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Owaise" initials="MO" lastIdx="1" clrIdx="0">
    <p:extLst>
      <p:ext uri="{19B8F6BF-5375-455C-9EA6-DF929625EA0E}">
        <p15:presenceInfo xmlns:p15="http://schemas.microsoft.com/office/powerpoint/2012/main" userId="0e1ceb6aa472d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9381-CD8F-D0B2-9D64-C47FA47D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30188"/>
            <a:ext cx="7766936" cy="1371600"/>
          </a:xfrm>
        </p:spPr>
        <p:txBody>
          <a:bodyPr/>
          <a:lstStyle/>
          <a:p>
            <a:r>
              <a:rPr lang="en-US" dirty="0"/>
              <a:t>Maze Game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D5DC9-72A3-C13F-769F-A36751B9C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09365"/>
            <a:ext cx="7766936" cy="2617694"/>
          </a:xfrm>
        </p:spPr>
        <p:txBody>
          <a:bodyPr>
            <a:normAutofit/>
          </a:bodyPr>
          <a:lstStyle/>
          <a:p>
            <a:r>
              <a:rPr lang="en-IN" dirty="0"/>
              <a:t>ASHRAF H.S(4KM20CS004)</a:t>
            </a:r>
          </a:p>
          <a:p>
            <a:r>
              <a:rPr lang="en-IN" dirty="0"/>
              <a:t>AYAZULLA KHAN(4KM20CS005)</a:t>
            </a:r>
          </a:p>
          <a:p>
            <a:r>
              <a:rPr lang="en-IN" dirty="0"/>
              <a:t>MOHAMMED OWAISE PASHA(4KM20CS026)</a:t>
            </a:r>
          </a:p>
          <a:p>
            <a:r>
              <a:rPr lang="en-IN" dirty="0"/>
              <a:t>SHAIK MOHAMMED SHAHID(4KM20CS044)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4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1020-9C5C-4A6A-B001-44801819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7AD-5BEB-827E-1737-CC533645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345"/>
            <a:ext cx="10083030" cy="504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which we have done uses OpenGL functions and is implemented using C. Our Project is to demonstrate MAZE GAME. User can perform operations using keyboard</a:t>
            </a:r>
          </a:p>
          <a:p>
            <a:pPr marL="0" indent="0">
              <a:buNone/>
            </a:pPr>
            <a:r>
              <a:rPr lang="en-US" dirty="0"/>
              <a:t>Firstly, after compiling we get a Home Page.</a:t>
            </a:r>
          </a:p>
          <a:p>
            <a:pPr marL="0" indent="0">
              <a:buNone/>
            </a:pPr>
            <a:r>
              <a:rPr lang="en-US" dirty="0"/>
              <a:t>      ➢ Then we click the Enter button to display the Main window here we get  three options in                        which user has to specify his choices:</a:t>
            </a:r>
          </a:p>
          <a:p>
            <a:pPr marL="0" indent="0">
              <a:buNone/>
            </a:pPr>
            <a:r>
              <a:rPr lang="en-US"/>
              <a:t>   New </a:t>
            </a:r>
            <a:r>
              <a:rPr lang="en-US" dirty="0"/>
              <a:t>Game: To start the new game. </a:t>
            </a:r>
          </a:p>
          <a:p>
            <a:pPr marL="0" indent="0">
              <a:buNone/>
            </a:pPr>
            <a:r>
              <a:rPr lang="en-US" dirty="0"/>
              <a:t>   Instructions: It Guides the user how to play the game. </a:t>
            </a:r>
          </a:p>
          <a:p>
            <a:pPr marL="0" indent="0">
              <a:buNone/>
            </a:pPr>
            <a:r>
              <a:rPr lang="en-US" dirty="0"/>
              <a:t>   Exit: Quits the Game. </a:t>
            </a:r>
          </a:p>
          <a:p>
            <a:pPr marL="0" indent="0">
              <a:buNone/>
            </a:pPr>
            <a:r>
              <a:rPr lang="en-US" dirty="0"/>
              <a:t>    ➢ As the player clicks 1 i.e. To open the new game. </a:t>
            </a:r>
          </a:p>
          <a:p>
            <a:pPr marL="0" indent="0">
              <a:buNone/>
            </a:pPr>
            <a:r>
              <a:rPr lang="en-US" dirty="0"/>
              <a:t>    ➢ Now in game the player uses the arrow key to complete the game.</a:t>
            </a:r>
          </a:p>
          <a:p>
            <a:pPr marL="0" indent="0">
              <a:buNone/>
            </a:pPr>
            <a:r>
              <a:rPr lang="en-US" dirty="0"/>
              <a:t>    ➢ Regardless of a win or a lose the player is redirected to pop-up page, where again he has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</a:t>
            </a:r>
            <a:r>
              <a:rPr lang="en-US" dirty="0"/>
              <a:t>to specify his choice.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4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DA76-98EA-4824-B073-8F202229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C8B3-714F-4D4F-8FF5-78AE6EF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>
                <a:latin typeface="Baskerville Old Face" panose="02020602080505020303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sz="5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          </a:t>
            </a:r>
            <a:r>
              <a:rPr lang="en-US" sz="5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THANK</a:t>
            </a:r>
            <a:r>
              <a:rPr lang="en-US" sz="5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</a:t>
            </a:r>
            <a:endParaRPr lang="en-IN" sz="5400" i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806C-B780-896C-B8D7-7BDC7E50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AC4C-8C82-3A6B-BBC1-C809BA78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Maze Game! Your mission is to find the exit of a challenging labyrinth before time runs out.</a:t>
            </a:r>
          </a:p>
          <a:p>
            <a:r>
              <a:rPr lang="en-US" sz="2400" dirty="0"/>
              <a:t>Navigate through the maze's paths, solve puzzles, and overcome obstacles to reach your goal.</a:t>
            </a:r>
          </a:p>
          <a:p>
            <a:r>
              <a:rPr lang="en-US" sz="2400" dirty="0"/>
              <a:t> Pay attention to the clock, as you must complete each level within the time limit.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09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618E-2500-650A-EF98-487D56B8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C989-4168-FD99-F878-A106F9CE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the Exit: Locate and reach the exit point of the maze.</a:t>
            </a:r>
          </a:p>
          <a:p>
            <a:r>
              <a:rPr lang="en-US" sz="2400" dirty="0"/>
              <a:t>Solve Puzzles: Overcome challenge and puzzle along the way.</a:t>
            </a:r>
          </a:p>
          <a:p>
            <a:r>
              <a:rPr lang="en-US" sz="2400" dirty="0"/>
              <a:t>Manage Time: Complete  level within the given time limit.</a:t>
            </a:r>
          </a:p>
        </p:txBody>
      </p:sp>
    </p:spTree>
    <p:extLst>
      <p:ext uri="{BB962C8B-B14F-4D97-AF65-F5344CB8AC3E}">
        <p14:creationId xmlns:p14="http://schemas.microsoft.com/office/powerpoint/2010/main" val="33039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8D17-7AB0-8361-DA02-2B9D6401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F995-EE37-3E0D-891B-AE896DE0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1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 SOFTWARE REQUIREMENTS</a:t>
            </a:r>
          </a:p>
          <a:p>
            <a:pPr marL="0" indent="0">
              <a:buNone/>
            </a:pPr>
            <a:r>
              <a:rPr lang="en-IN" dirty="0"/>
              <a:t> 1. Operating System : Microsoft Windows XP, Microsoft Windows 7 </a:t>
            </a:r>
          </a:p>
          <a:p>
            <a:pPr marL="0" indent="0">
              <a:buNone/>
            </a:pPr>
            <a:r>
              <a:rPr lang="en-IN" dirty="0"/>
              <a:t> 2. Compiler used: VC++ 6.0 compiler</a:t>
            </a:r>
          </a:p>
          <a:p>
            <a:pPr marL="0" indent="0">
              <a:buNone/>
            </a:pPr>
            <a:r>
              <a:rPr lang="en-IN" dirty="0"/>
              <a:t> 3. Language used: Visual C++ 2.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 HARDWARE REQUIREMENTS </a:t>
            </a:r>
          </a:p>
          <a:p>
            <a:pPr marL="0" indent="0">
              <a:buNone/>
            </a:pPr>
            <a:r>
              <a:rPr lang="en-IN" dirty="0"/>
              <a:t> 1.Processor: Intel® </a:t>
            </a:r>
            <a:r>
              <a:rPr lang="en-IN" dirty="0" err="1"/>
              <a:t>CoreTM</a:t>
            </a:r>
            <a:r>
              <a:rPr lang="en-IN" dirty="0"/>
              <a:t> i3-32 bit </a:t>
            </a:r>
          </a:p>
          <a:p>
            <a:pPr marL="0" indent="0">
              <a:buNone/>
            </a:pPr>
            <a:r>
              <a:rPr lang="en-IN" dirty="0"/>
              <a:t> 2. Processor Speed: 2.9 GHz</a:t>
            </a:r>
          </a:p>
          <a:p>
            <a:pPr marL="0" indent="0">
              <a:buNone/>
            </a:pPr>
            <a:r>
              <a:rPr lang="en-IN" dirty="0"/>
              <a:t> 3. RAM Size: 8GB DDR3</a:t>
            </a:r>
          </a:p>
          <a:p>
            <a:pPr marL="0" indent="0">
              <a:buNone/>
            </a:pPr>
            <a:r>
              <a:rPr lang="en-IN" dirty="0"/>
              <a:t> 4. Graphics – 2GB </a:t>
            </a:r>
          </a:p>
          <a:p>
            <a:pPr marL="0" indent="0">
              <a:buNone/>
            </a:pPr>
            <a:r>
              <a:rPr lang="en-IN" dirty="0"/>
              <a:t> 5. Cache Memory: 2MB </a:t>
            </a:r>
          </a:p>
        </p:txBody>
      </p:sp>
    </p:spTree>
    <p:extLst>
      <p:ext uri="{BB962C8B-B14F-4D97-AF65-F5344CB8AC3E}">
        <p14:creationId xmlns:p14="http://schemas.microsoft.com/office/powerpoint/2010/main" val="7219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34DC-C7C7-D034-D380-9AEFB10D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D4F3-0F2A-58FF-9BE7-D5180154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76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INITIALIZATION</a:t>
            </a:r>
          </a:p>
          <a:p>
            <a:pPr marL="0" indent="0">
              <a:buNone/>
            </a:pPr>
            <a:r>
              <a:rPr lang="en-US" dirty="0"/>
              <a:t>   Initialize to interact with the Windows </a:t>
            </a:r>
          </a:p>
          <a:p>
            <a:pPr marL="0" indent="0">
              <a:buNone/>
            </a:pPr>
            <a:r>
              <a:rPr lang="en-US" dirty="0"/>
              <a:t>   Initialize the display mode that is double buffer and RGB color system.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Initializewindow</a:t>
            </a:r>
            <a:r>
              <a:rPr lang="en-US" dirty="0"/>
              <a:t> position and window size.</a:t>
            </a:r>
          </a:p>
          <a:p>
            <a:pPr marL="0" indent="0">
              <a:buNone/>
            </a:pPr>
            <a:r>
              <a:rPr lang="en-US" dirty="0"/>
              <a:t>   Initialize and create the window to display the output.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</a:t>
            </a:r>
          </a:p>
          <a:p>
            <a:pPr marL="0" indent="0">
              <a:buNone/>
            </a:pPr>
            <a:r>
              <a:rPr lang="en-US" dirty="0"/>
              <a:t>   Introduction page of “PREPLEXITY”</a:t>
            </a:r>
          </a:p>
          <a:p>
            <a:pPr marL="0" indent="0">
              <a:buNone/>
            </a:pPr>
            <a:r>
              <a:rPr lang="en-US" dirty="0"/>
              <a:t> • Menus are created and depending on the value returned by menus.</a:t>
            </a:r>
          </a:p>
          <a:p>
            <a:pPr marL="0" indent="0">
              <a:buNone/>
            </a:pPr>
            <a:r>
              <a:rPr lang="en-US" dirty="0"/>
              <a:t> • Suitable operations are performed. </a:t>
            </a:r>
          </a:p>
          <a:p>
            <a:pPr marL="0" indent="0">
              <a:buNone/>
            </a:pPr>
            <a:r>
              <a:rPr lang="en-US" dirty="0"/>
              <a:t> • The operations performed are:</a:t>
            </a:r>
          </a:p>
          <a:p>
            <a:pPr marL="0" indent="0">
              <a:buNone/>
            </a:pPr>
            <a:r>
              <a:rPr lang="en-US" dirty="0"/>
              <a:t>     ➢ New Game</a:t>
            </a:r>
          </a:p>
          <a:p>
            <a:pPr marL="0" indent="0">
              <a:buNone/>
            </a:pPr>
            <a:r>
              <a:rPr lang="en-US" dirty="0"/>
              <a:t>     ➢ Instructions</a:t>
            </a:r>
          </a:p>
          <a:p>
            <a:pPr marL="0" indent="0">
              <a:buNone/>
            </a:pPr>
            <a:r>
              <a:rPr lang="en-US" dirty="0"/>
              <a:t>     ➢ Quit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4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6E23-DD91-214C-1DD0-22EB1749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77" y="349624"/>
            <a:ext cx="8596668" cy="806823"/>
          </a:xfrm>
        </p:spPr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7A0651-7C8A-4861-B79C-05EC27F32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41" y="1156448"/>
            <a:ext cx="7485530" cy="5217458"/>
          </a:xfrm>
        </p:spPr>
      </p:pic>
    </p:spTree>
    <p:extLst>
      <p:ext uri="{BB962C8B-B14F-4D97-AF65-F5344CB8AC3E}">
        <p14:creationId xmlns:p14="http://schemas.microsoft.com/office/powerpoint/2010/main" val="38642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F4CAE-62C3-4A53-921F-07C719E1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64D91-97F2-4317-85A9-9EF8C402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75" y="1930400"/>
            <a:ext cx="3956493" cy="806845"/>
          </a:xfrm>
        </p:spPr>
        <p:txBody>
          <a:bodyPr/>
          <a:lstStyle/>
          <a:p>
            <a:r>
              <a:rPr lang="en-US" dirty="0"/>
              <a:t>1.AFTER RUNNING THE PROGRAM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5766033-B2AD-4A4A-AA8E-091129AD3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386" y="2876551"/>
            <a:ext cx="4781550" cy="330411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8FC342-429A-429C-8745-329891BEC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649" y="1930401"/>
            <a:ext cx="4781550" cy="508000"/>
          </a:xfrm>
        </p:spPr>
        <p:txBody>
          <a:bodyPr/>
          <a:lstStyle/>
          <a:p>
            <a:r>
              <a:rPr lang="en-US" dirty="0"/>
              <a:t>2.GAME MENU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2BB3E3A-C8E5-4FB9-A14F-90DB2A5EA3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62649" y="2876551"/>
            <a:ext cx="4781550" cy="3197094"/>
          </a:xfrm>
        </p:spPr>
      </p:pic>
    </p:spTree>
    <p:extLst>
      <p:ext uri="{BB962C8B-B14F-4D97-AF65-F5344CB8AC3E}">
        <p14:creationId xmlns:p14="http://schemas.microsoft.com/office/powerpoint/2010/main" val="343850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5D8-B752-471A-A2AD-32875165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563881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9A88D-348A-4795-8B52-A4C27EEC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257300"/>
            <a:ext cx="4801130" cy="903683"/>
          </a:xfrm>
        </p:spPr>
        <p:txBody>
          <a:bodyPr/>
          <a:lstStyle/>
          <a:p>
            <a:r>
              <a:rPr lang="en-US" dirty="0"/>
              <a:t>3.THE GAME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940DB4-4E49-40A5-8B95-E8C6269256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4" y="2381250"/>
            <a:ext cx="5416363" cy="382905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84147-E08A-4B29-8A85-4B87433CC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5" y="1257300"/>
            <a:ext cx="4686300" cy="903683"/>
          </a:xfrm>
        </p:spPr>
        <p:txBody>
          <a:bodyPr/>
          <a:lstStyle/>
          <a:p>
            <a:r>
              <a:rPr lang="en-US" dirty="0"/>
              <a:t>4.WIN SCREEN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D341A2-EE93-44C0-B3D4-1B4C200127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6977" y="2381251"/>
            <a:ext cx="5219700" cy="3744580"/>
          </a:xfrm>
        </p:spPr>
      </p:pic>
    </p:spTree>
    <p:extLst>
      <p:ext uri="{BB962C8B-B14F-4D97-AF65-F5344CB8AC3E}">
        <p14:creationId xmlns:p14="http://schemas.microsoft.com/office/powerpoint/2010/main" val="317199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65CB9-852F-4D49-8E30-27AD26EA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4" y="971550"/>
            <a:ext cx="4183062" cy="6477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5.GAME OVER(LOST)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C2D043-AC3C-46C9-AFFD-DE018253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1619251"/>
            <a:ext cx="4412107" cy="4191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58B26-BD74-4EED-82E2-17FC4017F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050" y="971550"/>
            <a:ext cx="5314950" cy="4993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6.INSTRUCTIONS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C72A8-A1DC-4327-B943-132D22A5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733551"/>
            <a:ext cx="470058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7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477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Baskerville Old Face</vt:lpstr>
      <vt:lpstr>Trebuchet MS</vt:lpstr>
      <vt:lpstr>Wingdings 3</vt:lpstr>
      <vt:lpstr>Facet</vt:lpstr>
      <vt:lpstr>Maze Game</vt:lpstr>
      <vt:lpstr>INTRODUCTION</vt:lpstr>
      <vt:lpstr>OBJECTIVES</vt:lpstr>
      <vt:lpstr>REQUIREMENTS</vt:lpstr>
      <vt:lpstr>DESIGN</vt:lpstr>
      <vt:lpstr>FLOW CHART</vt:lpstr>
      <vt:lpstr>SNAPSHOTS</vt:lpstr>
      <vt:lpstr>PowerPoint Presentation</vt:lpstr>
      <vt:lpstr>5.GAME OVER(LOST)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Naik</dc:creator>
  <cp:lastModifiedBy>Mohammed Owaise</cp:lastModifiedBy>
  <cp:revision>8</cp:revision>
  <dcterms:created xsi:type="dcterms:W3CDTF">2023-07-05T19:17:25Z</dcterms:created>
  <dcterms:modified xsi:type="dcterms:W3CDTF">2023-07-16T15:43:40Z</dcterms:modified>
</cp:coreProperties>
</file>