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embeddedFontLst>
    <p:embeddedFont>
      <p:font typeface="Arial Black" panose="020B0A04020102020204" pitchFamily="34" charset="0"/>
      <p:bold r:id="rId8"/>
    </p:embeddedFon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0D88-A344-987B-9939-DB5635B7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 SCRAPING</a:t>
            </a:r>
            <a:endParaRPr lang="en-IN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A9748-AEF8-91B7-639D-BFAF415E1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Web scraping in industrial projects refers to the automated extraction of useful data from websites to support large-scale business decisions, operations, or competitive intelligence in various industrial sectors (construction, manufacturing, energy, logistics, etc.).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Instead of manually browsing and copying data, companies use automated scripts or tools to extract structured data from websites in real-time or scheduled intervals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2128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D1C3-5335-E2B5-B5F8-2658E693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98" y="703118"/>
            <a:ext cx="7126239" cy="55210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Approaches: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for industrial projects—especially those at scale or with business applications—requires a structured, ethical, and technically robust approach.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-&gt;&gt;Define Clear Objectives</a:t>
            </a:r>
            <a:br>
              <a:rPr lang="en-US" sz="1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writing any code: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data do you need? (e.g., product pricing, competitor monitoring, job listings)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is the data? (specific sites, APIs, search results)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often do you need it? (one-time, hourly, daily, weekly)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3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A6B7-1117-9458-DAAD-54A3A78AB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31584" cy="508461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 -&gt;&gt;Choose the Right Tools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industrial-grade scraping, tools should be scalable, robust, and maintainable:</a:t>
            </a:r>
            <a:br>
              <a:rPr lang="en-IN" sz="18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-&gt;&gt;</a:t>
            </a:r>
            <a:r>
              <a:rPr lang="en-IN" sz="20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Examples of Industrial Applications:</a:t>
            </a:r>
            <a:br>
              <a:rPr lang="en-IN" sz="20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Industry    	           Web Scraping Use</a:t>
            </a: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   	           Price monitoring, inventory tracking</a:t>
            </a: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Estate	                   Property listings, rental data</a:t>
            </a: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	                           News sentiment, stock data aggregation</a:t>
            </a: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Recruitment	                   Job postings, skills demand analysis</a:t>
            </a:r>
            <a:b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	           Competitor tracking, trend analysis</a:t>
            </a:r>
          </a:p>
        </p:txBody>
      </p:sp>
    </p:spTree>
    <p:extLst>
      <p:ext uri="{BB962C8B-B14F-4D97-AF65-F5344CB8AC3E}">
        <p14:creationId xmlns:p14="http://schemas.microsoft.com/office/powerpoint/2010/main" val="316601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6541-C058-5BDB-865A-8EB96C72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8726439" cy="5687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Best Strategies (LLM-Enhanced + Industrial Optimization):</a:t>
            </a:r>
            <a:b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</a:rPr>
              <a:t>1. Hybrid LLM + Scraper for Smart Targeting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an LLM pre-analyze which pages/products/sites need scraping.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an LLM to read a category overview page or search result page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and prioritize only those product links that show: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prices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stock levels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suppliers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Reduces time, cost, and network load by ~60% on average in test case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1888-61CA-06EB-D78D-F430878A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466666" cy="5760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2.Pre-built Extraction Agents using LLMs 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LLMs (like GPT-4 or OSS models) to convert unstructured scraped text (product pages, tables, specs) into structured JSON automatically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Cuts human engineering labor by 80%, no manual parsing logic per site.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3. </a:t>
            </a:r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Geo-Clustered Proxy Strategy (Distance Reduction):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scrapers in regional cloud locations (e.g., Mumbai, Singapore, Dubai) closest to the source servers.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Lowers cost of proxy rotation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large-scale construction networks (India to GCC countries) avoid geo-fencing or IP bans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371E-DE89-6B6F-DD3F-2CA7500A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64" y="1"/>
            <a:ext cx="8988136" cy="658783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4. LLM-based Tender &amp; Regulation Reader: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scraping tender PDFs and then manually extracting: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LLM to read government PDFs or online tender portals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structured info: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required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Submission date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removes manual effort and document parsing complexity.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6. Scraping with Goal-Oriented Agents: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telling a scraper "get data from X", build agents with high-level intent find the cheapest rebar suppliers within  required distance these agents: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the web or databases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relevant suppliers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Scrape only filtered results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geospatial APIs to check distance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873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577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 New Roman</vt:lpstr>
      <vt:lpstr>Arial</vt:lpstr>
      <vt:lpstr>Arial Black</vt:lpstr>
      <vt:lpstr>Wingdings</vt:lpstr>
      <vt:lpstr>Wingdings 3</vt:lpstr>
      <vt:lpstr>Trebuchet MS</vt:lpstr>
      <vt:lpstr>Facet</vt:lpstr>
      <vt:lpstr> WEB SCRAPING</vt:lpstr>
      <vt:lpstr>Approaches:  Web scraping for industrial projects—especially those at scale or with business applications—requires a structured, ethical, and technically robust approach.   -&gt;&gt;Define Clear Objectives  Before writing any code: What data do you need? (e.g., product pricing, competitor monitoring, job listings) Where is the data? (specific sites, APIs, search results) How often do you need it? (one-time, hourly, daily, weekly)</vt:lpstr>
      <vt:lpstr> -&gt;&gt;Choose the Right Tools For industrial-grade scraping, tools should be scalable, robust, and maintainable:  -&gt;&gt;Examples of Industrial Applications:  Industry                Web Scraping Use E-commerce                Price monitoring, inventory tracking Real Estate                    Property listings, rental data Finance                            News sentiment, stock data aggregation Recruitment                    Job postings, skills demand analysis Market Research            Competitor tracking, trend analysis</vt:lpstr>
      <vt:lpstr>Best Strategies (LLM-Enhanced + Industrial Optimization):  1. Hybrid LLM + Scraper for Smart Targeting: Let an LLM pre-analyze which pages/products/sites need scraping. Use an LLM to read a category overview page or search result page Extract and prioritize only those product links that show: Updated prices Changed stock levels New suppliers  Reduces time, cost, and network load by ~60% on average in test case</vt:lpstr>
      <vt:lpstr>2.Pre-built Extraction Agents using LLMs : Use LLMs (like GPT-4 or OSS models) to convert unstructured scraped text (product pages, tables, specs) into structured JSON automatically Cuts human engineering labor by 80%, no manual parsing logic per site.  3. Geo-Clustered Proxy Strategy (Distance Reduction): Set up scrapers in regional cloud locations (e.g., Mumbai, Singapore, Dubai) closest to the source servers. Lowers cost of proxy rotation Helps large-scale construction networks (India to GCC countries) avoid geo-fencing or IP bans</vt:lpstr>
      <vt:lpstr>4. LLM-based Tender &amp; Regulation Reader: Instead of scraping tender PDFs and then manually extracting: Use LLM to read government PDFs or online tender portals Extract structured info: Budget Location Material required Submission date This removes manual effort and document parsing complexity.  6. Scraping with Goal-Oriented Agents: Instead of telling a scraper "get data from X", build agents with high-level intent find the cheapest rebar suppliers within  required distance these agents: Search the web or databases Identify relevant suppliers Scrape only filtered results Use geospatial APIs to check distance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Shahid S</dc:creator>
  <cp:lastModifiedBy>Mohammad Shahid S</cp:lastModifiedBy>
  <cp:revision>1</cp:revision>
  <dcterms:created xsi:type="dcterms:W3CDTF">2025-08-01T14:53:50Z</dcterms:created>
  <dcterms:modified xsi:type="dcterms:W3CDTF">2025-08-02T18:09:23Z</dcterms:modified>
</cp:coreProperties>
</file>