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40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31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30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8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76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79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049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8B892-A4A7-4064-8CB0-6723DC7C5222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75EB2-2BAA-4405-BB5F-D017141A7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44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jectpro.io/article/fake-news-detection-project/854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and.org/research/projects/truth-decay/fighting-disinformation/search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9F665E4-FE19-47E1-9FA5-C47DA87BC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391D637-B7DD-48E6-ADCA-AE6E196D4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271" y="906235"/>
            <a:ext cx="11919858" cy="5821135"/>
          </a:xfrm>
        </p:spPr>
        <p:txBody>
          <a:bodyPr>
            <a:normAutofit fontScale="70000" lnSpcReduction="20000"/>
          </a:bodyPr>
          <a:lstStyle/>
          <a:p>
            <a:endParaRPr lang="en-US" sz="4400" dirty="0"/>
          </a:p>
          <a:p>
            <a:endParaRPr lang="en-US" sz="4400" dirty="0"/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 (AI)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(2023-24)</a:t>
            </a:r>
          </a:p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 Project (ACSE0459) Presentation on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“Fake News Detector”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Submitted To:               		Group Members:</a:t>
            </a:r>
          </a:p>
          <a:p>
            <a:pPr algn="l"/>
            <a:r>
              <a:rPr lang="en-US" dirty="0"/>
              <a:t>Ms. Garima Jain	  		Vaasu Srivastava		(2201331520200)		</a:t>
            </a:r>
          </a:p>
          <a:p>
            <a:pPr algn="l"/>
            <a:r>
              <a:rPr lang="en-US" dirty="0"/>
              <a:t>				Vibhaw Kumar Verma	</a:t>
            </a:r>
            <a:r>
              <a:rPr lang="en-US"/>
              <a:t>(2201331520208)</a:t>
            </a:r>
            <a:endParaRPr lang="en-US" dirty="0"/>
          </a:p>
          <a:p>
            <a:pPr algn="l"/>
            <a:r>
              <a:rPr lang="en-US" dirty="0"/>
              <a:t>				Sanjay Pramanik		(2301331529010)</a:t>
            </a:r>
          </a:p>
          <a:p>
            <a:pPr algn="l"/>
            <a:r>
              <a:rPr lang="en-US" dirty="0"/>
              <a:t>				Raghav Sharma		(2301331529009)</a:t>
            </a:r>
          </a:p>
          <a:p>
            <a:pPr algn="l"/>
            <a:r>
              <a:rPr lang="en-US" dirty="0"/>
              <a:t>								</a:t>
            </a:r>
          </a:p>
          <a:p>
            <a:pPr algn="l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614E23-6FC2-488F-AB2E-F15D87D34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23" y="907142"/>
            <a:ext cx="3113935" cy="12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6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4661" y="1529542"/>
            <a:ext cx="11022677" cy="4773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ts val="1800"/>
              </a:spcBef>
              <a:buClr>
                <a:srgbClr val="9B57D3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100" u="sng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https://www.projectpro.io/article/fake-news-detection-project/854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Bef>
                <a:spcPts val="1800"/>
              </a:spcBef>
              <a:buClr>
                <a:srgbClr val="9B57D3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100" u="sng" dirty="0">
                <a:solidFill>
                  <a:schemeClr val="accent1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https://www.rand.org/research/projects/truth-decay/fighting-disinformation/search.html</a:t>
            </a:r>
            <a:endParaRPr lang="en-US" sz="3100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0" indent="-457200">
              <a:lnSpc>
                <a:spcPct val="150000"/>
              </a:lnSpc>
              <a:spcBef>
                <a:spcPts val="1800"/>
              </a:spcBef>
              <a:buClr>
                <a:srgbClr val="9B57D3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100" u="sng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https://www.simplilearn.com/tutorials/machine-learning-tutorial/how-to-create-a-fake-news-detection-system</a:t>
            </a:r>
          </a:p>
        </p:txBody>
      </p:sp>
    </p:spTree>
    <p:extLst>
      <p:ext uri="{BB962C8B-B14F-4D97-AF65-F5344CB8AC3E}">
        <p14:creationId xmlns:p14="http://schemas.microsoft.com/office/powerpoint/2010/main" val="197759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Noida institute of Engineering &amp;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071" y="935223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>
              <a:lnSpc>
                <a:spcPct val="250000"/>
              </a:lnSpc>
            </a:pPr>
            <a:r>
              <a:rPr lang="en-US" sz="8800" b="1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marL="571500" lvl="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						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overcome Research Gap			                        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Research work                                                                              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Publication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F56286-DBA6-47AB-9747-641EA9697689}"/>
              </a:ext>
            </a:extLst>
          </p:cNvPr>
          <p:cNvSpPr/>
          <p:nvPr/>
        </p:nvSpPr>
        <p:spPr>
          <a:xfrm>
            <a:off x="484908" y="1410475"/>
            <a:ext cx="1137458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SzPts val="2800"/>
            </a:pPr>
            <a:r>
              <a:rPr lang="en-US" sz="31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Welcome to Unveiling the Truth </a:t>
            </a:r>
            <a:endParaRPr lang="en-US" sz="31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rgbClr val="FF0000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Fake News Detector</a:t>
            </a:r>
            <a:endParaRPr lang="en-US" sz="2300" dirty="0"/>
          </a:p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presentation, we will explore </a:t>
            </a:r>
            <a:endParaRPr lang="en-US" sz="2300" dirty="0"/>
          </a:p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Impact of fake news and how to</a:t>
            </a:r>
            <a:endParaRPr lang="en-US" sz="2300" dirty="0"/>
          </a:p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 It using the Fake News Detector. </a:t>
            </a:r>
            <a:endParaRPr lang="en-US" sz="2300" dirty="0"/>
          </a:p>
          <a:p>
            <a:pPr marL="222250" lvl="0" indent="-22225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Let’s Uncover the truth together</a:t>
            </a:r>
            <a:r>
              <a:rPr lang="en-US" sz="2300" dirty="0">
                <a:latin typeface="+mj-lt"/>
              </a:rPr>
              <a:t>.</a:t>
            </a:r>
          </a:p>
        </p:txBody>
      </p:sp>
      <p:pic>
        <p:nvPicPr>
          <p:cNvPr id="6" name="Google Shape;138;p15" descr="A magnifying glass and a camer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2395" y="2915962"/>
            <a:ext cx="3687763" cy="2869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73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 fontScale="77500" lnSpcReduction="20000"/>
          </a:bodyPr>
          <a:lstStyle/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Machine Learning Approaches - </a:t>
            </a:r>
            <a:r>
              <a:rPr lang="en-US" sz="3000" dirty="0"/>
              <a:t>Many studies employ machine learning techniques for fake news detection, leveraging features such as linguistic patterns, user engagement metrics, and source credibility.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1" dirty="0"/>
              <a:t>Feature Engineering - </a:t>
            </a:r>
            <a:r>
              <a:rPr lang="en-US" sz="3000" dirty="0"/>
              <a:t>Feature engineering plays a crucial role in distinguishing between real and fake news. Features extracted from text, metadata, and social context are analyzed and selected based on their discriminatory power.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4000" b="1" dirty="0"/>
              <a:t>Challenges and Limitations - </a:t>
            </a:r>
            <a:r>
              <a:rPr lang="en-US" sz="3000" dirty="0"/>
              <a:t>The imbalance between real and fake news instances in datasets can lead to biased models and reduced generalization performance.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47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516" y="1396538"/>
            <a:ext cx="10881360" cy="4729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Limited Generalization Across Languages and Cultures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Addressing Misinformation in Visual and Multimedia Content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Real-Time Detection and Dynamic Adaptation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100" dirty="0"/>
              <a:t>Enhancing Model Robustness and Adversarial Robustness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Ethical and Societal Implications</a:t>
            </a:r>
          </a:p>
        </p:txBody>
      </p:sp>
    </p:spTree>
    <p:extLst>
      <p:ext uri="{BB962C8B-B14F-4D97-AF65-F5344CB8AC3E}">
        <p14:creationId xmlns:p14="http://schemas.microsoft.com/office/powerpoint/2010/main" val="15094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9723" y="1156557"/>
            <a:ext cx="1107255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100" dirty="0"/>
              <a:t>Developing a Robust Detection Model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3100" dirty="0"/>
              <a:t>Evaluation and Performance Analysis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3100" dirty="0"/>
              <a:t>Real-Time Monitoring and Adaptation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100" dirty="0"/>
              <a:t>Ethical Considerations and Responsible Deployment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3100" dirty="0"/>
              <a:t>Contributing to Knowledge Advancement and Societal Impact</a:t>
            </a:r>
            <a:endParaRPr lang="en-IN" sz="3100" dirty="0"/>
          </a:p>
        </p:txBody>
      </p:sp>
    </p:spTree>
    <p:extLst>
      <p:ext uri="{BB962C8B-B14F-4D97-AF65-F5344CB8AC3E}">
        <p14:creationId xmlns:p14="http://schemas.microsoft.com/office/powerpoint/2010/main" val="307975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2138" y="1410475"/>
            <a:ext cx="11405062" cy="5027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Supervised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Natural Language Processing (NLP)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Social Network Analysis (SNA)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Graph-based Approaches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Deep Learning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Cross-referencing and Fact-checking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100" dirty="0"/>
              <a:t>Multimodal Fusion</a:t>
            </a:r>
          </a:p>
        </p:txBody>
      </p:sp>
    </p:spTree>
    <p:extLst>
      <p:ext uri="{BB962C8B-B14F-4D97-AF65-F5344CB8AC3E}">
        <p14:creationId xmlns:p14="http://schemas.microsoft.com/office/powerpoint/2010/main" val="341920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980DE9-E120-C5EA-D1A2-751E7456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39" y="869909"/>
            <a:ext cx="10227906" cy="26290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312E08-3665-3E8D-2E85-A966C696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9" y="3625939"/>
            <a:ext cx="10227906" cy="28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5314"/>
            <a:ext cx="12192000" cy="677636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271" y="1283516"/>
            <a:ext cx="11919858" cy="5443854"/>
          </a:xfrm>
        </p:spPr>
        <p:txBody>
          <a:bodyPr>
            <a:normAutofit/>
          </a:bodyPr>
          <a:lstStyle/>
          <a:p>
            <a:pPr algn="l"/>
            <a:endParaRPr lang="en-US" sz="4400" dirty="0"/>
          </a:p>
          <a:p>
            <a:pPr algn="l"/>
            <a:endParaRPr lang="en-US" sz="44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F7742-9138-8423-E7CB-395C7F43B2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28263" cy="86990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408" y="1156557"/>
            <a:ext cx="11841184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Detector will help people to recognize the false information spreading through various platforms and get true information.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buClr>
                <a:srgbClr val="C00000"/>
              </a:buClr>
              <a:buSzPts val="2800"/>
            </a:pPr>
            <a:r>
              <a:rPr lang="en-US" sz="3100" b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Advantages Of Fake News Detector Using ML</a:t>
            </a:r>
            <a:endParaRPr lang="en-US" sz="3100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1) Scalability</a:t>
            </a:r>
          </a:p>
          <a:p>
            <a:pPr lvl="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2) Speed</a:t>
            </a:r>
            <a:endParaRPr lang="en-US" sz="2300" dirty="0"/>
          </a:p>
          <a:p>
            <a:pPr lvl="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3) Accuracy</a:t>
            </a:r>
            <a:endParaRPr lang="en-US" sz="2300" dirty="0"/>
          </a:p>
          <a:p>
            <a:pPr lvl="0">
              <a:lnSpc>
                <a:spcPct val="150000"/>
              </a:lnSpc>
              <a:spcBef>
                <a:spcPts val="1800"/>
              </a:spcBef>
              <a:buClr>
                <a:schemeClr val="dk1"/>
              </a:buClr>
              <a:buSzPts val="2800"/>
            </a:pPr>
            <a:r>
              <a:rPr lang="en-US" sz="23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4) Consistency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5552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440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Montserrat</vt:lpstr>
      <vt:lpstr>Times New Roman</vt:lpstr>
      <vt:lpstr>Office Theme</vt:lpstr>
      <vt:lpstr>Noida institute of Engineering &amp; Technology</vt:lpstr>
      <vt:lpstr>Presentation Outline</vt:lpstr>
      <vt:lpstr>Introduction</vt:lpstr>
      <vt:lpstr>Literature Review</vt:lpstr>
      <vt:lpstr>Research Gap</vt:lpstr>
      <vt:lpstr>Objective of the Research work</vt:lpstr>
      <vt:lpstr>Methodology</vt:lpstr>
      <vt:lpstr>Result</vt:lpstr>
      <vt:lpstr>Conclusion</vt:lpstr>
      <vt:lpstr>References</vt:lpstr>
      <vt:lpstr>Noida institute of Engineering &amp; Technology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Noida institute of Engineering &amp; Technology</dc:title>
  <dc:creator>Sandhya</dc:creator>
  <cp:lastModifiedBy>VIBHAW KUMAR VERMA</cp:lastModifiedBy>
  <cp:revision>26</cp:revision>
  <dcterms:created xsi:type="dcterms:W3CDTF">2024-04-16T08:59:59Z</dcterms:created>
  <dcterms:modified xsi:type="dcterms:W3CDTF">2025-05-19T17:04:06Z</dcterms:modified>
</cp:coreProperties>
</file>