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67" r:id="rId3"/>
    <p:sldId id="266" r:id="rId4"/>
    <p:sldId id="256" r:id="rId5"/>
    <p:sldId id="257" r:id="rId6"/>
    <p:sldId id="258" r:id="rId7"/>
    <p:sldId id="259" r:id="rId8"/>
    <p:sldId id="260" r:id="rId9"/>
    <p:sldId id="273" r:id="rId10"/>
    <p:sldId id="274" r:id="rId11"/>
    <p:sldId id="275" r:id="rId12"/>
    <p:sldId id="276" r:id="rId13"/>
    <p:sldId id="277" r:id="rId14"/>
    <p:sldId id="271" r:id="rId15"/>
  </p:sldIdLst>
  <p:sldSz cx="14630400" cy="8229600"/>
  <p:notesSz cx="8229600" cy="14630400"/>
  <p:embeddedFontLst>
    <p:embeddedFont>
      <p:font typeface="宋体" panose="02010600030101010101" pitchFamily="2" charset="-122"/>
      <p:regular r:id="rId1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925E1-4E1F-04A6-F2BE-456C5103DF55}" v="1" dt="2025-05-19T17:50:01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sha Maurya" userId="d81e430cf7c92833" providerId="LiveId" clId="{CABD0076-2519-4492-9DB6-A790BB3F03E0}"/>
    <pc:docChg chg="undo custSel modSld">
      <pc:chgData name="Pratiksha Maurya" userId="d81e430cf7c92833" providerId="LiveId" clId="{CABD0076-2519-4492-9DB6-A790BB3F03E0}" dt="2025-05-19T13:40:03.711" v="757" actId="20577"/>
      <pc:docMkLst>
        <pc:docMk/>
      </pc:docMkLst>
      <pc:sldChg chg="addSp delSp modSp mod">
        <pc:chgData name="Pratiksha Maurya" userId="d81e430cf7c92833" providerId="LiveId" clId="{CABD0076-2519-4492-9DB6-A790BB3F03E0}" dt="2025-05-19T13:12:04.863" v="384" actId="1076"/>
        <pc:sldMkLst>
          <pc:docMk/>
          <pc:sldMk cId="0" sldId="256"/>
        </pc:sldMkLst>
        <pc:spChg chg="mod">
          <ac:chgData name="Pratiksha Maurya" userId="d81e430cf7c92833" providerId="LiveId" clId="{CABD0076-2519-4492-9DB6-A790BB3F03E0}" dt="2025-05-19T13:09:22.219" v="380" actId="1076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Pratiksha Maurya" userId="d81e430cf7c92833" providerId="LiveId" clId="{CABD0076-2519-4492-9DB6-A790BB3F03E0}" dt="2025-05-19T13:12:04.863" v="384" actId="1076"/>
          <ac:picMkLst>
            <pc:docMk/>
            <pc:sldMk cId="0" sldId="256"/>
            <ac:picMk id="2" creationId="{61BEE29B-F0EC-4A82-C19D-26D3F1A31043}"/>
          </ac:picMkLst>
        </pc:picChg>
        <pc:picChg chg="del">
          <ac:chgData name="Pratiksha Maurya" userId="d81e430cf7c92833" providerId="LiveId" clId="{CABD0076-2519-4492-9DB6-A790BB3F03E0}" dt="2025-05-19T13:00:11.200" v="362" actId="21"/>
          <ac:picMkLst>
            <pc:docMk/>
            <pc:sldMk cId="0" sldId="256"/>
            <ac:picMk id="15" creationId="{00000000-0000-0000-0000-000000000000}"/>
          </ac:picMkLst>
        </pc:picChg>
      </pc:sldChg>
      <pc:sldChg chg="addSp delSp modSp mod">
        <pc:chgData name="Pratiksha Maurya" userId="d81e430cf7c92833" providerId="LiveId" clId="{CABD0076-2519-4492-9DB6-A790BB3F03E0}" dt="2025-05-19T13:15:07.231" v="422" actId="1076"/>
        <pc:sldMkLst>
          <pc:docMk/>
          <pc:sldMk cId="0" sldId="257"/>
        </pc:sldMkLst>
        <pc:spChg chg="mod">
          <ac:chgData name="Pratiksha Maurya" userId="d81e430cf7c92833" providerId="LiveId" clId="{CABD0076-2519-4492-9DB6-A790BB3F03E0}" dt="2025-05-19T13:15:07.231" v="422" actId="107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ratiksha Maurya" userId="d81e430cf7c92833" providerId="LiveId" clId="{CABD0076-2519-4492-9DB6-A790BB3F03E0}" dt="2025-05-19T13:13:59.871" v="408" actId="47"/>
          <ac:spMkLst>
            <pc:docMk/>
            <pc:sldMk cId="0" sldId="257"/>
            <ac:spMk id="4" creationId="{16B0BD50-B305-ECC9-A375-55708B5BD12D}"/>
          </ac:spMkLst>
        </pc:spChg>
        <pc:spChg chg="add del mod">
          <ac:chgData name="Pratiksha Maurya" userId="d81e430cf7c92833" providerId="LiveId" clId="{CABD0076-2519-4492-9DB6-A790BB3F03E0}" dt="2025-05-19T13:14:00.240" v="409" actId="47"/>
          <ac:spMkLst>
            <pc:docMk/>
            <pc:sldMk cId="0" sldId="257"/>
            <ac:spMk id="7" creationId="{00F4EDD9-59A5-0531-98C4-E7AD5A466D82}"/>
          </ac:spMkLst>
        </pc:spChg>
        <pc:spChg chg="add del mod">
          <ac:chgData name="Pratiksha Maurya" userId="d81e430cf7c92833" providerId="LiveId" clId="{CABD0076-2519-4492-9DB6-A790BB3F03E0}" dt="2025-05-19T13:14:00.600" v="410" actId="47"/>
          <ac:spMkLst>
            <pc:docMk/>
            <pc:sldMk cId="0" sldId="257"/>
            <ac:spMk id="10" creationId="{37934EF4-4123-8389-05AB-15C6AD1A7AAC}"/>
          </ac:spMkLst>
        </pc:spChg>
        <pc:spChg chg="add del mod">
          <ac:chgData name="Pratiksha Maurya" userId="d81e430cf7c92833" providerId="LiveId" clId="{CABD0076-2519-4492-9DB6-A790BB3F03E0}" dt="2025-05-19T13:14:59.513" v="421" actId="20577"/>
          <ac:spMkLst>
            <pc:docMk/>
            <pc:sldMk cId="0" sldId="257"/>
            <ac:spMk id="16" creationId="{00000000-0000-0000-0000-000000000000}"/>
          </ac:spMkLst>
        </pc:spChg>
        <pc:spChg chg="add">
          <ac:chgData name="Pratiksha Maurya" userId="d81e430cf7c92833" providerId="LiveId" clId="{CABD0076-2519-4492-9DB6-A790BB3F03E0}" dt="2025-05-19T13:14:06.813" v="412"/>
          <ac:spMkLst>
            <pc:docMk/>
            <pc:sldMk cId="0" sldId="257"/>
            <ac:spMk id="17" creationId="{510ECCB0-A557-E30D-9B57-BF54C44DE9BC}"/>
          </ac:spMkLst>
        </pc:spChg>
        <pc:picChg chg="add mod">
          <ac:chgData name="Pratiksha Maurya" userId="d81e430cf7c92833" providerId="LiveId" clId="{CABD0076-2519-4492-9DB6-A790BB3F03E0}" dt="2025-05-19T13:12:40.591" v="390" actId="1076"/>
          <ac:picMkLst>
            <pc:docMk/>
            <pc:sldMk cId="0" sldId="257"/>
            <ac:picMk id="2" creationId="{818F617E-AA67-8443-BF06-CD24042E348C}"/>
          </ac:picMkLst>
        </pc:picChg>
        <pc:picChg chg="del">
          <ac:chgData name="Pratiksha Maurya" userId="d81e430cf7c92833" providerId="LiveId" clId="{CABD0076-2519-4492-9DB6-A790BB3F03E0}" dt="2025-05-19T13:12:19.867" v="385" actId="21"/>
          <ac:picMkLst>
            <pc:docMk/>
            <pc:sldMk cId="0" sldId="257"/>
            <ac:picMk id="15" creationId="{00000000-0000-0000-0000-000000000000}"/>
          </ac:picMkLst>
        </pc:picChg>
      </pc:sldChg>
      <pc:sldChg chg="modSp mod">
        <pc:chgData name="Pratiksha Maurya" userId="d81e430cf7c92833" providerId="LiveId" clId="{CABD0076-2519-4492-9DB6-A790BB3F03E0}" dt="2025-05-19T13:17:27.294" v="429"/>
        <pc:sldMkLst>
          <pc:docMk/>
          <pc:sldMk cId="0" sldId="258"/>
        </pc:sldMkLst>
        <pc:spChg chg="mod">
          <ac:chgData name="Pratiksha Maurya" userId="d81e430cf7c92833" providerId="LiveId" clId="{CABD0076-2519-4492-9DB6-A790BB3F03E0}" dt="2025-05-19T13:15:37.786" v="423"/>
          <ac:spMkLst>
            <pc:docMk/>
            <pc:sldMk cId="0" sldId="258"/>
            <ac:spMk id="19" creationId="{00000000-0000-0000-0000-000000000000}"/>
          </ac:spMkLst>
        </pc:spChg>
        <pc:graphicFrameChg chg="mod">
          <ac:chgData name="Pratiksha Maurya" userId="d81e430cf7c92833" providerId="LiveId" clId="{CABD0076-2519-4492-9DB6-A790BB3F03E0}" dt="2025-05-19T13:17:27.294" v="429"/>
          <ac:graphicFrameMkLst>
            <pc:docMk/>
            <pc:sldMk cId="0" sldId="258"/>
            <ac:graphicFrameMk id="22" creationId="{00000000-0000-0000-0000-000000000000}"/>
          </ac:graphicFrameMkLst>
        </pc:graphicFrameChg>
      </pc:sldChg>
      <pc:sldChg chg="addSp delSp modSp mod">
        <pc:chgData name="Pratiksha Maurya" userId="d81e430cf7c92833" providerId="LiveId" clId="{CABD0076-2519-4492-9DB6-A790BB3F03E0}" dt="2025-05-19T13:21:23.265" v="450" actId="403"/>
        <pc:sldMkLst>
          <pc:docMk/>
          <pc:sldMk cId="0" sldId="259"/>
        </pc:sldMkLst>
        <pc:spChg chg="add del mod">
          <ac:chgData name="Pratiksha Maurya" userId="d81e430cf7c92833" providerId="LiveId" clId="{CABD0076-2519-4492-9DB6-A790BB3F03E0}" dt="2025-05-19T13:18:30.288" v="435" actId="21"/>
          <ac:spMkLst>
            <pc:docMk/>
            <pc:sldMk cId="0" sldId="259"/>
            <ac:spMk id="2" creationId="{00000000-0000-0000-0000-000000000000}"/>
          </ac:spMkLst>
        </pc:spChg>
        <pc:spChg chg="del">
          <ac:chgData name="Pratiksha Maurya" userId="d81e430cf7c92833" providerId="LiveId" clId="{CABD0076-2519-4492-9DB6-A790BB3F03E0}" dt="2025-05-19T13:18:21.757" v="433" actId="21"/>
          <ac:spMkLst>
            <pc:docMk/>
            <pc:sldMk cId="0" sldId="259"/>
            <ac:spMk id="11" creationId="{00000000-0000-0000-0000-000000000000}"/>
          </ac:spMkLst>
        </pc:spChg>
        <pc:spChg chg="mod">
          <ac:chgData name="Pratiksha Maurya" userId="d81e430cf7c92833" providerId="LiveId" clId="{CABD0076-2519-4492-9DB6-A790BB3F03E0}" dt="2025-05-19T13:21:16.648" v="448" actId="403"/>
          <ac:spMkLst>
            <pc:docMk/>
            <pc:sldMk cId="0" sldId="259"/>
            <ac:spMk id="19" creationId="{00000000-0000-0000-0000-000000000000}"/>
          </ac:spMkLst>
        </pc:spChg>
        <pc:spChg chg="mod">
          <ac:chgData name="Pratiksha Maurya" userId="d81e430cf7c92833" providerId="LiveId" clId="{CABD0076-2519-4492-9DB6-A790BB3F03E0}" dt="2025-05-19T13:21:23.265" v="450" actId="403"/>
          <ac:spMkLst>
            <pc:docMk/>
            <pc:sldMk cId="0" sldId="259"/>
            <ac:spMk id="22" creationId="{00000000-0000-0000-0000-000000000000}"/>
          </ac:spMkLst>
        </pc:spChg>
        <pc:picChg chg="del">
          <ac:chgData name="Pratiksha Maurya" userId="d81e430cf7c92833" providerId="LiveId" clId="{CABD0076-2519-4492-9DB6-A790BB3F03E0}" dt="2025-05-19T13:19:02.882" v="442" actId="21"/>
          <ac:picMkLst>
            <pc:docMk/>
            <pc:sldMk cId="0" sldId="259"/>
            <ac:picMk id="18" creationId="{00000000-0000-0000-0000-000000000000}"/>
          </ac:picMkLst>
        </pc:picChg>
      </pc:sldChg>
      <pc:sldChg chg="addSp delSp modSp mod">
        <pc:chgData name="Pratiksha Maurya" userId="d81e430cf7c92833" providerId="LiveId" clId="{CABD0076-2519-4492-9DB6-A790BB3F03E0}" dt="2025-05-19T13:23:20.545" v="464" actId="14100"/>
        <pc:sldMkLst>
          <pc:docMk/>
          <pc:sldMk cId="0" sldId="260"/>
        </pc:sldMkLst>
        <pc:spChg chg="mod">
          <ac:chgData name="Pratiksha Maurya" userId="d81e430cf7c92833" providerId="LiveId" clId="{CABD0076-2519-4492-9DB6-A790BB3F03E0}" dt="2025-05-19T13:22:05.094" v="453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atiksha Maurya" userId="d81e430cf7c92833" providerId="LiveId" clId="{CABD0076-2519-4492-9DB6-A790BB3F03E0}" dt="2025-05-19T13:22:30.159" v="458"/>
          <ac:spMkLst>
            <pc:docMk/>
            <pc:sldMk cId="0" sldId="260"/>
            <ac:spMk id="12" creationId="{00000000-0000-0000-0000-000000000000}"/>
          </ac:spMkLst>
        </pc:spChg>
        <pc:spChg chg="mod">
          <ac:chgData name="Pratiksha Maurya" userId="d81e430cf7c92833" providerId="LiveId" clId="{CABD0076-2519-4492-9DB6-A790BB3F03E0}" dt="2025-05-19T13:23:20.545" v="464" actId="14100"/>
          <ac:spMkLst>
            <pc:docMk/>
            <pc:sldMk cId="0" sldId="260"/>
            <ac:spMk id="20" creationId="{00000000-0000-0000-0000-000000000000}"/>
          </ac:spMkLst>
        </pc:spChg>
        <pc:picChg chg="del">
          <ac:chgData name="Pratiksha Maurya" userId="d81e430cf7c92833" providerId="LiveId" clId="{CABD0076-2519-4492-9DB6-A790BB3F03E0}" dt="2025-05-19T13:21:34.369" v="451" actId="21"/>
          <ac:picMkLst>
            <pc:docMk/>
            <pc:sldMk cId="0" sldId="260"/>
            <ac:picMk id="11" creationId="{00000000-0000-0000-0000-000000000000}"/>
          </ac:picMkLst>
        </pc:picChg>
        <pc:picChg chg="add mod">
          <ac:chgData name="Pratiksha Maurya" userId="d81e430cf7c92833" providerId="LiveId" clId="{CABD0076-2519-4492-9DB6-A790BB3F03E0}" dt="2025-05-19T13:22:15.398" v="457" actId="1076"/>
          <ac:picMkLst>
            <pc:docMk/>
            <pc:sldMk cId="0" sldId="260"/>
            <ac:picMk id="13" creationId="{81B33688-CCCA-1FF6-FE67-8C50CCCFFCB3}"/>
          </ac:picMkLst>
        </pc:picChg>
      </pc:sldChg>
      <pc:sldChg chg="modSp mod">
        <pc:chgData name="Pratiksha Maurya" userId="d81e430cf7c92833" providerId="LiveId" clId="{CABD0076-2519-4492-9DB6-A790BB3F03E0}" dt="2025-05-19T13:40:03.711" v="757" actId="20577"/>
        <pc:sldMkLst>
          <pc:docMk/>
          <pc:sldMk cId="0" sldId="267"/>
        </pc:sldMkLst>
        <pc:spChg chg="mod">
          <ac:chgData name="Pratiksha Maurya" userId="d81e430cf7c92833" providerId="LiveId" clId="{CABD0076-2519-4492-9DB6-A790BB3F03E0}" dt="2025-05-19T13:40:03.711" v="757" actId="20577"/>
          <ac:spMkLst>
            <pc:docMk/>
            <pc:sldMk cId="0" sldId="267"/>
            <ac:spMk id="17" creationId="{00000000-0000-0000-0000-000000000000}"/>
          </ac:spMkLst>
        </pc:spChg>
        <pc:picChg chg="mod">
          <ac:chgData name="Pratiksha Maurya" userId="d81e430cf7c92833" providerId="LiveId" clId="{CABD0076-2519-4492-9DB6-A790BB3F03E0}" dt="2025-05-19T12:58:53.053" v="327" actId="1076"/>
          <ac:picMkLst>
            <pc:docMk/>
            <pc:sldMk cId="0" sldId="267"/>
            <ac:picMk id="18" creationId="{00000000-0000-0000-0000-000000000000}"/>
          </ac:picMkLst>
        </pc:picChg>
      </pc:sldChg>
      <pc:sldChg chg="addSp delSp modSp mod">
        <pc:chgData name="Pratiksha Maurya" userId="d81e430cf7c92833" providerId="LiveId" clId="{CABD0076-2519-4492-9DB6-A790BB3F03E0}" dt="2025-05-19T13:27:11.445" v="510" actId="5793"/>
        <pc:sldMkLst>
          <pc:docMk/>
          <pc:sldMk cId="0" sldId="273"/>
        </pc:sldMkLst>
        <pc:spChg chg="add del mod">
          <ac:chgData name="Pratiksha Maurya" userId="d81e430cf7c92833" providerId="LiveId" clId="{CABD0076-2519-4492-9DB6-A790BB3F03E0}" dt="2025-05-19T13:24:32.226" v="474" actId="478"/>
          <ac:spMkLst>
            <pc:docMk/>
            <pc:sldMk cId="0" sldId="273"/>
            <ac:spMk id="4" creationId="{00000000-0000-0000-0000-000000000000}"/>
          </ac:spMkLst>
        </pc:spChg>
        <pc:spChg chg="add mod">
          <ac:chgData name="Pratiksha Maurya" userId="d81e430cf7c92833" providerId="LiveId" clId="{CABD0076-2519-4492-9DB6-A790BB3F03E0}" dt="2025-05-19T13:27:11.445" v="510" actId="5793"/>
          <ac:spMkLst>
            <pc:docMk/>
            <pc:sldMk cId="0" sldId="273"/>
            <ac:spMk id="5" creationId="{1598529D-37AC-E79E-D176-3783384733A5}"/>
          </ac:spMkLst>
        </pc:spChg>
        <pc:spChg chg="add">
          <ac:chgData name="Pratiksha Maurya" userId="d81e430cf7c92833" providerId="LiveId" clId="{CABD0076-2519-4492-9DB6-A790BB3F03E0}" dt="2025-05-19T13:25:29.528" v="486"/>
          <ac:spMkLst>
            <pc:docMk/>
            <pc:sldMk cId="0" sldId="273"/>
            <ac:spMk id="6" creationId="{1FCB46E4-665B-A9B0-A5C3-658567EDC9AB}"/>
          </ac:spMkLst>
        </pc:spChg>
        <pc:spChg chg="mod">
          <ac:chgData name="Pratiksha Maurya" userId="d81e430cf7c92833" providerId="LiveId" clId="{CABD0076-2519-4492-9DB6-A790BB3F03E0}" dt="2025-05-19T13:26:44.838" v="502" actId="1076"/>
          <ac:spMkLst>
            <pc:docMk/>
            <pc:sldMk cId="0" sldId="273"/>
            <ac:spMk id="8" creationId="{00000000-0000-0000-0000-000000000000}"/>
          </ac:spMkLst>
        </pc:spChg>
        <pc:spChg chg="del">
          <ac:chgData name="Pratiksha Maurya" userId="d81e430cf7c92833" providerId="LiveId" clId="{CABD0076-2519-4492-9DB6-A790BB3F03E0}" dt="2025-05-19T13:24:16.028" v="469" actId="21"/>
          <ac:spMkLst>
            <pc:docMk/>
            <pc:sldMk cId="0" sldId="273"/>
            <ac:spMk id="9" creationId="{00000000-0000-0000-0000-000000000000}"/>
          </ac:spMkLst>
        </pc:spChg>
        <pc:spChg chg="del">
          <ac:chgData name="Pratiksha Maurya" userId="d81e430cf7c92833" providerId="LiveId" clId="{CABD0076-2519-4492-9DB6-A790BB3F03E0}" dt="2025-05-19T13:24:20.078" v="470" actId="21"/>
          <ac:spMkLst>
            <pc:docMk/>
            <pc:sldMk cId="0" sldId="273"/>
            <ac:spMk id="10" creationId="{00000000-0000-0000-0000-000000000000}"/>
          </ac:spMkLst>
        </pc:spChg>
        <pc:spChg chg="del">
          <ac:chgData name="Pratiksha Maurya" userId="d81e430cf7c92833" providerId="LiveId" clId="{CABD0076-2519-4492-9DB6-A790BB3F03E0}" dt="2025-05-19T13:24:22.599" v="471" actId="21"/>
          <ac:spMkLst>
            <pc:docMk/>
            <pc:sldMk cId="0" sldId="273"/>
            <ac:spMk id="11" creationId="{00000000-0000-0000-0000-000000000000}"/>
          </ac:spMkLst>
        </pc:spChg>
        <pc:spChg chg="add del mod">
          <ac:chgData name="Pratiksha Maurya" userId="d81e430cf7c92833" providerId="LiveId" clId="{CABD0076-2519-4492-9DB6-A790BB3F03E0}" dt="2025-05-19T13:26:39.021" v="501"/>
          <ac:spMkLst>
            <pc:docMk/>
            <pc:sldMk cId="0" sldId="273"/>
            <ac:spMk id="12" creationId="{D50125F6-481B-AA4F-B73C-88236FF09AA0}"/>
          </ac:spMkLst>
        </pc:spChg>
        <pc:graphicFrameChg chg="del mod">
          <ac:chgData name="Pratiksha Maurya" userId="d81e430cf7c92833" providerId="LiveId" clId="{CABD0076-2519-4492-9DB6-A790BB3F03E0}" dt="2025-05-19T13:24:08.500" v="468" actId="21"/>
          <ac:graphicFrameMkLst>
            <pc:docMk/>
            <pc:sldMk cId="0" sldId="273"/>
            <ac:graphicFrameMk id="7" creationId="{00000000-0000-0000-0000-000000000000}"/>
          </ac:graphicFrameMkLst>
        </pc:graphicFrameChg>
      </pc:sldChg>
      <pc:sldChg chg="addSp delSp modSp mod">
        <pc:chgData name="Pratiksha Maurya" userId="d81e430cf7c92833" providerId="LiveId" clId="{CABD0076-2519-4492-9DB6-A790BB3F03E0}" dt="2025-05-19T13:28:47.405" v="526" actId="14100"/>
        <pc:sldMkLst>
          <pc:docMk/>
          <pc:sldMk cId="0" sldId="274"/>
        </pc:sldMkLst>
        <pc:spChg chg="mod">
          <ac:chgData name="Pratiksha Maurya" userId="d81e430cf7c92833" providerId="LiveId" clId="{CABD0076-2519-4492-9DB6-A790BB3F03E0}" dt="2025-05-19T13:28:23.220" v="522" actId="20577"/>
          <ac:spMkLst>
            <pc:docMk/>
            <pc:sldMk cId="0" sldId="274"/>
            <ac:spMk id="5" creationId="{00000000-0000-0000-0000-000000000000}"/>
          </ac:spMkLst>
        </pc:spChg>
        <pc:graphicFrameChg chg="del">
          <ac:chgData name="Pratiksha Maurya" userId="d81e430cf7c92833" providerId="LiveId" clId="{CABD0076-2519-4492-9DB6-A790BB3F03E0}" dt="2025-05-19T13:27:51.213" v="514" actId="21"/>
          <ac:graphicFrameMkLst>
            <pc:docMk/>
            <pc:sldMk cId="0" sldId="274"/>
            <ac:graphicFrameMk id="6" creationId="{00000000-0000-0000-0000-000000000000}"/>
          </ac:graphicFrameMkLst>
        </pc:graphicFrameChg>
        <pc:picChg chg="del">
          <ac:chgData name="Pratiksha Maurya" userId="d81e430cf7c92833" providerId="LiveId" clId="{CABD0076-2519-4492-9DB6-A790BB3F03E0}" dt="2025-05-19T13:27:20.187" v="511" actId="478"/>
          <ac:picMkLst>
            <pc:docMk/>
            <pc:sldMk cId="0" sldId="274"/>
            <ac:picMk id="4" creationId="{00000000-0000-0000-0000-000000000000}"/>
          </ac:picMkLst>
        </pc:picChg>
        <pc:picChg chg="add mod">
          <ac:chgData name="Pratiksha Maurya" userId="d81e430cf7c92833" providerId="LiveId" clId="{CABD0076-2519-4492-9DB6-A790BB3F03E0}" dt="2025-05-19T13:28:47.405" v="526" actId="14100"/>
          <ac:picMkLst>
            <pc:docMk/>
            <pc:sldMk cId="0" sldId="274"/>
            <ac:picMk id="7" creationId="{856986B3-8DC2-94C2-A81F-DABBFBA18C0B}"/>
          </ac:picMkLst>
        </pc:picChg>
      </pc:sldChg>
      <pc:sldChg chg="addSp delSp modSp mod">
        <pc:chgData name="Pratiksha Maurya" userId="d81e430cf7c92833" providerId="LiveId" clId="{CABD0076-2519-4492-9DB6-A790BB3F03E0}" dt="2025-05-19T13:36:10.978" v="669" actId="14100"/>
        <pc:sldMkLst>
          <pc:docMk/>
          <pc:sldMk cId="0" sldId="275"/>
        </pc:sldMkLst>
        <pc:spChg chg="mod">
          <ac:chgData name="Pratiksha Maurya" userId="d81e430cf7c92833" providerId="LiveId" clId="{CABD0076-2519-4492-9DB6-A790BB3F03E0}" dt="2025-05-19T13:35:30.860" v="661" actId="1076"/>
          <ac:spMkLst>
            <pc:docMk/>
            <pc:sldMk cId="0" sldId="275"/>
            <ac:spMk id="5" creationId="{00000000-0000-0000-0000-000000000000}"/>
          </ac:spMkLst>
        </pc:spChg>
        <pc:spChg chg="add del mod">
          <ac:chgData name="Pratiksha Maurya" userId="d81e430cf7c92833" providerId="LiveId" clId="{CABD0076-2519-4492-9DB6-A790BB3F03E0}" dt="2025-05-19T13:32:00.545" v="599"/>
          <ac:spMkLst>
            <pc:docMk/>
            <pc:sldMk cId="0" sldId="275"/>
            <ac:spMk id="6" creationId="{A08A3DA0-16AE-E920-DC86-92A1B37E9BE4}"/>
          </ac:spMkLst>
        </pc:spChg>
        <pc:spChg chg="mod">
          <ac:chgData name="Pratiksha Maurya" userId="d81e430cf7c92833" providerId="LiveId" clId="{CABD0076-2519-4492-9DB6-A790BB3F03E0}" dt="2025-05-19T13:35:26.686" v="660" actId="14100"/>
          <ac:spMkLst>
            <pc:docMk/>
            <pc:sldMk cId="0" sldId="275"/>
            <ac:spMk id="8" creationId="{00000000-0000-0000-0000-000000000000}"/>
          </ac:spMkLst>
        </pc:spChg>
        <pc:graphicFrameChg chg="del">
          <ac:chgData name="Pratiksha Maurya" userId="d81e430cf7c92833" providerId="LiveId" clId="{CABD0076-2519-4492-9DB6-A790BB3F03E0}" dt="2025-05-19T13:29:40.685" v="534" actId="21"/>
          <ac:graphicFrameMkLst>
            <pc:docMk/>
            <pc:sldMk cId="0" sldId="275"/>
            <ac:graphicFrameMk id="7" creationId="{00000000-0000-0000-0000-000000000000}"/>
          </ac:graphicFrameMkLst>
        </pc:graphicFrameChg>
        <pc:graphicFrameChg chg="del mod">
          <ac:chgData name="Pratiksha Maurya" userId="d81e430cf7c92833" providerId="LiveId" clId="{CABD0076-2519-4492-9DB6-A790BB3F03E0}" dt="2025-05-19T13:29:33.452" v="532" actId="21"/>
          <ac:graphicFrameMkLst>
            <pc:docMk/>
            <pc:sldMk cId="0" sldId="275"/>
            <ac:graphicFrameMk id="9" creationId="{00000000-0000-0000-0000-000000000000}"/>
          </ac:graphicFrameMkLst>
        </pc:graphicFrameChg>
        <pc:picChg chg="del">
          <ac:chgData name="Pratiksha Maurya" userId="d81e430cf7c92833" providerId="LiveId" clId="{CABD0076-2519-4492-9DB6-A790BB3F03E0}" dt="2025-05-19T13:28:51.974" v="527" actId="21"/>
          <ac:picMkLst>
            <pc:docMk/>
            <pc:sldMk cId="0" sldId="275"/>
            <ac:picMk id="4" creationId="{00000000-0000-0000-0000-000000000000}"/>
          </ac:picMkLst>
        </pc:picChg>
        <pc:picChg chg="add mod">
          <ac:chgData name="Pratiksha Maurya" userId="d81e430cf7c92833" providerId="LiveId" clId="{CABD0076-2519-4492-9DB6-A790BB3F03E0}" dt="2025-05-19T13:36:10.978" v="669" actId="14100"/>
          <ac:picMkLst>
            <pc:docMk/>
            <pc:sldMk cId="0" sldId="275"/>
            <ac:picMk id="10" creationId="{21D2DBEC-652C-792E-4524-786F73518D3A}"/>
          </ac:picMkLst>
        </pc:picChg>
        <pc:cxnChg chg="del">
          <ac:chgData name="Pratiksha Maurya" userId="d81e430cf7c92833" providerId="LiveId" clId="{CABD0076-2519-4492-9DB6-A790BB3F03E0}" dt="2025-05-19T13:29:47.309" v="536" actId="21"/>
          <ac:cxnSpMkLst>
            <pc:docMk/>
            <pc:sldMk cId="0" sldId="275"/>
            <ac:cxnSpMk id="11" creationId="{00000000-0000-0000-0000-000000000000}"/>
          </ac:cxnSpMkLst>
        </pc:cxnChg>
        <pc:cxnChg chg="del">
          <ac:chgData name="Pratiksha Maurya" userId="d81e430cf7c92833" providerId="LiveId" clId="{CABD0076-2519-4492-9DB6-A790BB3F03E0}" dt="2025-05-19T13:29:44.200" v="535" actId="21"/>
          <ac:cxnSpMkLst>
            <pc:docMk/>
            <pc:sldMk cId="0" sldId="275"/>
            <ac:cxnSpMk id="13" creationId="{00000000-0000-0000-0000-000000000000}"/>
          </ac:cxnSpMkLst>
        </pc:cxnChg>
        <pc:cxnChg chg="del">
          <ac:chgData name="Pratiksha Maurya" userId="d81e430cf7c92833" providerId="LiveId" clId="{CABD0076-2519-4492-9DB6-A790BB3F03E0}" dt="2025-05-19T13:29:36.758" v="533" actId="21"/>
          <ac:cxnSpMkLst>
            <pc:docMk/>
            <pc:sldMk cId="0" sldId="275"/>
            <ac:cxnSpMk id="15" creationId="{00000000-0000-0000-0000-000000000000}"/>
          </ac:cxnSpMkLst>
        </pc:cxnChg>
        <pc:cxnChg chg="del">
          <ac:chgData name="Pratiksha Maurya" userId="d81e430cf7c92833" providerId="LiveId" clId="{CABD0076-2519-4492-9DB6-A790BB3F03E0}" dt="2025-05-19T13:29:24.358" v="530" actId="21"/>
          <ac:cxnSpMkLst>
            <pc:docMk/>
            <pc:sldMk cId="0" sldId="275"/>
            <ac:cxnSpMk id="17" creationId="{00000000-0000-0000-0000-000000000000}"/>
          </ac:cxnSpMkLst>
        </pc:cxnChg>
      </pc:sldChg>
      <pc:sldChg chg="addSp delSp modSp mod">
        <pc:chgData name="Pratiksha Maurya" userId="d81e430cf7c92833" providerId="LiveId" clId="{CABD0076-2519-4492-9DB6-A790BB3F03E0}" dt="2025-05-19T13:38:41.299" v="746" actId="1076"/>
        <pc:sldMkLst>
          <pc:docMk/>
          <pc:sldMk cId="0" sldId="276"/>
        </pc:sldMkLst>
        <pc:spChg chg="mod">
          <ac:chgData name="Pratiksha Maurya" userId="d81e430cf7c92833" providerId="LiveId" clId="{CABD0076-2519-4492-9DB6-A790BB3F03E0}" dt="2025-05-19T13:38:41.299" v="746" actId="1076"/>
          <ac:spMkLst>
            <pc:docMk/>
            <pc:sldMk cId="0" sldId="276"/>
            <ac:spMk id="4" creationId="{00000000-0000-0000-0000-000000000000}"/>
          </ac:spMkLst>
        </pc:spChg>
        <pc:spChg chg="add mod">
          <ac:chgData name="Pratiksha Maurya" userId="d81e430cf7c92833" providerId="LiveId" clId="{CABD0076-2519-4492-9DB6-A790BB3F03E0}" dt="2025-05-19T13:32:41.236" v="603" actId="21"/>
          <ac:spMkLst>
            <pc:docMk/>
            <pc:sldMk cId="0" sldId="276"/>
            <ac:spMk id="5" creationId="{1F2819BC-195E-F0D5-1258-9EDFDBD50790}"/>
          </ac:spMkLst>
        </pc:spChg>
        <pc:spChg chg="del mod">
          <ac:chgData name="Pratiksha Maurya" userId="d81e430cf7c92833" providerId="LiveId" clId="{CABD0076-2519-4492-9DB6-A790BB3F03E0}" dt="2025-05-19T13:32:42.049" v="605"/>
          <ac:spMkLst>
            <pc:docMk/>
            <pc:sldMk cId="0" sldId="276"/>
            <ac:spMk id="7" creationId="{00000000-0000-0000-0000-000000000000}"/>
          </ac:spMkLst>
        </pc:spChg>
        <pc:picChg chg="del">
          <ac:chgData name="Pratiksha Maurya" userId="d81e430cf7c92833" providerId="LiveId" clId="{CABD0076-2519-4492-9DB6-A790BB3F03E0}" dt="2025-05-19T13:32:05.325" v="600" actId="21"/>
          <ac:picMkLst>
            <pc:docMk/>
            <pc:sldMk cId="0" sldId="276"/>
            <ac:picMk id="8" creationId="{00000000-0000-0000-0000-000000000000}"/>
          </ac:picMkLst>
        </pc:picChg>
      </pc:sldChg>
      <pc:sldChg chg="addSp delSp modSp mod">
        <pc:chgData name="Pratiksha Maurya" userId="d81e430cf7c92833" providerId="LiveId" clId="{CABD0076-2519-4492-9DB6-A790BB3F03E0}" dt="2025-05-19T13:36:57.659" v="681" actId="14100"/>
        <pc:sldMkLst>
          <pc:docMk/>
          <pc:sldMk cId="0" sldId="277"/>
        </pc:sldMkLst>
        <pc:spChg chg="add mod">
          <ac:chgData name="Pratiksha Maurya" userId="d81e430cf7c92833" providerId="LiveId" clId="{CABD0076-2519-4492-9DB6-A790BB3F03E0}" dt="2025-05-19T13:35:04.353" v="655" actId="20577"/>
          <ac:spMkLst>
            <pc:docMk/>
            <pc:sldMk cId="0" sldId="277"/>
            <ac:spMk id="4" creationId="{E40BB646-4595-8DDD-6DC3-CE226C1AA0F8}"/>
          </ac:spMkLst>
        </pc:spChg>
        <pc:spChg chg="add del mod">
          <ac:chgData name="Pratiksha Maurya" userId="d81e430cf7c92833" providerId="LiveId" clId="{CABD0076-2519-4492-9DB6-A790BB3F03E0}" dt="2025-05-19T13:35:06.144" v="657"/>
          <ac:spMkLst>
            <pc:docMk/>
            <pc:sldMk cId="0" sldId="277"/>
            <ac:spMk id="5" creationId="{8318BCD0-0B2E-4DCB-D763-5E39DD4EF6E8}"/>
          </ac:spMkLst>
        </pc:spChg>
        <pc:picChg chg="add mod">
          <ac:chgData name="Pratiksha Maurya" userId="d81e430cf7c92833" providerId="LiveId" clId="{CABD0076-2519-4492-9DB6-A790BB3F03E0}" dt="2025-05-19T13:36:57.659" v="681" actId="14100"/>
          <ac:picMkLst>
            <pc:docMk/>
            <pc:sldMk cId="0" sldId="277"/>
            <ac:picMk id="7" creationId="{C26F5E26-8DB5-E2BB-EBBE-92714038726B}"/>
          </ac:picMkLst>
        </pc:picChg>
      </pc:sldChg>
    </pc:docChg>
  </pc:docChgLst>
  <pc:docChgLst>
    <pc:chgData name="Guest User" userId="S::urn:spo:tenantanon#61363c43-8420-43ca-8f82-801627e16cdf::" providerId="AD" clId="Web-{EFD925E1-4E1F-04A6-F2BE-456C5103DF55}"/>
    <pc:docChg chg="modSld">
      <pc:chgData name="Guest User" userId="S::urn:spo:tenantanon#61363c43-8420-43ca-8f82-801627e16cdf::" providerId="AD" clId="Web-{EFD925E1-4E1F-04A6-F2BE-456C5103DF55}" dt="2025-05-19T17:50:01.494" v="0" actId="20577"/>
      <pc:docMkLst>
        <pc:docMk/>
      </pc:docMkLst>
      <pc:sldChg chg="modSp">
        <pc:chgData name="Guest User" userId="S::urn:spo:tenantanon#61363c43-8420-43ca-8f82-801627e16cdf::" providerId="AD" clId="Web-{EFD925E1-4E1F-04A6-F2BE-456C5103DF55}" dt="2025-05-19T17:50:01.494" v="0" actId="20577"/>
        <pc:sldMkLst>
          <pc:docMk/>
          <pc:sldMk cId="0" sldId="267"/>
        </pc:sldMkLst>
        <pc:spChg chg="mod">
          <ac:chgData name="Guest User" userId="S::urn:spo:tenantanon#61363c43-8420-43ca-8f82-801627e16cdf::" providerId="AD" clId="Web-{EFD925E1-4E1F-04A6-F2BE-456C5103DF55}" dt="2025-05-19T17:50:01.494" v="0" actId="20577"/>
          <ac:spMkLst>
            <pc:docMk/>
            <pc:sldMk cId="0" sldId="267"/>
            <ac:spMk id="1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1040E-1165-4947-A03D-F9F7DA048A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4CCB9B-DD65-46EB-89C2-960B582283ED}" type="pres">
      <dgm:prSet presAssocID="{1161040E-1165-4947-A03D-F9F7DA048AF0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B656161-F854-4ED9-AF04-07D4A4F3C56E}" type="presOf" srcId="{1161040E-1165-4947-A03D-F9F7DA048AF0}" destId="{424CCB9B-DD65-46EB-89C2-960B582283ED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1F5EA-153F-40EB-9E7E-BA249844F52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658C1-6C01-409C-B3A2-F5DB131C5859}">
      <dgm:prSet phldrT="[Text]"/>
      <dgm:spPr/>
      <dgm:t>
        <a:bodyPr/>
        <a:lstStyle/>
        <a:p>
          <a:r>
            <a:rPr lang="en-IN" b="1" dirty="0"/>
            <a:t>Collaborative Filtering</a:t>
          </a:r>
          <a:endParaRPr lang="en-US" dirty="0"/>
        </a:p>
      </dgm:t>
    </dgm:pt>
    <dgm:pt modelId="{D036EE55-EEC7-425C-8A47-24440FD14E41}" type="parTrans" cxnId="{382B1E09-4628-4AF3-B450-68D11AC687F2}">
      <dgm:prSet/>
      <dgm:spPr/>
      <dgm:t>
        <a:bodyPr/>
        <a:lstStyle/>
        <a:p>
          <a:endParaRPr lang="en-US"/>
        </a:p>
      </dgm:t>
    </dgm:pt>
    <dgm:pt modelId="{1403C97C-FC33-4E32-AE27-DB67573787FF}" type="sibTrans" cxnId="{382B1E09-4628-4AF3-B450-68D11AC687F2}">
      <dgm:prSet/>
      <dgm:spPr/>
      <dgm:t>
        <a:bodyPr/>
        <a:lstStyle/>
        <a:p>
          <a:endParaRPr lang="en-US"/>
        </a:p>
      </dgm:t>
    </dgm:pt>
    <dgm:pt modelId="{5F56A05C-4F2B-4024-A12B-7DBFC68A174E}">
      <dgm:prSet phldrT="[Text]"/>
      <dgm:spPr/>
      <dgm:t>
        <a:bodyPr/>
        <a:lstStyle/>
        <a:p>
          <a:r>
            <a:rPr lang="en-US"/>
            <a:t>Learns from user behavior; suffers in cold-start situations.</a:t>
          </a:r>
          <a:endParaRPr lang="en-US" dirty="0"/>
        </a:p>
      </dgm:t>
    </dgm:pt>
    <dgm:pt modelId="{A04DDD90-D626-4699-B469-B857E835BF72}" type="parTrans" cxnId="{2BE674D4-B467-472C-9F87-8F8CA60E9338}">
      <dgm:prSet/>
      <dgm:spPr/>
      <dgm:t>
        <a:bodyPr/>
        <a:lstStyle/>
        <a:p>
          <a:endParaRPr lang="en-US"/>
        </a:p>
      </dgm:t>
    </dgm:pt>
    <dgm:pt modelId="{1BD7AB7F-D7E4-44E0-A7A0-1D9489B4BAC0}" type="sibTrans" cxnId="{2BE674D4-B467-472C-9F87-8F8CA60E9338}">
      <dgm:prSet/>
      <dgm:spPr/>
      <dgm:t>
        <a:bodyPr/>
        <a:lstStyle/>
        <a:p>
          <a:endParaRPr lang="en-US"/>
        </a:p>
      </dgm:t>
    </dgm:pt>
    <dgm:pt modelId="{6F204535-0B69-4CA8-A574-C1A40BA2E9FA}">
      <dgm:prSet phldrT="[Text]"/>
      <dgm:spPr/>
      <dgm:t>
        <a:bodyPr/>
        <a:lstStyle/>
        <a:p>
          <a:r>
            <a:rPr lang="en-IN" b="1"/>
            <a:t>Content-Based Filtering</a:t>
          </a:r>
          <a:endParaRPr lang="en-US" dirty="0"/>
        </a:p>
      </dgm:t>
    </dgm:pt>
    <dgm:pt modelId="{85A64659-6534-443F-B37C-E76D9F8279A9}" type="parTrans" cxnId="{FE80DB16-CEAE-469E-A6B9-F04404EA894B}">
      <dgm:prSet/>
      <dgm:spPr/>
      <dgm:t>
        <a:bodyPr/>
        <a:lstStyle/>
        <a:p>
          <a:endParaRPr lang="en-US"/>
        </a:p>
      </dgm:t>
    </dgm:pt>
    <dgm:pt modelId="{0CA3E221-9C47-417B-A849-A7108DE1D27D}" type="sibTrans" cxnId="{FE80DB16-CEAE-469E-A6B9-F04404EA894B}">
      <dgm:prSet/>
      <dgm:spPr/>
      <dgm:t>
        <a:bodyPr/>
        <a:lstStyle/>
        <a:p>
          <a:endParaRPr lang="en-US"/>
        </a:p>
      </dgm:t>
    </dgm:pt>
    <dgm:pt modelId="{3620491E-D0FB-481B-B12D-48406A21266B}">
      <dgm:prSet phldrT="[Text]"/>
      <dgm:spPr/>
      <dgm:t>
        <a:bodyPr/>
        <a:lstStyle/>
        <a:p>
          <a:r>
            <a:rPr lang="en-US"/>
            <a:t>Based on movie features; works with sparse user data.</a:t>
          </a:r>
          <a:endParaRPr lang="en-US" dirty="0"/>
        </a:p>
      </dgm:t>
    </dgm:pt>
    <dgm:pt modelId="{B2A11A73-B632-4BBF-B36E-6CD7114624F0}" type="parTrans" cxnId="{C595E0C6-0B30-4C5E-9C66-FC8B0DBDB2D8}">
      <dgm:prSet/>
      <dgm:spPr/>
      <dgm:t>
        <a:bodyPr/>
        <a:lstStyle/>
        <a:p>
          <a:endParaRPr lang="en-US"/>
        </a:p>
      </dgm:t>
    </dgm:pt>
    <dgm:pt modelId="{3F785E13-DCA5-4DD1-9329-BFE1DC8A50B2}" type="sibTrans" cxnId="{C595E0C6-0B30-4C5E-9C66-FC8B0DBDB2D8}">
      <dgm:prSet/>
      <dgm:spPr/>
      <dgm:t>
        <a:bodyPr/>
        <a:lstStyle/>
        <a:p>
          <a:endParaRPr lang="en-US"/>
        </a:p>
      </dgm:t>
    </dgm:pt>
    <dgm:pt modelId="{11BEA390-08B9-4837-B1A8-FA95A698225B}">
      <dgm:prSet phldrT="[Text]"/>
      <dgm:spPr/>
      <dgm:t>
        <a:bodyPr/>
        <a:lstStyle/>
        <a:p>
          <a:r>
            <a:rPr lang="en-IN" b="1"/>
            <a:t>Hybrid Models</a:t>
          </a:r>
          <a:endParaRPr lang="en-US" dirty="0"/>
        </a:p>
      </dgm:t>
    </dgm:pt>
    <dgm:pt modelId="{EAD4B135-2FED-43A6-AA0A-7787F55CA8EF}" type="parTrans" cxnId="{A04094E9-48CD-454E-9A6A-86C5F984ABEE}">
      <dgm:prSet/>
      <dgm:spPr/>
      <dgm:t>
        <a:bodyPr/>
        <a:lstStyle/>
        <a:p>
          <a:endParaRPr lang="en-US"/>
        </a:p>
      </dgm:t>
    </dgm:pt>
    <dgm:pt modelId="{99E9424D-E9EF-41DB-A87E-59199C45D9AE}" type="sibTrans" cxnId="{A04094E9-48CD-454E-9A6A-86C5F984ABEE}">
      <dgm:prSet/>
      <dgm:spPr/>
      <dgm:t>
        <a:bodyPr/>
        <a:lstStyle/>
        <a:p>
          <a:endParaRPr lang="en-US"/>
        </a:p>
      </dgm:t>
    </dgm:pt>
    <dgm:pt modelId="{A76638D6-912A-43B4-809B-22A3ADA6B33D}">
      <dgm:prSet phldrT="[Text]"/>
      <dgm:spPr/>
      <dgm:t>
        <a:bodyPr/>
        <a:lstStyle/>
        <a:p>
          <a:r>
            <a:rPr lang="en-US"/>
            <a:t>Combine methods for higher accuracy (Burke, 2002).</a:t>
          </a:r>
          <a:endParaRPr lang="en-US" dirty="0"/>
        </a:p>
      </dgm:t>
    </dgm:pt>
    <dgm:pt modelId="{7BD6CAA3-5872-4799-BF5F-E3AE23F341C3}" type="parTrans" cxnId="{935072DF-19ED-4886-876A-0C1C090EEEED}">
      <dgm:prSet/>
      <dgm:spPr/>
      <dgm:t>
        <a:bodyPr/>
        <a:lstStyle/>
        <a:p>
          <a:endParaRPr lang="en-US"/>
        </a:p>
      </dgm:t>
    </dgm:pt>
    <dgm:pt modelId="{F3665DA7-798A-4592-9A8F-167B3AA3F99B}" type="sibTrans" cxnId="{935072DF-19ED-4886-876A-0C1C090EEEED}">
      <dgm:prSet/>
      <dgm:spPr/>
      <dgm:t>
        <a:bodyPr/>
        <a:lstStyle/>
        <a:p>
          <a:endParaRPr lang="en-US"/>
        </a:p>
      </dgm:t>
    </dgm:pt>
    <dgm:pt modelId="{7F94742D-3B59-49A3-8850-51994B2D48EA}" type="pres">
      <dgm:prSet presAssocID="{CF91F5EA-153F-40EB-9E7E-BA249844F529}" presName="Name0" presStyleCnt="0">
        <dgm:presLayoutVars>
          <dgm:dir/>
          <dgm:animLvl val="lvl"/>
          <dgm:resizeHandles val="exact"/>
        </dgm:presLayoutVars>
      </dgm:prSet>
      <dgm:spPr/>
    </dgm:pt>
    <dgm:pt modelId="{97847BDB-0D70-4670-B86C-95BDA6873898}" type="pres">
      <dgm:prSet presAssocID="{5B1658C1-6C01-409C-B3A2-F5DB131C5859}" presName="composite" presStyleCnt="0"/>
      <dgm:spPr/>
    </dgm:pt>
    <dgm:pt modelId="{420429EC-907C-4D64-BFD8-97558FA35FF6}" type="pres">
      <dgm:prSet presAssocID="{5B1658C1-6C01-409C-B3A2-F5DB131C58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A38ED82-66CF-455D-B62A-070C5913F8F0}" type="pres">
      <dgm:prSet presAssocID="{5B1658C1-6C01-409C-B3A2-F5DB131C5859}" presName="desTx" presStyleLbl="alignAccFollowNode1" presStyleIdx="0" presStyleCnt="3">
        <dgm:presLayoutVars>
          <dgm:bulletEnabled val="1"/>
        </dgm:presLayoutVars>
      </dgm:prSet>
      <dgm:spPr/>
    </dgm:pt>
    <dgm:pt modelId="{1F166B5B-C541-41AF-B42C-544AC940689F}" type="pres">
      <dgm:prSet presAssocID="{1403C97C-FC33-4E32-AE27-DB67573787FF}" presName="space" presStyleCnt="0"/>
      <dgm:spPr/>
    </dgm:pt>
    <dgm:pt modelId="{8192A56F-81AC-4622-B9B4-504FF9608C2C}" type="pres">
      <dgm:prSet presAssocID="{6F204535-0B69-4CA8-A574-C1A40BA2E9FA}" presName="composite" presStyleCnt="0"/>
      <dgm:spPr/>
    </dgm:pt>
    <dgm:pt modelId="{AFF41ED4-3C1E-4039-8E18-EA99D707B286}" type="pres">
      <dgm:prSet presAssocID="{6F204535-0B69-4CA8-A574-C1A40BA2E9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139047-3288-4043-BDC5-55C022665DFB}" type="pres">
      <dgm:prSet presAssocID="{6F204535-0B69-4CA8-A574-C1A40BA2E9FA}" presName="desTx" presStyleLbl="alignAccFollowNode1" presStyleIdx="1" presStyleCnt="3">
        <dgm:presLayoutVars>
          <dgm:bulletEnabled val="1"/>
        </dgm:presLayoutVars>
      </dgm:prSet>
      <dgm:spPr/>
    </dgm:pt>
    <dgm:pt modelId="{1D336238-7114-481C-9840-EAB7A51B3171}" type="pres">
      <dgm:prSet presAssocID="{0CA3E221-9C47-417B-A849-A7108DE1D27D}" presName="space" presStyleCnt="0"/>
      <dgm:spPr/>
    </dgm:pt>
    <dgm:pt modelId="{0CA2F9EC-0F34-4E40-9E5D-D08F85E3389C}" type="pres">
      <dgm:prSet presAssocID="{11BEA390-08B9-4837-B1A8-FA95A698225B}" presName="composite" presStyleCnt="0"/>
      <dgm:spPr/>
    </dgm:pt>
    <dgm:pt modelId="{ACB241A6-B227-4189-9AAB-80E8BB6FEBC1}" type="pres">
      <dgm:prSet presAssocID="{11BEA390-08B9-4837-B1A8-FA95A69822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C3F6D8F-DD9C-40F2-81FC-A085DE4B77F7}" type="pres">
      <dgm:prSet presAssocID="{11BEA390-08B9-4837-B1A8-FA95A698225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82B1E09-4628-4AF3-B450-68D11AC687F2}" srcId="{CF91F5EA-153F-40EB-9E7E-BA249844F529}" destId="{5B1658C1-6C01-409C-B3A2-F5DB131C5859}" srcOrd="0" destOrd="0" parTransId="{D036EE55-EEC7-425C-8A47-24440FD14E41}" sibTransId="{1403C97C-FC33-4E32-AE27-DB67573787FF}"/>
    <dgm:cxn modelId="{FE80DB16-CEAE-469E-A6B9-F04404EA894B}" srcId="{CF91F5EA-153F-40EB-9E7E-BA249844F529}" destId="{6F204535-0B69-4CA8-A574-C1A40BA2E9FA}" srcOrd="1" destOrd="0" parTransId="{85A64659-6534-443F-B37C-E76D9F8279A9}" sibTransId="{0CA3E221-9C47-417B-A849-A7108DE1D27D}"/>
    <dgm:cxn modelId="{2EC49924-F4CB-4C23-9A10-52809011D73B}" type="presOf" srcId="{CF91F5EA-153F-40EB-9E7E-BA249844F529}" destId="{7F94742D-3B59-49A3-8850-51994B2D48EA}" srcOrd="0" destOrd="0" presId="urn:microsoft.com/office/officeart/2005/8/layout/hList1"/>
    <dgm:cxn modelId="{A3B44F46-1889-496A-ADA2-E6D224D8DC0B}" type="presOf" srcId="{6F204535-0B69-4CA8-A574-C1A40BA2E9FA}" destId="{AFF41ED4-3C1E-4039-8E18-EA99D707B286}" srcOrd="0" destOrd="0" presId="urn:microsoft.com/office/officeart/2005/8/layout/hList1"/>
    <dgm:cxn modelId="{A209024A-4E75-4F14-A73E-C9719F2E5468}" type="presOf" srcId="{11BEA390-08B9-4837-B1A8-FA95A698225B}" destId="{ACB241A6-B227-4189-9AAB-80E8BB6FEBC1}" srcOrd="0" destOrd="0" presId="urn:microsoft.com/office/officeart/2005/8/layout/hList1"/>
    <dgm:cxn modelId="{F6690478-2B4F-451F-8135-DB92710EC780}" type="presOf" srcId="{5F56A05C-4F2B-4024-A12B-7DBFC68A174E}" destId="{9A38ED82-66CF-455D-B62A-070C5913F8F0}" srcOrd="0" destOrd="0" presId="urn:microsoft.com/office/officeart/2005/8/layout/hList1"/>
    <dgm:cxn modelId="{BC0A9AA0-1688-429D-8975-5691D128F1AA}" type="presOf" srcId="{A76638D6-912A-43B4-809B-22A3ADA6B33D}" destId="{CC3F6D8F-DD9C-40F2-81FC-A085DE4B77F7}" srcOrd="0" destOrd="0" presId="urn:microsoft.com/office/officeart/2005/8/layout/hList1"/>
    <dgm:cxn modelId="{C595E0C6-0B30-4C5E-9C66-FC8B0DBDB2D8}" srcId="{6F204535-0B69-4CA8-A574-C1A40BA2E9FA}" destId="{3620491E-D0FB-481B-B12D-48406A21266B}" srcOrd="0" destOrd="0" parTransId="{B2A11A73-B632-4BBF-B36E-6CD7114624F0}" sibTransId="{3F785E13-DCA5-4DD1-9329-BFE1DC8A50B2}"/>
    <dgm:cxn modelId="{2BE674D4-B467-472C-9F87-8F8CA60E9338}" srcId="{5B1658C1-6C01-409C-B3A2-F5DB131C5859}" destId="{5F56A05C-4F2B-4024-A12B-7DBFC68A174E}" srcOrd="0" destOrd="0" parTransId="{A04DDD90-D626-4699-B469-B857E835BF72}" sibTransId="{1BD7AB7F-D7E4-44E0-A7A0-1D9489B4BAC0}"/>
    <dgm:cxn modelId="{935072DF-19ED-4886-876A-0C1C090EEEED}" srcId="{11BEA390-08B9-4837-B1A8-FA95A698225B}" destId="{A76638D6-912A-43B4-809B-22A3ADA6B33D}" srcOrd="0" destOrd="0" parTransId="{7BD6CAA3-5872-4799-BF5F-E3AE23F341C3}" sibTransId="{F3665DA7-798A-4592-9A8F-167B3AA3F99B}"/>
    <dgm:cxn modelId="{A04094E9-48CD-454E-9A6A-86C5F984ABEE}" srcId="{CF91F5EA-153F-40EB-9E7E-BA249844F529}" destId="{11BEA390-08B9-4837-B1A8-FA95A698225B}" srcOrd="2" destOrd="0" parTransId="{EAD4B135-2FED-43A6-AA0A-7787F55CA8EF}" sibTransId="{99E9424D-E9EF-41DB-A87E-59199C45D9AE}"/>
    <dgm:cxn modelId="{D312D6F0-406D-4704-88D3-04A35013D3FD}" type="presOf" srcId="{3620491E-D0FB-481B-B12D-48406A21266B}" destId="{46139047-3288-4043-BDC5-55C022665DFB}" srcOrd="0" destOrd="0" presId="urn:microsoft.com/office/officeart/2005/8/layout/hList1"/>
    <dgm:cxn modelId="{FD2C1AF9-EC1C-402C-B4EF-D653A45F8B6E}" type="presOf" srcId="{5B1658C1-6C01-409C-B3A2-F5DB131C5859}" destId="{420429EC-907C-4D64-BFD8-97558FA35FF6}" srcOrd="0" destOrd="0" presId="urn:microsoft.com/office/officeart/2005/8/layout/hList1"/>
    <dgm:cxn modelId="{61007366-4DB0-4AB1-A19D-C14748FA72DC}" type="presParOf" srcId="{7F94742D-3B59-49A3-8850-51994B2D48EA}" destId="{97847BDB-0D70-4670-B86C-95BDA6873898}" srcOrd="0" destOrd="0" presId="urn:microsoft.com/office/officeart/2005/8/layout/hList1"/>
    <dgm:cxn modelId="{F2A854F5-6BC1-4144-B6D2-F7AEA6C453C5}" type="presParOf" srcId="{97847BDB-0D70-4670-B86C-95BDA6873898}" destId="{420429EC-907C-4D64-BFD8-97558FA35FF6}" srcOrd="0" destOrd="0" presId="urn:microsoft.com/office/officeart/2005/8/layout/hList1"/>
    <dgm:cxn modelId="{6F49E15A-1AEE-457C-8394-6A968B7D5712}" type="presParOf" srcId="{97847BDB-0D70-4670-B86C-95BDA6873898}" destId="{9A38ED82-66CF-455D-B62A-070C5913F8F0}" srcOrd="1" destOrd="0" presId="urn:microsoft.com/office/officeart/2005/8/layout/hList1"/>
    <dgm:cxn modelId="{511D3F87-A211-4EFC-BAD3-2D98FD69F7AF}" type="presParOf" srcId="{7F94742D-3B59-49A3-8850-51994B2D48EA}" destId="{1F166B5B-C541-41AF-B42C-544AC940689F}" srcOrd="1" destOrd="0" presId="urn:microsoft.com/office/officeart/2005/8/layout/hList1"/>
    <dgm:cxn modelId="{FCF10FBF-5C6B-44CD-92E5-9491795592EA}" type="presParOf" srcId="{7F94742D-3B59-49A3-8850-51994B2D48EA}" destId="{8192A56F-81AC-4622-B9B4-504FF9608C2C}" srcOrd="2" destOrd="0" presId="urn:microsoft.com/office/officeart/2005/8/layout/hList1"/>
    <dgm:cxn modelId="{867A5F0F-C618-4C3C-9F70-B3A609D37461}" type="presParOf" srcId="{8192A56F-81AC-4622-B9B4-504FF9608C2C}" destId="{AFF41ED4-3C1E-4039-8E18-EA99D707B286}" srcOrd="0" destOrd="0" presId="urn:microsoft.com/office/officeart/2005/8/layout/hList1"/>
    <dgm:cxn modelId="{2B2E48D5-445D-4CC9-AF98-E963C6D09AF0}" type="presParOf" srcId="{8192A56F-81AC-4622-B9B4-504FF9608C2C}" destId="{46139047-3288-4043-BDC5-55C022665DFB}" srcOrd="1" destOrd="0" presId="urn:microsoft.com/office/officeart/2005/8/layout/hList1"/>
    <dgm:cxn modelId="{58BD7C61-3110-4130-8A3D-75B723D9F700}" type="presParOf" srcId="{7F94742D-3B59-49A3-8850-51994B2D48EA}" destId="{1D336238-7114-481C-9840-EAB7A51B3171}" srcOrd="3" destOrd="0" presId="urn:microsoft.com/office/officeart/2005/8/layout/hList1"/>
    <dgm:cxn modelId="{583C30C0-669E-476F-9E62-0F2380449B14}" type="presParOf" srcId="{7F94742D-3B59-49A3-8850-51994B2D48EA}" destId="{0CA2F9EC-0F34-4E40-9E5D-D08F85E3389C}" srcOrd="4" destOrd="0" presId="urn:microsoft.com/office/officeart/2005/8/layout/hList1"/>
    <dgm:cxn modelId="{B2F70A16-6CAD-426C-9556-6A5C1A0CA093}" type="presParOf" srcId="{0CA2F9EC-0F34-4E40-9E5D-D08F85E3389C}" destId="{ACB241A6-B227-4189-9AAB-80E8BB6FEBC1}" srcOrd="0" destOrd="0" presId="urn:microsoft.com/office/officeart/2005/8/layout/hList1"/>
    <dgm:cxn modelId="{B989F02F-C235-4C93-92CF-303FAD6BC368}" type="presParOf" srcId="{0CA2F9EC-0F34-4E40-9E5D-D08F85E3389C}" destId="{CC3F6D8F-DD9C-40F2-81FC-A085DE4B77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0429EC-907C-4D64-BFD8-97558FA35FF6}">
      <dsp:nvSpPr>
        <dsp:cNvPr id="0" name=""/>
        <dsp:cNvSpPr/>
      </dsp:nvSpPr>
      <dsp:spPr>
        <a:xfrm>
          <a:off x="3623" y="11843"/>
          <a:ext cx="3532978" cy="1337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kern="1200" dirty="0"/>
            <a:t>Collaborative Filtering</a:t>
          </a:r>
          <a:endParaRPr lang="en-US" sz="3700" kern="1200" dirty="0"/>
        </a:p>
      </dsp:txBody>
      <dsp:txXfrm>
        <a:off x="3623" y="11843"/>
        <a:ext cx="3532978" cy="1337155"/>
      </dsp:txXfrm>
    </dsp:sp>
    <dsp:sp modelId="{9A38ED82-66CF-455D-B62A-070C5913F8F0}">
      <dsp:nvSpPr>
        <dsp:cNvPr id="0" name=""/>
        <dsp:cNvSpPr/>
      </dsp:nvSpPr>
      <dsp:spPr>
        <a:xfrm>
          <a:off x="3623" y="1348999"/>
          <a:ext cx="3532978" cy="36785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Learns from user behavior; suffers in cold-start situations.</a:t>
          </a:r>
          <a:endParaRPr lang="en-US" sz="3700" kern="1200" dirty="0"/>
        </a:p>
      </dsp:txBody>
      <dsp:txXfrm>
        <a:off x="3623" y="1348999"/>
        <a:ext cx="3532978" cy="3678557"/>
      </dsp:txXfrm>
    </dsp:sp>
    <dsp:sp modelId="{AFF41ED4-3C1E-4039-8E18-EA99D707B286}">
      <dsp:nvSpPr>
        <dsp:cNvPr id="0" name=""/>
        <dsp:cNvSpPr/>
      </dsp:nvSpPr>
      <dsp:spPr>
        <a:xfrm>
          <a:off x="4031219" y="11843"/>
          <a:ext cx="3532978" cy="1337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kern="1200"/>
            <a:t>Content-Based Filtering</a:t>
          </a:r>
          <a:endParaRPr lang="en-US" sz="3700" kern="1200" dirty="0"/>
        </a:p>
      </dsp:txBody>
      <dsp:txXfrm>
        <a:off x="4031219" y="11843"/>
        <a:ext cx="3532978" cy="1337155"/>
      </dsp:txXfrm>
    </dsp:sp>
    <dsp:sp modelId="{46139047-3288-4043-BDC5-55C022665DFB}">
      <dsp:nvSpPr>
        <dsp:cNvPr id="0" name=""/>
        <dsp:cNvSpPr/>
      </dsp:nvSpPr>
      <dsp:spPr>
        <a:xfrm>
          <a:off x="4031219" y="1348999"/>
          <a:ext cx="3532978" cy="36785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Based on movie features; works with sparse user data.</a:t>
          </a:r>
          <a:endParaRPr lang="en-US" sz="3700" kern="1200" dirty="0"/>
        </a:p>
      </dsp:txBody>
      <dsp:txXfrm>
        <a:off x="4031219" y="1348999"/>
        <a:ext cx="3532978" cy="3678557"/>
      </dsp:txXfrm>
    </dsp:sp>
    <dsp:sp modelId="{ACB241A6-B227-4189-9AAB-80E8BB6FEBC1}">
      <dsp:nvSpPr>
        <dsp:cNvPr id="0" name=""/>
        <dsp:cNvSpPr/>
      </dsp:nvSpPr>
      <dsp:spPr>
        <a:xfrm>
          <a:off x="8058814" y="11843"/>
          <a:ext cx="3532978" cy="1337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150368" rIns="263144" bIns="150368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kern="1200"/>
            <a:t>Hybrid Models</a:t>
          </a:r>
          <a:endParaRPr lang="en-US" sz="3700" kern="1200" dirty="0"/>
        </a:p>
      </dsp:txBody>
      <dsp:txXfrm>
        <a:off x="8058814" y="11843"/>
        <a:ext cx="3532978" cy="1337155"/>
      </dsp:txXfrm>
    </dsp:sp>
    <dsp:sp modelId="{CC3F6D8F-DD9C-40F2-81FC-A085DE4B77F7}">
      <dsp:nvSpPr>
        <dsp:cNvPr id="0" name=""/>
        <dsp:cNvSpPr/>
      </dsp:nvSpPr>
      <dsp:spPr>
        <a:xfrm>
          <a:off x="8058814" y="1348999"/>
          <a:ext cx="3532978" cy="36785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58" tIns="197358" rIns="263144" bIns="296037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/>
            <a:t>Combine methods for higher accuracy (Burke, 2002).</a:t>
          </a:r>
          <a:endParaRPr lang="en-US" sz="3700" kern="1200" dirty="0"/>
        </a:p>
      </dsp:txBody>
      <dsp:txXfrm>
        <a:off x="8058814" y="1348999"/>
        <a:ext cx="3532978" cy="367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pPr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0"/>
            <a:ext cx="3291840" cy="438150"/>
          </a:xfrm>
        </p:spPr>
        <p:txBody>
          <a:bodyPr/>
          <a:lstStyle/>
          <a:p>
            <a:fld id="{B518B892-A4A7-4064-8CB0-6723DC7C5222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0"/>
            <a:ext cx="4937760" cy="43815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0"/>
            <a:ext cx="3291840" cy="438150"/>
          </a:xfrm>
        </p:spPr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0"/>
            <a:ext cx="3291840" cy="438150"/>
          </a:xfrm>
        </p:spPr>
        <p:txBody>
          <a:bodyPr/>
          <a:lstStyle/>
          <a:p>
            <a:fld id="{B518B892-A4A7-4064-8CB0-6723DC7C5222}" type="datetimeFigureOut">
              <a:rPr lang="en-IN" smtClean="0"/>
              <a:pPr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0"/>
            <a:ext cx="4937760" cy="43815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0"/>
            <a:ext cx="3291840" cy="438150"/>
          </a:xfrm>
        </p:spPr>
        <p:txBody>
          <a:bodyPr/>
          <a:lstStyle/>
          <a:p>
            <a:fld id="{8AC75EB2-2BAA-4405-BB5F-D017141A70F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2138045" y="0"/>
            <a:ext cx="12503150" cy="7537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Noida institute of Engineering &amp; Technology</a:t>
            </a:r>
            <a:endParaRPr lang="en-I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Subtitle 2"/>
          <p:cNvSpPr>
            <a:spLocks noGrp="1"/>
          </p:cNvSpPr>
          <p:nvPr/>
        </p:nvSpPr>
        <p:spPr>
          <a:xfrm>
            <a:off x="321733" y="1677987"/>
            <a:ext cx="14107371" cy="66701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25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20000"/>
              </a:lnSpc>
            </a:pPr>
            <a:r>
              <a:rPr lang="en-US" sz="2825" dirty="0">
                <a:latin typeface="Times New Roman" panose="02020603050405020304" charset="0"/>
                <a:cs typeface="Times New Roman" panose="02020603050405020304" charset="0"/>
              </a:rPr>
              <a:t>Department of CSE (AI)</a:t>
            </a:r>
          </a:p>
          <a:p>
            <a:pPr algn="ctr">
              <a:lnSpc>
                <a:spcPct val="120000"/>
              </a:lnSpc>
            </a:pPr>
            <a:r>
              <a:rPr lang="en-US" sz="2825" dirty="0">
                <a:latin typeface="Times New Roman" panose="02020603050405020304" charset="0"/>
                <a:cs typeface="Times New Roman" panose="02020603050405020304" charset="0"/>
              </a:rPr>
              <a:t>Session (2024-25)</a:t>
            </a:r>
          </a:p>
          <a:p>
            <a:pPr algn="ctr"/>
            <a:endParaRPr lang="en-US" sz="2825" dirty="0"/>
          </a:p>
          <a:p>
            <a:pPr algn="ctr"/>
            <a:r>
              <a:rPr lang="en-US" sz="2825" dirty="0">
                <a:latin typeface="Times New Roman" panose="02020603050405020304" charset="0"/>
                <a:cs typeface="Times New Roman" panose="02020603050405020304" charset="0"/>
              </a:rPr>
              <a:t> PDA Project (ACSAI0617) Presentation on</a:t>
            </a:r>
          </a:p>
          <a:p>
            <a:pPr algn="ctr"/>
            <a:r>
              <a:rPr lang="en-US" sz="2825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“BUILDING A SMART MOVIE RECOMMENDATION SYSTEM </a:t>
            </a:r>
          </a:p>
          <a:p>
            <a:pPr algn="ctr"/>
            <a:r>
              <a:rPr lang="en-US" sz="2825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WITH MACHINE LEARNING”</a:t>
            </a:r>
          </a:p>
          <a:p>
            <a:pPr algn="ctr"/>
            <a:endParaRPr lang="en-US" sz="2825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825" dirty="0"/>
          </a:p>
          <a:p>
            <a:pPr algn="l"/>
            <a:r>
              <a:rPr lang="en-US" sz="2825" b="1" dirty="0">
                <a:solidFill>
                  <a:srgbClr val="FF0000"/>
                </a:solidFill>
              </a:rPr>
              <a:t>Submitted To:               		</a:t>
            </a:r>
            <a:r>
              <a:rPr lang="en-IN" altLang="en-US" sz="2825" b="1" dirty="0">
                <a:solidFill>
                  <a:srgbClr val="FF0000"/>
                </a:solidFill>
              </a:rPr>
              <a:t>   					 </a:t>
            </a:r>
            <a:r>
              <a:rPr lang="en-US" sz="2825" b="1" dirty="0">
                <a:solidFill>
                  <a:srgbClr val="FF0000"/>
                </a:solidFill>
              </a:rPr>
              <a:t>Group Member:</a:t>
            </a:r>
          </a:p>
          <a:p>
            <a:pPr algn="l"/>
            <a:r>
              <a:rPr lang="en-IN" sz="2800" dirty="0">
                <a:effectLst/>
                <a:cs typeface="Times New Roman"/>
              </a:rPr>
              <a:t>Ms. Garima Jain</a:t>
            </a:r>
            <a:r>
              <a:rPr lang="en-US" sz="2800" dirty="0"/>
              <a:t>	  	</a:t>
            </a:r>
            <a:r>
              <a:rPr lang="en-IN" altLang="en-US" sz="2800"/>
              <a:t>            				                           Utkarsh Sahu</a:t>
            </a:r>
            <a:r>
              <a:rPr lang="en-US" sz="2800"/>
              <a:t>	(2201331520199)</a:t>
            </a:r>
            <a:endParaRPr lang="en-US" sz="2800">
              <a:ea typeface="Calibri"/>
              <a:cs typeface="Calibri"/>
            </a:endParaRPr>
          </a:p>
          <a:p>
            <a:pPr algn="l"/>
            <a:r>
              <a:rPr lang="en-US" sz="2825" dirty="0"/>
              <a:t>Asst. Prof. CSE(AI)				            </a:t>
            </a:r>
            <a:r>
              <a:rPr lang="en-IN" altLang="en-US" sz="2825" dirty="0"/>
              <a:t>                                         Pratiksha Maurya</a:t>
            </a:r>
            <a:r>
              <a:rPr lang="en-US" sz="2825" dirty="0"/>
              <a:t>(2201331520132)</a:t>
            </a:r>
          </a:p>
          <a:p>
            <a:pPr algn="l"/>
            <a:r>
              <a:rPr lang="en-US" sz="2825" dirty="0"/>
              <a:t>								</a:t>
            </a:r>
            <a:r>
              <a:rPr lang="en-IN" altLang="en-US" sz="2825" dirty="0"/>
              <a:t>                           </a:t>
            </a:r>
            <a:r>
              <a:rPr lang="en-IN" altLang="en-US" sz="2825" dirty="0" err="1"/>
              <a:t>Tanishka</a:t>
            </a:r>
            <a:r>
              <a:rPr lang="en-IN" altLang="en-US" sz="2825" dirty="0"/>
              <a:t> </a:t>
            </a:r>
            <a:r>
              <a:rPr lang="en-IN" altLang="en-US" sz="2825" dirty="0" err="1"/>
              <a:t>Bhardwaj</a:t>
            </a:r>
            <a:r>
              <a:rPr lang="en-US" sz="2825" dirty="0"/>
              <a:t>(2201331520</a:t>
            </a:r>
            <a:r>
              <a:rPr lang="en-IN" altLang="en-US" sz="2825" dirty="0"/>
              <a:t>190</a:t>
            </a:r>
            <a:r>
              <a:rPr lang="en-US" sz="2825" dirty="0"/>
              <a:t>)</a:t>
            </a:r>
          </a:p>
          <a:p>
            <a:pPr algn="l"/>
            <a:r>
              <a:rPr lang="en-US" sz="2825" dirty="0"/>
              <a:t>										  Tanvi </a:t>
            </a:r>
            <a:r>
              <a:rPr lang="en-IN" sz="2800" kern="100" spc="-10" dirty="0">
                <a:effectLst/>
                <a:ea typeface="宋体" panose="02010600030101010101" pitchFamily="2" charset="-122"/>
              </a:rPr>
              <a:t>Srivastava(2201331520192)</a:t>
            </a:r>
            <a:endParaRPr lang="en-IN" sz="2800" kern="100" dirty="0">
              <a:effectLst/>
              <a:ea typeface="宋体" panose="02010600030101010101" pitchFamily="2" charset="-122"/>
            </a:endParaRPr>
          </a:p>
          <a:p>
            <a:pPr algn="l"/>
            <a:endParaRPr lang="en-US" sz="2825" dirty="0"/>
          </a:p>
          <a:p>
            <a:pPr algn="ctr"/>
            <a:endParaRPr lang="en-US" sz="2825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10" y="765175"/>
            <a:ext cx="3761105" cy="13950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-11430"/>
            <a:ext cx="2128520" cy="765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2425700" y="1905"/>
            <a:ext cx="12192000" cy="8051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331" y="1466850"/>
            <a:ext cx="1165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Performance and User Feedback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4034" y="2693182"/>
            <a:ext cx="76750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Score (Top 5):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Avg. 0.78 (strong alignment)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 Time: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~0.4 seconds/query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Survey (15 participants):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87% found recommendations relevant</a:t>
            </a:r>
          </a:p>
          <a:p>
            <a:pPr marL="1714500" lvl="3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73% praised visual design and usability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 charts visualize decreasing similarity values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2DBEC-652C-792E-4524-786F7351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069" y="807085"/>
            <a:ext cx="5998632" cy="7420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2116455" y="8255"/>
            <a:ext cx="12503150" cy="7810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7467" y="2021919"/>
            <a:ext cx="11531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      Conclusion and Future Work</a:t>
            </a:r>
          </a:p>
          <a:p>
            <a:endParaRPr lang="en-US" sz="5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fast, interpretable, content-based movie recommender.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Overcomes cold-start problems and provides transparent recommendations.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modular design allows for future enhancements and hybrid integration.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relevance in user feedback validates the system's utility</a:t>
            </a:r>
            <a:endParaRPr 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2819BC-195E-F0D5-1258-9EDFDBD5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2116455" y="8255"/>
            <a:ext cx="12503150" cy="7810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BB646-4595-8DDD-6DC3-CE226C1AA0F8}"/>
              </a:ext>
            </a:extLst>
          </p:cNvPr>
          <p:cNvSpPr txBox="1"/>
          <p:nvPr/>
        </p:nvSpPr>
        <p:spPr>
          <a:xfrm>
            <a:off x="1064131" y="1122308"/>
            <a:ext cx="992293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References</a:t>
            </a:r>
            <a:endParaRPr lang="en-IN" sz="5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Burke, R. (2002). Hybrid Recommender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 den Oord et al. (2013), Wang et al. (2019)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Ying et al. (2018).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Pinterest.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Hidasi et al. (2016). GRU4Rec.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Ekstrand et al. (2018). Fairness in Recommenders.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Zhang &amp; Chen (2020). Explainable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Schnabel et al. (2016). Counterfactual Evaluation.</a:t>
            </a:r>
          </a:p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F5E26-8DB5-E2BB-EBBE-92714038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868" y="789305"/>
            <a:ext cx="5949738" cy="77998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8377"/>
            <a:ext cx="14630400" cy="813163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Noida institute of Engineering &amp;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25" y="1540219"/>
            <a:ext cx="14303830" cy="6532625"/>
          </a:xfrm>
        </p:spPr>
        <p:txBody>
          <a:bodyPr>
            <a:normAutofit/>
          </a:bodyPr>
          <a:lstStyle/>
          <a:p>
            <a:pPr algn="l"/>
            <a:endParaRPr lang="en-US" sz="5280" dirty="0"/>
          </a:p>
          <a:p>
            <a:r>
              <a:rPr lang="en-US" sz="10560" b="1" dirty="0"/>
              <a:t>Thank you</a:t>
            </a:r>
          </a:p>
          <a:p>
            <a:pPr algn="l">
              <a:buFont typeface="Arial" panose="020B0604020202020204" pitchFamily="34" charset="0"/>
            </a:pPr>
            <a:endParaRPr lang="en-US" sz="528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53916" cy="10438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/>
        </p:nvSpPr>
        <p:spPr>
          <a:xfrm>
            <a:off x="212090" y="906145"/>
            <a:ext cx="11919585" cy="582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4265" cy="86995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2374900" y="1905"/>
            <a:ext cx="12218670" cy="8680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Presentation Outline</a:t>
            </a:r>
            <a:endParaRPr lang="en-IN" sz="44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865" y="1374140"/>
            <a:ext cx="14567535" cy="68554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 						</a:t>
            </a:r>
            <a:endParaRPr lang="en-I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Literature Review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 Gap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to overcome Research Gap			                                   </a:t>
            </a:r>
            <a:endParaRPr lang="en-I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 of the Research work                                                                               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</a:t>
            </a:r>
            <a:endParaRPr lang="en-I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en-I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References</a:t>
            </a:r>
            <a:endParaRPr lang="en-I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483876"/>
            <a:ext cx="7556421" cy="32661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r>
              <a:rPr lang="en-US" sz="4800" b="1" dirty="0"/>
              <a:t>Rise of Streaming &amp; The Need for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Streaming platforms (Netflix, Amazon Prime, Disney+) offer vast libraries.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Viewers face “choice paralysis” due to content overload.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Global video streaming market projected to reach USD 223.98 billion by 2028.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Intelligent recommendation systems improve user engagement and retention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280190" y="3388995"/>
            <a:ext cx="7556421" cy="32661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charset="0"/>
                <a:ea typeface="Open Sans" pitchFamily="34" charset="-122"/>
                <a:cs typeface="Times New Roman" panose="02020603050405020304" charset="0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692717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6756440" y="6910268"/>
            <a:ext cx="1854994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/>
        </p:nvSpPr>
        <p:spPr>
          <a:xfrm>
            <a:off x="2197100" y="13335"/>
            <a:ext cx="124333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BEE29B-F0EC-4A82-C19D-26D3F1A31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89" y="1969823"/>
            <a:ext cx="4947643" cy="42899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03520" y="1544759"/>
            <a:ext cx="8580120" cy="133373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5250"/>
              </a:lnSpc>
              <a:buNone/>
            </a:pPr>
            <a:r>
              <a:rPr lang="en-US" sz="4200" b="1" dirty="0">
                <a:cs typeface="Times New Roman" pitchFamily="18" charset="0"/>
              </a:rPr>
              <a:t>Why Content-Based Filtering?</a:t>
            </a:r>
          </a:p>
        </p:txBody>
      </p:sp>
      <p:sp>
        <p:nvSpPr>
          <p:cNvPr id="5" name="Text 2"/>
          <p:cNvSpPr/>
          <p:nvPr/>
        </p:nvSpPr>
        <p:spPr>
          <a:xfrm>
            <a:off x="6446520" y="2852737"/>
            <a:ext cx="2905244" cy="3333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446520" y="3428405"/>
            <a:ext cx="3291840" cy="23894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50"/>
              </a:lnSpc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378440" y="2890837"/>
            <a:ext cx="2667357" cy="3333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378440" y="3618905"/>
            <a:ext cx="3291840" cy="20481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50"/>
              </a:lnSpc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446520" y="6381750"/>
            <a:ext cx="3521631" cy="3333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446520" y="6779617"/>
            <a:ext cx="7223760" cy="68270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50"/>
              </a:lnSpc>
              <a:buNone/>
            </a:pPr>
            <a:r>
              <a:rPr lang="en-US" dirty="0">
                <a:solidFill>
                  <a:srgbClr val="49495A"/>
                </a:solidFill>
                <a:latin typeface="Times New Roman" panose="02020603050405020304" charset="0"/>
                <a:ea typeface="Open Sans" pitchFamily="34" charset="-122"/>
                <a:cs typeface="Times New Roman" panose="02020603050405020304" charset="0"/>
              </a:rPr>
              <a:t>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/>
        </p:nvSpPr>
        <p:spPr>
          <a:xfrm>
            <a:off x="2197100" y="13335"/>
            <a:ext cx="124333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3520" y="2784117"/>
            <a:ext cx="858012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Uses movie metadata (genres, cast, director, etc.) for recommendations.</a:t>
            </a:r>
          </a:p>
          <a:p>
            <a:endParaRPr lang="en-US" sz="2500" dirty="0"/>
          </a:p>
          <a:p>
            <a:r>
              <a:rPr lang="en-US" sz="2500" dirty="0"/>
              <a:t>Advantages:</a:t>
            </a:r>
          </a:p>
          <a:p>
            <a:r>
              <a:rPr lang="en-US" sz="2500" dirty="0"/>
              <a:t>✅ Cold-start resilience</a:t>
            </a:r>
          </a:p>
          <a:p>
            <a:r>
              <a:rPr lang="en-US" sz="2500" dirty="0"/>
              <a:t>✅ Transparent reasoning (explainable recommendations)</a:t>
            </a:r>
          </a:p>
          <a:p>
            <a:endParaRPr lang="en-US" sz="2500" dirty="0"/>
          </a:p>
          <a:p>
            <a:r>
              <a:rPr lang="en-US" sz="2500" dirty="0"/>
              <a:t>Our system suggests similar movies based on selected movie features using cosine similarity on TF-IDF vectors.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F617E-AA67-8443-BF06-CD24042E3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44" y="2784117"/>
            <a:ext cx="4949223" cy="366507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6B0BD50-B305-ECC9-A375-55708B5B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0F4EDD9-59A5-0531-98C4-E7AD5A466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7934EF4-4123-8389-05AB-15C6AD1A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0134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4020" y="3630176"/>
            <a:ext cx="10545485" cy="6554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just">
              <a:lnSpc>
                <a:spcPts val="5150"/>
              </a:lnSpc>
              <a:buNone/>
            </a:pPr>
            <a:endParaRPr lang="en-US" sz="4100" dirty="0"/>
          </a:p>
          <a:p>
            <a:pPr marL="0" indent="0" algn="just">
              <a:lnSpc>
                <a:spcPts val="5150"/>
              </a:lnSpc>
              <a:buNone/>
            </a:pPr>
            <a:endParaRPr lang="en-US" sz="4100" dirty="0"/>
          </a:p>
          <a:p>
            <a:pPr marL="0" indent="0" algn="just">
              <a:lnSpc>
                <a:spcPts val="5150"/>
              </a:lnSpc>
              <a:buNone/>
            </a:pPr>
            <a:endParaRPr lang="en-US" sz="4100" dirty="0"/>
          </a:p>
        </p:txBody>
      </p:sp>
      <p:sp>
        <p:nvSpPr>
          <p:cNvPr id="5" name="Text 1"/>
          <p:cNvSpPr/>
          <p:nvPr/>
        </p:nvSpPr>
        <p:spPr>
          <a:xfrm>
            <a:off x="1612583" y="5992416"/>
            <a:ext cx="2621637" cy="327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endParaRPr lang="en-US" sz="2050" dirty="0"/>
          </a:p>
          <a:p>
            <a:pPr marL="0" indent="0" algn="just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943689" y="6626146"/>
            <a:ext cx="2871192" cy="100691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endParaRPr lang="en-US" sz="1900" dirty="0">
              <a:solidFill>
                <a:srgbClr val="49495A"/>
              </a:solidFill>
              <a:latin typeface="Times New Roman" panose="02020603050405020304" charset="0"/>
              <a:ea typeface="Open Sans" pitchFamily="34" charset="-122"/>
              <a:cs typeface="Times New Roman" panose="02020603050405020304" charset="0"/>
            </a:endParaRPr>
          </a:p>
          <a:p>
            <a:pPr marL="0" indent="0" algn="just">
              <a:lnSpc>
                <a:spcPts val="2600"/>
              </a:lnSpc>
              <a:buNone/>
            </a:pPr>
            <a:r>
              <a:rPr lang="en-US" sz="1900" dirty="0">
                <a:solidFill>
                  <a:srgbClr val="49495A"/>
                </a:solidFill>
                <a:latin typeface="Times New Roman" panose="02020603050405020304" charset="0"/>
                <a:ea typeface="Open Sans" pitchFamily="34" charset="-122"/>
                <a:cs typeface="Times New Roman" panose="02020603050405020304" charset="0"/>
              </a:rPr>
              <a:t>.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234220" y="5664756"/>
            <a:ext cx="2871311" cy="6553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endParaRPr lang="en-US" sz="2050" dirty="0"/>
          </a:p>
          <a:p>
            <a:pPr marL="0" indent="0" algn="just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234220" y="6674406"/>
            <a:ext cx="2871311" cy="13425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7524869" y="5664756"/>
            <a:ext cx="2871192" cy="6553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524869" y="6636306"/>
            <a:ext cx="2871192" cy="13425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10815399" y="5677456"/>
            <a:ext cx="2871311" cy="6553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10815399" y="6674406"/>
            <a:ext cx="2871311" cy="13425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6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520" cy="902335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/>
        </p:nvSpPr>
        <p:spPr>
          <a:xfrm>
            <a:off x="2186305" y="1905"/>
            <a:ext cx="12444095" cy="8553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5120" y="1280160"/>
            <a:ext cx="13361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Summary of Prior Work on Recommender Systems</a:t>
            </a:r>
            <a:endParaRPr lang="en-US" dirty="0"/>
          </a:p>
        </p:txBody>
      </p:sp>
      <p:graphicFrame>
        <p:nvGraphicFramePr>
          <p:cNvPr id="21" name="Diagram 20"/>
          <p:cNvGraphicFramePr/>
          <p:nvPr/>
        </p:nvGraphicFramePr>
        <p:xfrm>
          <a:off x="2438400" y="7256145"/>
          <a:ext cx="9753600" cy="5456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045788625"/>
              </p:ext>
            </p:extLst>
          </p:nvPr>
        </p:nvGraphicFramePr>
        <p:xfrm>
          <a:off x="1612583" y="2326600"/>
          <a:ext cx="11595417" cy="503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347907"/>
            <a:ext cx="726578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7418229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474714"/>
            <a:ext cx="2899410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319463"/>
            <a:ext cx="2899410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285274" y="2439352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665470"/>
            <a:ext cx="329029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155888"/>
            <a:ext cx="681930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Times New Roman" panose="02020603050405020304" charset="0"/>
                <a:ea typeface="Open Sans" pitchFamily="34" charset="-122"/>
                <a:cs typeface="Times New Roman" panose="02020603050405020304" charset="0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/>
        </p:nvSpPr>
        <p:spPr>
          <a:xfrm>
            <a:off x="2129155" y="65405"/>
            <a:ext cx="12488545" cy="793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Research Gap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352" y="1909832"/>
            <a:ext cx="13441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Current Limitations in Recommendation Systems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118514" y="3183374"/>
            <a:ext cx="116337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Collaborative filtering fails in cold-start and sparsity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Many models lack transparency—users don't understand "why" suggestions are 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Deep learning models are often computationally heavy and require large datasets.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14723" y="3279874"/>
            <a:ext cx="914876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just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5785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97489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347960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/>
        </p:nvSpPr>
        <p:spPr>
          <a:xfrm>
            <a:off x="2148840" y="0"/>
            <a:ext cx="12481560" cy="8693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Research Gap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760" y="1625600"/>
            <a:ext cx="7942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Need for Lightweight, Explainable Systems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1520" y="3312159"/>
            <a:ext cx="6360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Most academic/industry systems are not optimized for deployment on modest hardware.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Lack of demo-ready, </a:t>
            </a:r>
            <a:r>
              <a:rPr lang="en-US" sz="2400" dirty="0" err="1"/>
              <a:t>dockerized</a:t>
            </a:r>
            <a:r>
              <a:rPr lang="en-US" sz="2400" dirty="0"/>
              <a:t> applications for rapid prototyping.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Our project bridges these gaps with a lightweight, modular, content-based system.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B33688-CCCA-1FF6-FE67-8C50CCCFF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925" y="2425819"/>
            <a:ext cx="7538475" cy="40626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2148840" y="0"/>
            <a:ext cx="12481560" cy="8693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Objective of the Research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2833" y="1735667"/>
            <a:ext cx="13146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Research Objectives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8529D-37AC-E79E-D176-3783384733A5}"/>
              </a:ext>
            </a:extLst>
          </p:cNvPr>
          <p:cNvSpPr txBox="1"/>
          <p:nvPr/>
        </p:nvSpPr>
        <p:spPr>
          <a:xfrm>
            <a:off x="1333500" y="2802968"/>
            <a:ext cx="109431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Deployable via Docker for easy portability.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lightweight content-based movie recommender using Python 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top-N similar movies based on metadata (genres, cast, crew,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explainability, cold-start handling, and fast user response times.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2148840" y="0"/>
            <a:ext cx="12481560" cy="8693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1750" y="1447800"/>
            <a:ext cx="6629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System Architecture &amp; Flow</a:t>
            </a:r>
          </a:p>
          <a:p>
            <a:endParaRPr lang="en-IN" sz="5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 Source:</a:t>
            </a:r>
            <a:r>
              <a:rPr lang="en-IN" sz="2400" dirty="0"/>
              <a:t> TMDB 5000 Movies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Preprocessing: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Merge metadata → Create “tags”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Clean &amp; stem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Vectorize using </a:t>
            </a:r>
            <a:r>
              <a:rPr lang="en-IN" sz="2400" dirty="0" err="1"/>
              <a:t>CountVectorizer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Similarity Engine:</a:t>
            </a:r>
            <a:r>
              <a:rPr lang="en-IN" sz="2400" dirty="0"/>
              <a:t> Cosine similarity matrix (offline computed)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</a:t>
            </a:r>
            <a:r>
              <a:rPr lang="en-IN" sz="2400" dirty="0" err="1"/>
              <a:t>Streamlit</a:t>
            </a:r>
            <a:r>
              <a:rPr lang="en-IN" sz="2400" dirty="0"/>
              <a:t> UI + TMDB API for posters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Output:</a:t>
            </a:r>
            <a:r>
              <a:rPr lang="en-IN" sz="2400" dirty="0"/>
              <a:t> Top-N similar movies with visual display</a:t>
            </a:r>
          </a:p>
          <a:p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986B3-8DC2-94C2-A81F-DABBFBA1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2" y="2139949"/>
            <a:ext cx="5512858" cy="43285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690</Words>
  <Application>Microsoft Office PowerPoint</Application>
  <PresentationFormat>Custom</PresentationFormat>
  <Paragraphs>130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Noida institute of Engineering &amp; Technology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Pratiksha Maurya</cp:lastModifiedBy>
  <cp:revision>4</cp:revision>
  <dcterms:created xsi:type="dcterms:W3CDTF">2025-05-13T08:37:00Z</dcterms:created>
  <dcterms:modified xsi:type="dcterms:W3CDTF">2025-05-19T17:50:02Z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95F814822F084847842983CEFE253F6F_13</vt:lpwstr>
  </property>
  <property fmtid="{D5CDD505-2E9C-101B-9397-08002B2CF9AE}" pid="3" name="KSOProductBuildVer">
    <vt:lpwstr>1033-12.2.0.20795</vt:lpwstr>
  </property>
</Properties>
</file>