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5D65-2BE6-4BC3-91B9-E6EAECA96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E99E7-F11A-4D64-A54F-87F094D32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A9F1-8392-44D6-8D19-278E138F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1454-129D-418D-B736-304C16DE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617A-AF19-4190-A7D7-E44654AC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903B-FC36-4E5E-9DB5-310E593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B8232-F1AE-45DE-9D54-2E60095EB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D2CB-1F8D-464F-B69E-D8FAFB9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378F-3054-4585-BF41-F7FEC40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18C9-02AD-4FC9-AF55-56238010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1A0AE-B1DA-4BE0-8476-3419D9BF3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75AEC-E4E3-452D-9647-219B8042E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BD43-927F-4042-A0A1-2357FB99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4353B-FA51-40B4-AB6C-0018FFDE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142B-3738-4FAD-B995-14317F0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B7D4-E6DD-4328-95EC-E699EA5B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F88E-9928-41A9-8267-D31FC771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6855-F584-4DF9-AEAD-EB5169BA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5533C-9354-4550-A13C-4D62868C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705A-BDF9-4678-AC82-932E3791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6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B6AC-F750-4A50-8B1B-1F72FF98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A65A-7B6D-481F-9927-630B0A2A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CEDB-2D83-4978-AC96-11A523A1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801C-D5FE-4E9A-BFF5-69C67633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10FD-346F-4C7F-B1CE-90632D1C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A623-59EF-4C9C-B800-F2117AE2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9166-EF2A-4026-807C-B987E8D0D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FDBEE-DBEE-4C93-BACC-8D542556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D9D6-E725-4081-952F-18F129D1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AB739-3A46-4C81-8221-0E26C18C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F334-334A-49EA-AF77-EB577965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3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D2C4-CB00-400D-922E-F3BBDE3B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1BFB3-ED10-4F06-A9DD-8CFC8533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6F538-4384-48B1-9BC5-300B5F890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DDA24-30F3-4E4B-A25E-112674C2B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580F4-4582-427C-BF26-2B5E6F0B2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39873-C0E8-44AA-9170-55FF105F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EC954-C38C-48EC-A9C9-A80B8133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4CA5E-1BFA-419F-B5D0-62C13730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9C02-76D6-468D-A92B-27B6EE8D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0AB37-F32E-482E-93E9-D01EE17F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EA94A-D7DD-42C5-8241-13A1A111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D91A9-E171-4B97-B18A-9A77C1F2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7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336C7-6DC4-40B2-A558-F25DE4F4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2EA63-D089-4FFC-9F50-9148D024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D110-F0AB-4112-BDD7-7B86E737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6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CD85-0BD0-4781-8B03-2B5A4853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D551-BC62-4991-95B3-DF6BDCC4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C205-917D-4F36-8550-C249676C7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A10C-CA07-454B-8A03-DE043EB2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F6390-4D4B-4A3B-A08E-A1BAF582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BE4A0-0C9F-440C-8AF2-5D15286C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4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C492-7B60-4589-A38A-CE99A440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7C431-7567-4D99-8348-BFC904BC4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164E6-5446-4BE8-B26A-6D44ACA1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63425-EB5D-4F82-875F-42616DBF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AD6B7-7120-4E3D-BE67-589DC67E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0DA8B-6777-4F9B-9671-04ABC297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96D87-2206-4677-82D4-DC63CF32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06C0-2EAB-4BF9-A3D0-0B712130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73F19-2813-4A0A-9EBD-4D7C110D0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510F-8A07-43C0-B4E0-FD15E2D9042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71E2-492C-4D53-A9FC-18940BC87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E224-F699-41AE-91A0-36821AF6B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8A745-FE98-4158-810D-26FD52DF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g.elte.hu/~sensing/practice/homework_assignments/fountain_b.ply" TargetMode="External"/><Relationship Id="rId2" Type="http://schemas.openxmlformats.org/officeDocument/2006/relationships/hyperlink" Target="http://cg.elte.hu/~sensing/practice/homework_assignments/fountain_a.pl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lblancoc/nanoflan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9360E-5BC3-4251-8111-F89D21552EEB}"/>
              </a:ext>
            </a:extLst>
          </p:cNvPr>
          <p:cNvSpPr txBox="1"/>
          <p:nvPr/>
        </p:nvSpPr>
        <p:spPr>
          <a:xfrm>
            <a:off x="1615440" y="2360414"/>
            <a:ext cx="9306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/>
              <a:t>Advanced point cloud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72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16447-6AC7-4EA6-85E6-87A4EE05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45" y="690880"/>
            <a:ext cx="7796016" cy="5046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AD3493-0482-41D6-A8E0-9D7270D63A79}"/>
              </a:ext>
            </a:extLst>
          </p:cNvPr>
          <p:cNvSpPr txBox="1"/>
          <p:nvPr/>
        </p:nvSpPr>
        <p:spPr>
          <a:xfrm>
            <a:off x="436880" y="345440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7545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AC666-FC74-4331-8289-49FCB9D9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440" y="2239557"/>
            <a:ext cx="95199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+mj-lt"/>
              </a:rPr>
              <a:t>T</a:t>
            </a:r>
            <a:r>
              <a:rPr lang="en-IN" sz="2400" b="1" dirty="0">
                <a:effectLst/>
                <a:latin typeface="+mj-lt"/>
              </a:rPr>
              <a:t>olerance=0.000001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Computation Time: 38.40920448303223s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No. of 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terations - 123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7D17B-7912-4458-9B3B-0CD972EB36C1}"/>
              </a:ext>
            </a:extLst>
          </p:cNvPr>
          <p:cNvSpPr txBox="1"/>
          <p:nvPr/>
        </p:nvSpPr>
        <p:spPr>
          <a:xfrm>
            <a:off x="2042160" y="548640"/>
            <a:ext cx="719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Running Tr ICP algorithm</a:t>
            </a:r>
          </a:p>
        </p:txBody>
      </p:sp>
    </p:spTree>
    <p:extLst>
      <p:ext uri="{BB962C8B-B14F-4D97-AF65-F5344CB8AC3E}">
        <p14:creationId xmlns:p14="http://schemas.microsoft.com/office/powerpoint/2010/main" val="329409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DBD5B-6220-4B4F-828E-4D7E11C7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62561"/>
            <a:ext cx="10701404" cy="6328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A6C840-6F49-418E-9950-FE8601524108}"/>
              </a:ext>
            </a:extLst>
          </p:cNvPr>
          <p:cNvSpPr txBox="1"/>
          <p:nvPr/>
        </p:nvSpPr>
        <p:spPr>
          <a:xfrm>
            <a:off x="1270000" y="355600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of Tr ICP</a:t>
            </a:r>
          </a:p>
        </p:txBody>
      </p:sp>
    </p:spTree>
    <p:extLst>
      <p:ext uri="{BB962C8B-B14F-4D97-AF65-F5344CB8AC3E}">
        <p14:creationId xmlns:p14="http://schemas.microsoft.com/office/powerpoint/2010/main" val="148191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2BC0D-B97C-4255-8E5B-BA2F6E2A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5" b="3083"/>
          <a:stretch/>
        </p:blipFill>
        <p:spPr>
          <a:xfrm>
            <a:off x="1004547" y="934720"/>
            <a:ext cx="10222297" cy="497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883C07-5853-4F17-8684-E26A41BE814A}"/>
              </a:ext>
            </a:extLst>
          </p:cNvPr>
          <p:cNvSpPr txBox="1"/>
          <p:nvPr/>
        </p:nvSpPr>
        <p:spPr>
          <a:xfrm>
            <a:off x="853440" y="287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Translation [0.02 0.05 0.01]</a:t>
            </a:r>
          </a:p>
        </p:txBody>
      </p:sp>
    </p:spTree>
    <p:extLst>
      <p:ext uri="{BB962C8B-B14F-4D97-AF65-F5344CB8AC3E}">
        <p14:creationId xmlns:p14="http://schemas.microsoft.com/office/powerpoint/2010/main" val="87389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23393F-F070-44B0-A6E1-D28A0A945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2081623"/>
            <a:ext cx="798576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Computation time: 38.50346922874451s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No. of iterations - 124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4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AA7ED-AA04-4493-8C18-89925258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401084"/>
            <a:ext cx="8845541" cy="6456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11DEF-8556-453D-9368-E5D718D336A0}"/>
              </a:ext>
            </a:extLst>
          </p:cNvPr>
          <p:cNvSpPr txBox="1"/>
          <p:nvPr/>
        </p:nvSpPr>
        <p:spPr>
          <a:xfrm>
            <a:off x="548640" y="243840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2275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ABB490-0050-4D97-BD4E-A768C66D4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20" y="1507145"/>
            <a:ext cx="389080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 -ICP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12.480991840362549s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iterations - 26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3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20F13-B9D8-438C-B820-AB15BF01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1" y="145169"/>
            <a:ext cx="9235440" cy="6567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7E7F2-AAA5-4BD8-9B5B-CE9D617C3C4B}"/>
              </a:ext>
            </a:extLst>
          </p:cNvPr>
          <p:cNvSpPr txBox="1"/>
          <p:nvPr/>
        </p:nvSpPr>
        <p:spPr>
          <a:xfrm>
            <a:off x="1168400" y="39624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1282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803DBE-2635-4EDA-B6DC-53E36D0C5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4" b="3346"/>
          <a:stretch/>
        </p:blipFill>
        <p:spPr>
          <a:xfrm>
            <a:off x="292484" y="1010150"/>
            <a:ext cx="11899516" cy="4837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FB8180-CCC1-441F-9C9E-48133D34C93B}"/>
              </a:ext>
            </a:extLst>
          </p:cNvPr>
          <p:cNvSpPr txBox="1"/>
          <p:nvPr/>
        </p:nvSpPr>
        <p:spPr>
          <a:xfrm>
            <a:off x="975360" y="226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[0.06, 0.04, 0.01]</a:t>
            </a:r>
          </a:p>
        </p:txBody>
      </p:sp>
    </p:spTree>
    <p:extLst>
      <p:ext uri="{BB962C8B-B14F-4D97-AF65-F5344CB8AC3E}">
        <p14:creationId xmlns:p14="http://schemas.microsoft.com/office/powerpoint/2010/main" val="1388879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A506F1-1670-43FC-9BB9-DAA651336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0" y="2462257"/>
            <a:ext cx="34137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36.50570273399353s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iterations - 120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0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9EC3D-46FC-4313-99BD-90506AC30BB4}"/>
              </a:ext>
            </a:extLst>
          </p:cNvPr>
          <p:cNvSpPr txBox="1"/>
          <p:nvPr/>
        </p:nvSpPr>
        <p:spPr>
          <a:xfrm>
            <a:off x="1554480" y="843280"/>
            <a:ext cx="91643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Implement Tr-ICP, a robust approach to Iterated Closest Point (ICP) point cloud registration.</a:t>
            </a:r>
          </a:p>
          <a:p>
            <a:r>
              <a:rPr lang="en-US" sz="2400" b="1" dirty="0"/>
              <a:t>Task: ICP, Tr-ICP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Choose an appropriate mesh/point cloud format (.XYZ, .PLY, etc.) and input two point clouds. (examples </a:t>
            </a:r>
            <a:r>
              <a:rPr lang="en-US" sz="2400" dirty="0">
                <a:hlinkClick r:id="rId2"/>
              </a:rPr>
              <a:t>here</a:t>
            </a:r>
            <a:r>
              <a:rPr lang="en-US" sz="2400" dirty="0"/>
              <a:t> and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 - notice the limited overlap between the two clouds)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(If the input point clouds are well aligned, rotate and displace one of them, randomly.)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Perform Nearest-neighbor search using </a:t>
            </a:r>
            <a:r>
              <a:rPr lang="en-US" sz="2400" dirty="0" err="1"/>
              <a:t>kd</a:t>
            </a:r>
            <a:r>
              <a:rPr lang="en-US" sz="2400" dirty="0"/>
              <a:t>-trees! (you may use </a:t>
            </a:r>
            <a:r>
              <a:rPr lang="en-US" sz="2400" dirty="0" err="1">
                <a:hlinkClick r:id="rId4"/>
              </a:rPr>
              <a:t>nanoflann</a:t>
            </a:r>
            <a:r>
              <a:rPr lang="en-US" sz="2400" dirty="0"/>
              <a:t> or any other library for the task)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 ICP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 Tr-ICP</a:t>
            </a:r>
          </a:p>
        </p:txBody>
      </p:sp>
    </p:spTree>
    <p:extLst>
      <p:ext uri="{BB962C8B-B14F-4D97-AF65-F5344CB8AC3E}">
        <p14:creationId xmlns:p14="http://schemas.microsoft.com/office/powerpoint/2010/main" val="7287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8BE9D-E40E-4A1F-ACA9-F7F5145B3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6"/>
          <a:stretch/>
        </p:blipFill>
        <p:spPr>
          <a:xfrm>
            <a:off x="1300480" y="406336"/>
            <a:ext cx="9719892" cy="5994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3F79DE-EE6F-4938-A5D4-872AE2C590B7}"/>
              </a:ext>
            </a:extLst>
          </p:cNvPr>
          <p:cNvSpPr txBox="1"/>
          <p:nvPr/>
        </p:nvSpPr>
        <p:spPr>
          <a:xfrm>
            <a:off x="1432560" y="660400"/>
            <a:ext cx="20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1972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D450C2-36FE-4A75-A30F-0BBEB4A0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720" y="2159171"/>
            <a:ext cx="26805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 ICP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44.09294629096985s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 Unicode MS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terations - 96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7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EABF7-6442-4B17-97AE-945D86CE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2" y="379431"/>
            <a:ext cx="10943596" cy="6099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A76FFA-035B-4AB7-9D47-C2AD6B13DB96}"/>
              </a:ext>
            </a:extLst>
          </p:cNvPr>
          <p:cNvSpPr txBox="1"/>
          <p:nvPr/>
        </p:nvSpPr>
        <p:spPr>
          <a:xfrm>
            <a:off x="457200" y="53848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0185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247B2-9A41-4416-A81E-C41C906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36"/>
            <a:ext cx="8209280" cy="6280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D456-F31C-4AC5-90F3-6958FE782043}"/>
              </a:ext>
            </a:extLst>
          </p:cNvPr>
          <p:cNvSpPr txBox="1"/>
          <p:nvPr/>
        </p:nvSpPr>
        <p:spPr>
          <a:xfrm>
            <a:off x="701040" y="4132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+mj-lt"/>
              </a:rPr>
              <a:t>0.03, 0.05, 0.01</a:t>
            </a:r>
          </a:p>
        </p:txBody>
      </p:sp>
    </p:spTree>
    <p:extLst>
      <p:ext uri="{BB962C8B-B14F-4D97-AF65-F5344CB8AC3E}">
        <p14:creationId xmlns:p14="http://schemas.microsoft.com/office/powerpoint/2010/main" val="277387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13AAED-9D14-423B-8E99-550B4E0B9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840" y="2179491"/>
            <a:ext cx="26805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40.03980469703674s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iterations - 133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57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82345-16D3-49A3-89A4-E528D9A8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54" y="413474"/>
            <a:ext cx="8102145" cy="5631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7CCAD-B701-438D-8678-3AFDE0631680}"/>
              </a:ext>
            </a:extLst>
          </p:cNvPr>
          <p:cNvSpPr txBox="1"/>
          <p:nvPr/>
        </p:nvSpPr>
        <p:spPr>
          <a:xfrm>
            <a:off x="640080" y="413474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520064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2F4F75-2A31-4400-B7B7-520B8875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2228671"/>
            <a:ext cx="30139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 ICP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53.79613542556763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iterations - 115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71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22C4F-A538-4EA5-901A-38D3CB00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4" y="721360"/>
            <a:ext cx="10425805" cy="53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4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FC5D93-6C32-45C0-8279-4BE13D8C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3" y="1595120"/>
            <a:ext cx="9926371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52852-332D-4A7C-8F1F-EF5AA3DA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5" y="1361440"/>
            <a:ext cx="10295381" cy="41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3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7142B1-09BD-4C2B-9147-B1BEFCC4A558}"/>
              </a:ext>
            </a:extLst>
          </p:cNvPr>
          <p:cNvSpPr txBox="1"/>
          <p:nvPr/>
        </p:nvSpPr>
        <p:spPr>
          <a:xfrm>
            <a:off x="1452880" y="1148080"/>
            <a:ext cx="87680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Input: use inputs with various overlaps and/or synthetically generate point clouds.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Test various noise levels (add gaussian noise to 3D point locations, synthetically)!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Measure alignment precision (angular: rotation error, </a:t>
            </a:r>
            <a:r>
              <a:rPr lang="en-IN" sz="2800" dirty="0" err="1"/>
              <a:t>euclidean</a:t>
            </a:r>
            <a:r>
              <a:rPr lang="en-IN" sz="2800" dirty="0"/>
              <a:t>: </a:t>
            </a:r>
            <a:r>
              <a:rPr lang="en-IN" sz="2800" dirty="0" err="1"/>
              <a:t>translaton</a:t>
            </a:r>
            <a:r>
              <a:rPr lang="en-IN" sz="2800" dirty="0"/>
              <a:t> error)!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Measure runtime!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Plot your results! (diagrams)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Also compare ICP to Tr-ICP</a:t>
            </a:r>
          </a:p>
        </p:txBody>
      </p:sp>
    </p:spTree>
    <p:extLst>
      <p:ext uri="{BB962C8B-B14F-4D97-AF65-F5344CB8AC3E}">
        <p14:creationId xmlns:p14="http://schemas.microsoft.com/office/powerpoint/2010/main" val="49041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C4B81-57A0-43AC-A2FA-943D0C80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15" y="1127760"/>
            <a:ext cx="10546769" cy="39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9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088F33-7A0C-4E4B-8969-22FA8E1F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99" y="1371600"/>
            <a:ext cx="10897428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0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93826F-7FD1-4293-9300-3AC2FE44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69" y="1209040"/>
            <a:ext cx="11275062" cy="42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2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AE524A-7B98-4A67-A60B-3601470A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5" y="1402080"/>
            <a:ext cx="10304004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6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16D43-3D98-415A-A00A-0B9ED0A2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3" y="1351280"/>
            <a:ext cx="10345973" cy="41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70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15B7D-900A-47BE-A049-6F107967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3" y="934720"/>
            <a:ext cx="11224097" cy="42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00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B3CA1-A68D-4208-855B-0D7C3BB5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1" y="1351280"/>
            <a:ext cx="10627690" cy="40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76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F753F-7876-4383-8234-9FF8BFB5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8" y="1422400"/>
            <a:ext cx="10951376" cy="4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7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77E07-B0D2-434E-91FE-B9B98D53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363530"/>
            <a:ext cx="6817359" cy="591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63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968EC-9970-45A4-9D6E-6372D50B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49" y="844417"/>
            <a:ext cx="4896102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3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32B25-6D09-49F9-873F-93AA272178D7}"/>
              </a:ext>
            </a:extLst>
          </p:cNvPr>
          <p:cNvSpPr txBox="1"/>
          <p:nvPr/>
        </p:nvSpPr>
        <p:spPr>
          <a:xfrm>
            <a:off x="3048000" y="19734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IN" dirty="0">
              <a:effectLst/>
            </a:endParaRPr>
          </a:p>
          <a:p>
            <a:r>
              <a:rPr lang="en-IN" b="1" dirty="0">
                <a:effectLst/>
              </a:rPr>
              <a:t>Subtask 3 </a:t>
            </a:r>
          </a:p>
          <a:p>
            <a:br>
              <a:rPr lang="en-IN" dirty="0">
                <a:effectLst/>
              </a:rPr>
            </a:br>
            <a:r>
              <a:rPr lang="en-IN" dirty="0">
                <a:effectLst/>
              </a:rPr>
              <a:t>3D Reconstruction scenario</a:t>
            </a:r>
          </a:p>
        </p:txBody>
      </p:sp>
    </p:spTree>
    <p:extLst>
      <p:ext uri="{BB962C8B-B14F-4D97-AF65-F5344CB8AC3E}">
        <p14:creationId xmlns:p14="http://schemas.microsoft.com/office/powerpoint/2010/main" val="3282549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BAD03-F806-4F53-AF33-A7E8FB41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145066"/>
            <a:ext cx="7254240" cy="63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8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26B660-3702-4E46-BFC8-5D3AB7C6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185030"/>
            <a:ext cx="8016240" cy="60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4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B15CE-EB8D-46B9-9452-618B26F1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388048"/>
            <a:ext cx="7863840" cy="5832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1CCF2-F2AE-40E7-8DCC-27D7891DE91F}"/>
              </a:ext>
            </a:extLst>
          </p:cNvPr>
          <p:cNvSpPr txBox="1"/>
          <p:nvPr/>
        </p:nvSpPr>
        <p:spPr>
          <a:xfrm>
            <a:off x="711200" y="203382"/>
            <a:ext cx="1095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https://www.researchgate.net/publication/3974183_The_Trimmed_Iterative_Closest_Point_algorithm</a:t>
            </a:r>
          </a:p>
        </p:txBody>
      </p:sp>
    </p:spTree>
    <p:extLst>
      <p:ext uri="{BB962C8B-B14F-4D97-AF65-F5344CB8AC3E}">
        <p14:creationId xmlns:p14="http://schemas.microsoft.com/office/powerpoint/2010/main" val="14853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3DE6-D2F8-4E13-AF0E-E8FD66F1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74" y="863600"/>
            <a:ext cx="10039398" cy="550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78F2AB-6072-483F-BCF7-521F9DC83705}"/>
              </a:ext>
            </a:extLst>
          </p:cNvPr>
          <p:cNvSpPr txBox="1"/>
          <p:nvPr/>
        </p:nvSpPr>
        <p:spPr>
          <a:xfrm>
            <a:off x="375920" y="118348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Original Point Cloud (Fountain)</a:t>
            </a:r>
          </a:p>
        </p:txBody>
      </p:sp>
    </p:spTree>
    <p:extLst>
      <p:ext uri="{BB962C8B-B14F-4D97-AF65-F5344CB8AC3E}">
        <p14:creationId xmlns:p14="http://schemas.microsoft.com/office/powerpoint/2010/main" val="301014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9F898-1214-449A-A21A-77D1E85EF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4" y="955040"/>
            <a:ext cx="8996343" cy="5313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9C120-A084-48DE-83C6-078A795AA176}"/>
              </a:ext>
            </a:extLst>
          </p:cNvPr>
          <p:cNvSpPr txBox="1"/>
          <p:nvPr/>
        </p:nvSpPr>
        <p:spPr>
          <a:xfrm>
            <a:off x="375920" y="365760"/>
            <a:ext cx="389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Changed Point Cloud</a:t>
            </a:r>
          </a:p>
          <a:p>
            <a:endParaRPr lang="en-IN" b="1" dirty="0"/>
          </a:p>
          <a:p>
            <a:r>
              <a:rPr lang="en-IN" b="1" dirty="0"/>
              <a:t>Translation: </a:t>
            </a:r>
            <a:r>
              <a:rPr lang="en-IN" b="1" dirty="0">
                <a:effectLst/>
                <a:latin typeface="Courier New" panose="02070309020205020404" pitchFamily="49" charset="0"/>
              </a:rPr>
              <a:t>[0.05, 0.05, 0.05]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70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AC666-FC74-4331-8289-49FCB9D9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440" y="2239557"/>
            <a:ext cx="95199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+mj-lt"/>
              </a:rPr>
              <a:t>T</a:t>
            </a:r>
            <a:r>
              <a:rPr lang="en-IN" sz="2400" b="1" dirty="0">
                <a:effectLst/>
                <a:latin typeface="+mj-lt"/>
              </a:rPr>
              <a:t>olerance=0.000001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Computation Time: 38.40920448303223s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No. of 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terations - 123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7D17B-7912-4458-9B3B-0CD972EB36C1}"/>
              </a:ext>
            </a:extLst>
          </p:cNvPr>
          <p:cNvSpPr txBox="1"/>
          <p:nvPr/>
        </p:nvSpPr>
        <p:spPr>
          <a:xfrm>
            <a:off x="2042160" y="548640"/>
            <a:ext cx="719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Running ICP algorithm</a:t>
            </a:r>
          </a:p>
        </p:txBody>
      </p:sp>
    </p:spTree>
    <p:extLst>
      <p:ext uri="{BB962C8B-B14F-4D97-AF65-F5344CB8AC3E}">
        <p14:creationId xmlns:p14="http://schemas.microsoft.com/office/powerpoint/2010/main" val="270000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312</Words>
  <Application>Microsoft Office PowerPoint</Application>
  <PresentationFormat>Widescreen</PresentationFormat>
  <Paragraphs>58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Unicode MS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Padder Shahid Gulzar</dc:creator>
  <cp:lastModifiedBy>Padder Shahid Gulzar</cp:lastModifiedBy>
  <cp:revision>4</cp:revision>
  <dcterms:created xsi:type="dcterms:W3CDTF">2022-01-20T18:26:18Z</dcterms:created>
  <dcterms:modified xsi:type="dcterms:W3CDTF">2022-01-20T23:22:08Z</dcterms:modified>
</cp:coreProperties>
</file>