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7" r:id="rId2"/>
    <p:sldId id="258" r:id="rId3"/>
    <p:sldId id="265" r:id="rId4"/>
    <p:sldId id="279" r:id="rId5"/>
    <p:sldId id="266" r:id="rId6"/>
    <p:sldId id="268" r:id="rId7"/>
    <p:sldId id="269" r:id="rId8"/>
    <p:sldId id="267" r:id="rId9"/>
    <p:sldId id="283" r:id="rId10"/>
    <p:sldId id="275" r:id="rId11"/>
    <p:sldId id="271" r:id="rId12"/>
    <p:sldId id="284" r:id="rId13"/>
    <p:sldId id="280" r:id="rId14"/>
    <p:sldId id="285" r:id="rId15"/>
    <p:sldId id="276" r:id="rId16"/>
    <p:sldId id="274" r:id="rId17"/>
    <p:sldId id="277" r:id="rId18"/>
    <p:sldId id="278" r:id="rId19"/>
    <p:sldId id="286" r:id="rId20"/>
    <p:sldId id="287" r:id="rId21"/>
    <p:sldId id="288" r:id="rId22"/>
    <p:sldId id="264" r:id="rId23"/>
    <p:sldId id="281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98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291" autoAdjust="0"/>
  </p:normalViewPr>
  <p:slideViewPr>
    <p:cSldViewPr snapToGrid="0">
      <p:cViewPr varScale="1">
        <p:scale>
          <a:sx n="68" d="100"/>
          <a:sy n="68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HIDAN BIN IDRIS" userId="a9101b9a-c0bc-47a9-8dfb-550f835e45ce" providerId="ADAL" clId="{46DE3AEF-B1BB-4FB7-8FDD-7685C3565525}"/>
    <pc:docChg chg="undo custSel addSld modSld">
      <pc:chgData name="SHAHIDAN BIN IDRIS" userId="a9101b9a-c0bc-47a9-8dfb-550f835e45ce" providerId="ADAL" clId="{46DE3AEF-B1BB-4FB7-8FDD-7685C3565525}" dt="2021-02-16T15:40:27.483" v="1051" actId="20577"/>
      <pc:docMkLst>
        <pc:docMk/>
      </pc:docMkLst>
      <pc:sldChg chg="modSp mod">
        <pc:chgData name="SHAHIDAN BIN IDRIS" userId="a9101b9a-c0bc-47a9-8dfb-550f835e45ce" providerId="ADAL" clId="{46DE3AEF-B1BB-4FB7-8FDD-7685C3565525}" dt="2021-02-16T12:59:14.884" v="806" actId="20577"/>
        <pc:sldMkLst>
          <pc:docMk/>
          <pc:sldMk cId="2134353510" sldId="264"/>
        </pc:sldMkLst>
        <pc:spChg chg="mod">
          <ac:chgData name="SHAHIDAN BIN IDRIS" userId="a9101b9a-c0bc-47a9-8dfb-550f835e45ce" providerId="ADAL" clId="{46DE3AEF-B1BB-4FB7-8FDD-7685C3565525}" dt="2021-02-16T12:59:14.884" v="806" actId="20577"/>
          <ac:spMkLst>
            <pc:docMk/>
            <pc:sldMk cId="2134353510" sldId="264"/>
            <ac:spMk id="6" creationId="{5BB968AC-B657-4471-A149-F2262BC11B0C}"/>
          </ac:spMkLst>
        </pc:spChg>
      </pc:sldChg>
      <pc:sldChg chg="modSp mod">
        <pc:chgData name="SHAHIDAN BIN IDRIS" userId="a9101b9a-c0bc-47a9-8dfb-550f835e45ce" providerId="ADAL" clId="{46DE3AEF-B1BB-4FB7-8FDD-7685C3565525}" dt="2021-02-16T12:06:01.990" v="572" actId="14100"/>
        <pc:sldMkLst>
          <pc:docMk/>
          <pc:sldMk cId="2416983345" sldId="265"/>
        </pc:sldMkLst>
        <pc:spChg chg="mod">
          <ac:chgData name="SHAHIDAN BIN IDRIS" userId="a9101b9a-c0bc-47a9-8dfb-550f835e45ce" providerId="ADAL" clId="{46DE3AEF-B1BB-4FB7-8FDD-7685C3565525}" dt="2021-02-16T12:05:56.469" v="569" actId="1076"/>
          <ac:spMkLst>
            <pc:docMk/>
            <pc:sldMk cId="2416983345" sldId="265"/>
            <ac:spMk id="25" creationId="{1B5C0940-02AD-4176-8A8F-B6E31FB80F8A}"/>
          </ac:spMkLst>
        </pc:spChg>
        <pc:spChg chg="mod">
          <ac:chgData name="SHAHIDAN BIN IDRIS" userId="a9101b9a-c0bc-47a9-8dfb-550f835e45ce" providerId="ADAL" clId="{46DE3AEF-B1BB-4FB7-8FDD-7685C3565525}" dt="2021-02-16T12:05:56.469" v="569" actId="1076"/>
          <ac:spMkLst>
            <pc:docMk/>
            <pc:sldMk cId="2416983345" sldId="265"/>
            <ac:spMk id="26" creationId="{F88F8314-2198-4097-8444-C5232046A7E8}"/>
          </ac:spMkLst>
        </pc:spChg>
        <pc:spChg chg="mod">
          <ac:chgData name="SHAHIDAN BIN IDRIS" userId="a9101b9a-c0bc-47a9-8dfb-550f835e45ce" providerId="ADAL" clId="{46DE3AEF-B1BB-4FB7-8FDD-7685C3565525}" dt="2021-02-16T12:06:01.990" v="572" actId="14100"/>
          <ac:spMkLst>
            <pc:docMk/>
            <pc:sldMk cId="2416983345" sldId="265"/>
            <ac:spMk id="27" creationId="{3312D00C-AF2F-4F55-835B-BA0CDE88F793}"/>
          </ac:spMkLst>
        </pc:spChg>
        <pc:graphicFrameChg chg="modGraphic">
          <ac:chgData name="SHAHIDAN BIN IDRIS" userId="a9101b9a-c0bc-47a9-8dfb-550f835e45ce" providerId="ADAL" clId="{46DE3AEF-B1BB-4FB7-8FDD-7685C3565525}" dt="2021-02-16T12:05:48.161" v="568" actId="14100"/>
          <ac:graphicFrameMkLst>
            <pc:docMk/>
            <pc:sldMk cId="2416983345" sldId="265"/>
            <ac:graphicFrameMk id="2" creationId="{A5F28DE0-72B4-41A5-8ACD-297C2811F8E9}"/>
          </ac:graphicFrameMkLst>
        </pc:graphicFrameChg>
      </pc:sldChg>
      <pc:sldChg chg="modSp mod">
        <pc:chgData name="SHAHIDAN BIN IDRIS" userId="a9101b9a-c0bc-47a9-8dfb-550f835e45ce" providerId="ADAL" clId="{46DE3AEF-B1BB-4FB7-8FDD-7685C3565525}" dt="2021-02-16T11:55:37.829" v="337" actId="20577"/>
        <pc:sldMkLst>
          <pc:docMk/>
          <pc:sldMk cId="281545759" sldId="266"/>
        </pc:sldMkLst>
        <pc:spChg chg="mod">
          <ac:chgData name="SHAHIDAN BIN IDRIS" userId="a9101b9a-c0bc-47a9-8dfb-550f835e45ce" providerId="ADAL" clId="{46DE3AEF-B1BB-4FB7-8FDD-7685C3565525}" dt="2021-02-16T11:55:37.829" v="337" actId="20577"/>
          <ac:spMkLst>
            <pc:docMk/>
            <pc:sldMk cId="281545759" sldId="266"/>
            <ac:spMk id="7" creationId="{153FD3EE-60BF-428F-BA2E-27853CE89C8A}"/>
          </ac:spMkLst>
        </pc:spChg>
      </pc:sldChg>
      <pc:sldChg chg="modSp mod">
        <pc:chgData name="SHAHIDAN BIN IDRIS" userId="a9101b9a-c0bc-47a9-8dfb-550f835e45ce" providerId="ADAL" clId="{46DE3AEF-B1BB-4FB7-8FDD-7685C3565525}" dt="2021-02-16T15:40:03.226" v="1042" actId="207"/>
        <pc:sldMkLst>
          <pc:docMk/>
          <pc:sldMk cId="2062593130" sldId="268"/>
        </pc:sldMkLst>
        <pc:graphicFrameChg chg="modGraphic">
          <ac:chgData name="SHAHIDAN BIN IDRIS" userId="a9101b9a-c0bc-47a9-8dfb-550f835e45ce" providerId="ADAL" clId="{46DE3AEF-B1BB-4FB7-8FDD-7685C3565525}" dt="2021-02-16T15:40:03.226" v="1042" actId="207"/>
          <ac:graphicFrameMkLst>
            <pc:docMk/>
            <pc:sldMk cId="2062593130" sldId="268"/>
            <ac:graphicFrameMk id="3" creationId="{7971B401-A4B0-4DCB-A272-8F600A456EFA}"/>
          </ac:graphicFrameMkLst>
        </pc:graphicFrameChg>
      </pc:sldChg>
      <pc:sldChg chg="modSp mod">
        <pc:chgData name="SHAHIDAN BIN IDRIS" userId="a9101b9a-c0bc-47a9-8dfb-550f835e45ce" providerId="ADAL" clId="{46DE3AEF-B1BB-4FB7-8FDD-7685C3565525}" dt="2021-02-16T15:40:27.483" v="1051" actId="20577"/>
        <pc:sldMkLst>
          <pc:docMk/>
          <pc:sldMk cId="453159610" sldId="269"/>
        </pc:sldMkLst>
        <pc:graphicFrameChg chg="modGraphic">
          <ac:chgData name="SHAHIDAN BIN IDRIS" userId="a9101b9a-c0bc-47a9-8dfb-550f835e45ce" providerId="ADAL" clId="{46DE3AEF-B1BB-4FB7-8FDD-7685C3565525}" dt="2021-02-16T15:40:27.483" v="1051" actId="20577"/>
          <ac:graphicFrameMkLst>
            <pc:docMk/>
            <pc:sldMk cId="453159610" sldId="269"/>
            <ac:graphicFrameMk id="3" creationId="{7971B401-A4B0-4DCB-A272-8F600A456EFA}"/>
          </ac:graphicFrameMkLst>
        </pc:graphicFrameChg>
      </pc:sldChg>
      <pc:sldChg chg="delSp modSp mod">
        <pc:chgData name="SHAHIDAN BIN IDRIS" userId="a9101b9a-c0bc-47a9-8dfb-550f835e45ce" providerId="ADAL" clId="{46DE3AEF-B1BB-4FB7-8FDD-7685C3565525}" dt="2021-02-16T13:32:18.711" v="1029" actId="1076"/>
        <pc:sldMkLst>
          <pc:docMk/>
          <pc:sldMk cId="2883062742" sldId="272"/>
        </pc:sldMkLst>
        <pc:spChg chg="del">
          <ac:chgData name="SHAHIDAN BIN IDRIS" userId="a9101b9a-c0bc-47a9-8dfb-550f835e45ce" providerId="ADAL" clId="{46DE3AEF-B1BB-4FB7-8FDD-7685C3565525}" dt="2021-02-16T13:31:48.346" v="1019" actId="478"/>
          <ac:spMkLst>
            <pc:docMk/>
            <pc:sldMk cId="2883062742" sldId="272"/>
            <ac:spMk id="15" creationId="{9D48BB3C-A9BB-4273-80FE-25606920DBF2}"/>
          </ac:spMkLst>
        </pc:spChg>
        <pc:spChg chg="del">
          <ac:chgData name="SHAHIDAN BIN IDRIS" userId="a9101b9a-c0bc-47a9-8dfb-550f835e45ce" providerId="ADAL" clId="{46DE3AEF-B1BB-4FB7-8FDD-7685C3565525}" dt="2021-02-16T13:31:44.948" v="1018" actId="478"/>
          <ac:spMkLst>
            <pc:docMk/>
            <pc:sldMk cId="2883062742" sldId="272"/>
            <ac:spMk id="24" creationId="{8FE12BC9-31D6-474E-AC76-98A438E510A1}"/>
          </ac:spMkLst>
        </pc:spChg>
        <pc:spChg chg="del">
          <ac:chgData name="SHAHIDAN BIN IDRIS" userId="a9101b9a-c0bc-47a9-8dfb-550f835e45ce" providerId="ADAL" clId="{46DE3AEF-B1BB-4FB7-8FDD-7685C3565525}" dt="2021-02-16T13:31:48.346" v="1019" actId="478"/>
          <ac:spMkLst>
            <pc:docMk/>
            <pc:sldMk cId="2883062742" sldId="272"/>
            <ac:spMk id="26" creationId="{96FCE941-2368-478A-84B9-962A9C70519A}"/>
          </ac:spMkLst>
        </pc:spChg>
        <pc:spChg chg="del">
          <ac:chgData name="SHAHIDAN BIN IDRIS" userId="a9101b9a-c0bc-47a9-8dfb-550f835e45ce" providerId="ADAL" clId="{46DE3AEF-B1BB-4FB7-8FDD-7685C3565525}" dt="2021-02-16T13:31:44.948" v="1018" actId="478"/>
          <ac:spMkLst>
            <pc:docMk/>
            <pc:sldMk cId="2883062742" sldId="272"/>
            <ac:spMk id="27" creationId="{EDC6EEEC-29F6-41E7-9A33-32A95A792EC1}"/>
          </ac:spMkLst>
        </pc:spChg>
        <pc:spChg chg="del">
          <ac:chgData name="SHAHIDAN BIN IDRIS" userId="a9101b9a-c0bc-47a9-8dfb-550f835e45ce" providerId="ADAL" clId="{46DE3AEF-B1BB-4FB7-8FDD-7685C3565525}" dt="2021-02-16T13:31:48.346" v="1019" actId="478"/>
          <ac:spMkLst>
            <pc:docMk/>
            <pc:sldMk cId="2883062742" sldId="272"/>
            <ac:spMk id="30" creationId="{400A762F-397B-41B1-AF7A-BEE1316ACE6A}"/>
          </ac:spMkLst>
        </pc:spChg>
        <pc:spChg chg="del">
          <ac:chgData name="SHAHIDAN BIN IDRIS" userId="a9101b9a-c0bc-47a9-8dfb-550f835e45ce" providerId="ADAL" clId="{46DE3AEF-B1BB-4FB7-8FDD-7685C3565525}" dt="2021-02-16T13:31:48.346" v="1019" actId="478"/>
          <ac:spMkLst>
            <pc:docMk/>
            <pc:sldMk cId="2883062742" sldId="272"/>
            <ac:spMk id="31" creationId="{B217B5E3-05EC-413B-BBCF-F09FBB8ABF21}"/>
          </ac:spMkLst>
        </pc:spChg>
        <pc:spChg chg="del">
          <ac:chgData name="SHAHIDAN BIN IDRIS" userId="a9101b9a-c0bc-47a9-8dfb-550f835e45ce" providerId="ADAL" clId="{46DE3AEF-B1BB-4FB7-8FDD-7685C3565525}" dt="2021-02-16T13:31:48.346" v="1019" actId="478"/>
          <ac:spMkLst>
            <pc:docMk/>
            <pc:sldMk cId="2883062742" sldId="272"/>
            <ac:spMk id="32" creationId="{485667A6-13A2-4123-91E4-5A43CF6B20CC}"/>
          </ac:spMkLst>
        </pc:spChg>
        <pc:spChg chg="mod">
          <ac:chgData name="SHAHIDAN BIN IDRIS" userId="a9101b9a-c0bc-47a9-8dfb-550f835e45ce" providerId="ADAL" clId="{46DE3AEF-B1BB-4FB7-8FDD-7685C3565525}" dt="2021-02-16T13:32:01.602" v="1024" actId="14100"/>
          <ac:spMkLst>
            <pc:docMk/>
            <pc:sldMk cId="2883062742" sldId="272"/>
            <ac:spMk id="33" creationId="{818B99FD-702E-493F-994A-DE994B04170E}"/>
          </ac:spMkLst>
        </pc:spChg>
        <pc:spChg chg="mod">
          <ac:chgData name="SHAHIDAN BIN IDRIS" userId="a9101b9a-c0bc-47a9-8dfb-550f835e45ce" providerId="ADAL" clId="{46DE3AEF-B1BB-4FB7-8FDD-7685C3565525}" dt="2021-02-16T13:32:08.075" v="1026" actId="14100"/>
          <ac:spMkLst>
            <pc:docMk/>
            <pc:sldMk cId="2883062742" sldId="272"/>
            <ac:spMk id="36" creationId="{21585869-3542-4823-A1CB-6464A3658F1A}"/>
          </ac:spMkLst>
        </pc:spChg>
        <pc:picChg chg="del">
          <ac:chgData name="SHAHIDAN BIN IDRIS" userId="a9101b9a-c0bc-47a9-8dfb-550f835e45ce" providerId="ADAL" clId="{46DE3AEF-B1BB-4FB7-8FDD-7685C3565525}" dt="2021-02-16T13:31:44.948" v="1018" actId="478"/>
          <ac:picMkLst>
            <pc:docMk/>
            <pc:sldMk cId="2883062742" sldId="272"/>
            <ac:picMk id="13" creationId="{F9649046-7C6F-4DCC-811F-3A8C7376AA1F}"/>
          </ac:picMkLst>
        </pc:picChg>
        <pc:picChg chg="del">
          <ac:chgData name="SHAHIDAN BIN IDRIS" userId="a9101b9a-c0bc-47a9-8dfb-550f835e45ce" providerId="ADAL" clId="{46DE3AEF-B1BB-4FB7-8FDD-7685C3565525}" dt="2021-02-16T13:31:44.948" v="1018" actId="478"/>
          <ac:picMkLst>
            <pc:docMk/>
            <pc:sldMk cId="2883062742" sldId="272"/>
            <ac:picMk id="29" creationId="{1AD2A65C-F4E6-4331-8BDC-3AE49E006AEC}"/>
          </ac:picMkLst>
        </pc:picChg>
        <pc:picChg chg="mod">
          <ac:chgData name="SHAHIDAN BIN IDRIS" userId="a9101b9a-c0bc-47a9-8dfb-550f835e45ce" providerId="ADAL" clId="{46DE3AEF-B1BB-4FB7-8FDD-7685C3565525}" dt="2021-02-16T13:32:18.711" v="1029" actId="1076"/>
          <ac:picMkLst>
            <pc:docMk/>
            <pc:sldMk cId="2883062742" sldId="272"/>
            <ac:picMk id="35" creationId="{9896E2E1-7182-494E-A209-5A3E7C3E630D}"/>
          </ac:picMkLst>
        </pc:picChg>
        <pc:picChg chg="mod">
          <ac:chgData name="SHAHIDAN BIN IDRIS" userId="a9101b9a-c0bc-47a9-8dfb-550f835e45ce" providerId="ADAL" clId="{46DE3AEF-B1BB-4FB7-8FDD-7685C3565525}" dt="2021-02-16T13:32:12.208" v="1028" actId="1076"/>
          <ac:picMkLst>
            <pc:docMk/>
            <pc:sldMk cId="2883062742" sldId="272"/>
            <ac:picMk id="1027" creationId="{0B280BDE-4B15-4CFA-A5EE-0E31BA189828}"/>
          </ac:picMkLst>
        </pc:picChg>
      </pc:sldChg>
      <pc:sldChg chg="addSp delSp modSp mod">
        <pc:chgData name="SHAHIDAN BIN IDRIS" userId="a9101b9a-c0bc-47a9-8dfb-550f835e45ce" providerId="ADAL" clId="{46DE3AEF-B1BB-4FB7-8FDD-7685C3565525}" dt="2021-02-16T12:02:32.052" v="437" actId="1076"/>
        <pc:sldMkLst>
          <pc:docMk/>
          <pc:sldMk cId="1318758101" sldId="277"/>
        </pc:sldMkLst>
        <pc:graphicFrameChg chg="add del mod">
          <ac:chgData name="SHAHIDAN BIN IDRIS" userId="a9101b9a-c0bc-47a9-8dfb-550f835e45ce" providerId="ADAL" clId="{46DE3AEF-B1BB-4FB7-8FDD-7685C3565525}" dt="2021-02-16T12:02:31.655" v="436"/>
          <ac:graphicFrameMkLst>
            <pc:docMk/>
            <pc:sldMk cId="1318758101" sldId="277"/>
            <ac:graphicFrameMk id="6" creationId="{21B7D2B8-8E79-448D-B7EE-BF6EBEDB8E02}"/>
          </ac:graphicFrameMkLst>
        </pc:graphicFrameChg>
        <pc:graphicFrameChg chg="mod modGraphic">
          <ac:chgData name="SHAHIDAN BIN IDRIS" userId="a9101b9a-c0bc-47a9-8dfb-550f835e45ce" providerId="ADAL" clId="{46DE3AEF-B1BB-4FB7-8FDD-7685C3565525}" dt="2021-02-16T12:02:32.052" v="437" actId="1076"/>
          <ac:graphicFrameMkLst>
            <pc:docMk/>
            <pc:sldMk cId="1318758101" sldId="277"/>
            <ac:graphicFrameMk id="15" creationId="{7E920579-0F38-484F-9CCB-148D24961BFB}"/>
          </ac:graphicFrameMkLst>
        </pc:graphicFrameChg>
        <pc:picChg chg="add del mod">
          <ac:chgData name="SHAHIDAN BIN IDRIS" userId="a9101b9a-c0bc-47a9-8dfb-550f835e45ce" providerId="ADAL" clId="{46DE3AEF-B1BB-4FB7-8FDD-7685C3565525}" dt="2021-02-16T11:59:02.800" v="345" actId="478"/>
          <ac:picMkLst>
            <pc:docMk/>
            <pc:sldMk cId="1318758101" sldId="277"/>
            <ac:picMk id="5" creationId="{62ED4B3A-F4F5-4D79-B625-4DE2558F0BBF}"/>
          </ac:picMkLst>
        </pc:picChg>
      </pc:sldChg>
      <pc:sldChg chg="addSp delSp modSp add mod">
        <pc:chgData name="SHAHIDAN BIN IDRIS" userId="a9101b9a-c0bc-47a9-8dfb-550f835e45ce" providerId="ADAL" clId="{46DE3AEF-B1BB-4FB7-8FDD-7685C3565525}" dt="2021-02-16T12:17:12.530" v="800" actId="20577"/>
        <pc:sldMkLst>
          <pc:docMk/>
          <pc:sldMk cId="1139120537" sldId="278"/>
        </pc:sldMkLst>
        <pc:graphicFrameChg chg="add del modGraphic">
          <ac:chgData name="SHAHIDAN BIN IDRIS" userId="a9101b9a-c0bc-47a9-8dfb-550f835e45ce" providerId="ADAL" clId="{46DE3AEF-B1BB-4FB7-8FDD-7685C3565525}" dt="2021-02-16T12:17:12.530" v="800" actId="20577"/>
          <ac:graphicFrameMkLst>
            <pc:docMk/>
            <pc:sldMk cId="1139120537" sldId="278"/>
            <ac:graphicFrameMk id="15" creationId="{7E920579-0F38-484F-9CCB-148D24961BFB}"/>
          </ac:graphicFrameMkLst>
        </pc:graphicFrameChg>
      </pc:sldChg>
      <pc:sldChg chg="delSp modSp add mod">
        <pc:chgData name="SHAHIDAN BIN IDRIS" userId="a9101b9a-c0bc-47a9-8dfb-550f835e45ce" providerId="ADAL" clId="{46DE3AEF-B1BB-4FB7-8FDD-7685C3565525}" dt="2021-02-16T14:39:04.774" v="1040" actId="1076"/>
        <pc:sldMkLst>
          <pc:docMk/>
          <pc:sldMk cId="47758048" sldId="279"/>
        </pc:sldMkLst>
        <pc:spChg chg="del">
          <ac:chgData name="SHAHIDAN BIN IDRIS" userId="a9101b9a-c0bc-47a9-8dfb-550f835e45ce" providerId="ADAL" clId="{46DE3AEF-B1BB-4FB7-8FDD-7685C3565525}" dt="2021-02-16T12:06:58.068" v="604" actId="478"/>
          <ac:spMkLst>
            <pc:docMk/>
            <pc:sldMk cId="47758048" sldId="279"/>
            <ac:spMk id="25" creationId="{1B5C0940-02AD-4176-8A8F-B6E31FB80F8A}"/>
          </ac:spMkLst>
        </pc:spChg>
        <pc:spChg chg="del">
          <ac:chgData name="SHAHIDAN BIN IDRIS" userId="a9101b9a-c0bc-47a9-8dfb-550f835e45ce" providerId="ADAL" clId="{46DE3AEF-B1BB-4FB7-8FDD-7685C3565525}" dt="2021-02-16T12:06:58.068" v="604" actId="478"/>
          <ac:spMkLst>
            <pc:docMk/>
            <pc:sldMk cId="47758048" sldId="279"/>
            <ac:spMk id="26" creationId="{F88F8314-2198-4097-8444-C5232046A7E8}"/>
          </ac:spMkLst>
        </pc:spChg>
        <pc:spChg chg="del">
          <ac:chgData name="SHAHIDAN BIN IDRIS" userId="a9101b9a-c0bc-47a9-8dfb-550f835e45ce" providerId="ADAL" clId="{46DE3AEF-B1BB-4FB7-8FDD-7685C3565525}" dt="2021-02-16T12:06:58.068" v="604" actId="478"/>
          <ac:spMkLst>
            <pc:docMk/>
            <pc:sldMk cId="47758048" sldId="279"/>
            <ac:spMk id="27" creationId="{3312D00C-AF2F-4F55-835B-BA0CDE88F793}"/>
          </ac:spMkLst>
        </pc:spChg>
        <pc:spChg chg="mod">
          <ac:chgData name="SHAHIDAN BIN IDRIS" userId="a9101b9a-c0bc-47a9-8dfb-550f835e45ce" providerId="ADAL" clId="{46DE3AEF-B1BB-4FB7-8FDD-7685C3565525}" dt="2021-02-16T12:07:26.008" v="665" actId="20577"/>
          <ac:spMkLst>
            <pc:docMk/>
            <pc:sldMk cId="47758048" sldId="279"/>
            <ac:spMk id="30" creationId="{B6E6606E-755C-46F3-B4DB-78253BA842CD}"/>
          </ac:spMkLst>
        </pc:spChg>
        <pc:spChg chg="mod">
          <ac:chgData name="SHAHIDAN BIN IDRIS" userId="a9101b9a-c0bc-47a9-8dfb-550f835e45ce" providerId="ADAL" clId="{46DE3AEF-B1BB-4FB7-8FDD-7685C3565525}" dt="2021-02-16T14:39:04.774" v="1040" actId="1076"/>
          <ac:spMkLst>
            <pc:docMk/>
            <pc:sldMk cId="47758048" sldId="279"/>
            <ac:spMk id="31" creationId="{9A60D6ED-E8C4-467F-B00A-7797321DADF1}"/>
          </ac:spMkLst>
        </pc:spChg>
        <pc:spChg chg="del">
          <ac:chgData name="SHAHIDAN BIN IDRIS" userId="a9101b9a-c0bc-47a9-8dfb-550f835e45ce" providerId="ADAL" clId="{46DE3AEF-B1BB-4FB7-8FDD-7685C3565525}" dt="2021-02-16T12:06:58.068" v="604" actId="478"/>
          <ac:spMkLst>
            <pc:docMk/>
            <pc:sldMk cId="47758048" sldId="279"/>
            <ac:spMk id="32" creationId="{D028E5F4-1449-4EBA-91AC-C5066C09BB15}"/>
          </ac:spMkLst>
        </pc:spChg>
        <pc:graphicFrameChg chg="del">
          <ac:chgData name="SHAHIDAN BIN IDRIS" userId="a9101b9a-c0bc-47a9-8dfb-550f835e45ce" providerId="ADAL" clId="{46DE3AEF-B1BB-4FB7-8FDD-7685C3565525}" dt="2021-02-16T12:06:58.068" v="604" actId="478"/>
          <ac:graphicFrameMkLst>
            <pc:docMk/>
            <pc:sldMk cId="47758048" sldId="279"/>
            <ac:graphicFrameMk id="2" creationId="{A5F28DE0-72B4-41A5-8ACD-297C2811F8E9}"/>
          </ac:graphicFrameMkLst>
        </pc:graphicFrameChg>
      </pc:sldChg>
    </pc:docChg>
  </pc:docChgLst>
  <pc:docChgLst>
    <pc:chgData name="SHAHIDAN BIN IDRIS" userId="a9101b9a-c0bc-47a9-8dfb-550f835e45ce" providerId="ADAL" clId="{F26D463E-B1A1-49D1-A3EE-A08C075B5A76}"/>
    <pc:docChg chg="undo custSel addSld delSld modSld sldOrd">
      <pc:chgData name="SHAHIDAN BIN IDRIS" userId="a9101b9a-c0bc-47a9-8dfb-550f835e45ce" providerId="ADAL" clId="{F26D463E-B1A1-49D1-A3EE-A08C075B5A76}" dt="2021-02-21T11:40:51.441" v="4918" actId="20577"/>
      <pc:docMkLst>
        <pc:docMk/>
      </pc:docMkLst>
      <pc:sldChg chg="modSp mod">
        <pc:chgData name="SHAHIDAN BIN IDRIS" userId="a9101b9a-c0bc-47a9-8dfb-550f835e45ce" providerId="ADAL" clId="{F26D463E-B1A1-49D1-A3EE-A08C075B5A76}" dt="2021-02-21T09:28:30.292" v="2077"/>
        <pc:sldMkLst>
          <pc:docMk/>
          <pc:sldMk cId="2134353510" sldId="264"/>
        </pc:sldMkLst>
        <pc:spChg chg="mod">
          <ac:chgData name="SHAHIDAN BIN IDRIS" userId="a9101b9a-c0bc-47a9-8dfb-550f835e45ce" providerId="ADAL" clId="{F26D463E-B1A1-49D1-A3EE-A08C075B5A76}" dt="2021-02-21T09:28:30.292" v="2077"/>
          <ac:spMkLst>
            <pc:docMk/>
            <pc:sldMk cId="2134353510" sldId="264"/>
            <ac:spMk id="6" creationId="{5BB968AC-B657-4471-A149-F2262BC11B0C}"/>
          </ac:spMkLst>
        </pc:spChg>
      </pc:sldChg>
      <pc:sldChg chg="modSp mod">
        <pc:chgData name="SHAHIDAN BIN IDRIS" userId="a9101b9a-c0bc-47a9-8dfb-550f835e45ce" providerId="ADAL" clId="{F26D463E-B1A1-49D1-A3EE-A08C075B5A76}" dt="2021-02-21T08:39:23.546" v="910" actId="14100"/>
        <pc:sldMkLst>
          <pc:docMk/>
          <pc:sldMk cId="2416983345" sldId="265"/>
        </pc:sldMkLst>
        <pc:graphicFrameChg chg="modGraphic">
          <ac:chgData name="SHAHIDAN BIN IDRIS" userId="a9101b9a-c0bc-47a9-8dfb-550f835e45ce" providerId="ADAL" clId="{F26D463E-B1A1-49D1-A3EE-A08C075B5A76}" dt="2021-02-21T08:39:23.546" v="910" actId="14100"/>
          <ac:graphicFrameMkLst>
            <pc:docMk/>
            <pc:sldMk cId="2416983345" sldId="265"/>
            <ac:graphicFrameMk id="2" creationId="{A5F28DE0-72B4-41A5-8ACD-297C2811F8E9}"/>
          </ac:graphicFrameMkLst>
        </pc:graphicFrameChg>
      </pc:sldChg>
      <pc:sldChg chg="modSp mod">
        <pc:chgData name="SHAHIDAN BIN IDRIS" userId="a9101b9a-c0bc-47a9-8dfb-550f835e45ce" providerId="ADAL" clId="{F26D463E-B1A1-49D1-A3EE-A08C075B5A76}" dt="2021-02-21T09:24:34.223" v="2057" actId="20577"/>
        <pc:sldMkLst>
          <pc:docMk/>
          <pc:sldMk cId="1959260559" sldId="267"/>
        </pc:sldMkLst>
        <pc:graphicFrameChg chg="modGraphic">
          <ac:chgData name="SHAHIDAN BIN IDRIS" userId="a9101b9a-c0bc-47a9-8dfb-550f835e45ce" providerId="ADAL" clId="{F26D463E-B1A1-49D1-A3EE-A08C075B5A76}" dt="2021-02-21T09:24:34.223" v="2057" actId="20577"/>
          <ac:graphicFrameMkLst>
            <pc:docMk/>
            <pc:sldMk cId="1959260559" sldId="267"/>
            <ac:graphicFrameMk id="3" creationId="{7971B401-A4B0-4DCB-A272-8F600A456EFA}"/>
          </ac:graphicFrameMkLst>
        </pc:graphicFrameChg>
      </pc:sldChg>
      <pc:sldChg chg="modSp mod">
        <pc:chgData name="SHAHIDAN BIN IDRIS" userId="a9101b9a-c0bc-47a9-8dfb-550f835e45ce" providerId="ADAL" clId="{F26D463E-B1A1-49D1-A3EE-A08C075B5A76}" dt="2021-02-21T09:24:27.033" v="2050" actId="20577"/>
        <pc:sldMkLst>
          <pc:docMk/>
          <pc:sldMk cId="2062593130" sldId="268"/>
        </pc:sldMkLst>
        <pc:graphicFrameChg chg="modGraphic">
          <ac:chgData name="SHAHIDAN BIN IDRIS" userId="a9101b9a-c0bc-47a9-8dfb-550f835e45ce" providerId="ADAL" clId="{F26D463E-B1A1-49D1-A3EE-A08C075B5A76}" dt="2021-02-21T09:24:27.033" v="2050" actId="20577"/>
          <ac:graphicFrameMkLst>
            <pc:docMk/>
            <pc:sldMk cId="2062593130" sldId="268"/>
            <ac:graphicFrameMk id="3" creationId="{7971B401-A4B0-4DCB-A272-8F600A456EFA}"/>
          </ac:graphicFrameMkLst>
        </pc:graphicFrameChg>
      </pc:sldChg>
      <pc:sldChg chg="modSp mod">
        <pc:chgData name="SHAHIDAN BIN IDRIS" userId="a9101b9a-c0bc-47a9-8dfb-550f835e45ce" providerId="ADAL" clId="{F26D463E-B1A1-49D1-A3EE-A08C075B5A76}" dt="2021-02-21T05:23:29.341" v="233" actId="2164"/>
        <pc:sldMkLst>
          <pc:docMk/>
          <pc:sldMk cId="453159610" sldId="269"/>
        </pc:sldMkLst>
        <pc:graphicFrameChg chg="mod modGraphic">
          <ac:chgData name="SHAHIDAN BIN IDRIS" userId="a9101b9a-c0bc-47a9-8dfb-550f835e45ce" providerId="ADAL" clId="{F26D463E-B1A1-49D1-A3EE-A08C075B5A76}" dt="2021-02-21T05:23:29.341" v="233" actId="2164"/>
          <ac:graphicFrameMkLst>
            <pc:docMk/>
            <pc:sldMk cId="453159610" sldId="269"/>
            <ac:graphicFrameMk id="3" creationId="{7971B401-A4B0-4DCB-A272-8F600A456EFA}"/>
          </ac:graphicFrameMkLst>
        </pc:graphicFrameChg>
      </pc:sldChg>
      <pc:sldChg chg="addSp delSp modSp mod">
        <pc:chgData name="SHAHIDAN BIN IDRIS" userId="a9101b9a-c0bc-47a9-8dfb-550f835e45ce" providerId="ADAL" clId="{F26D463E-B1A1-49D1-A3EE-A08C075B5A76}" dt="2021-02-21T09:39:01.953" v="2178" actId="1076"/>
        <pc:sldMkLst>
          <pc:docMk/>
          <pc:sldMk cId="1267385092" sldId="271"/>
        </pc:sldMkLst>
        <pc:spChg chg="mod">
          <ac:chgData name="SHAHIDAN BIN IDRIS" userId="a9101b9a-c0bc-47a9-8dfb-550f835e45ce" providerId="ADAL" clId="{F26D463E-B1A1-49D1-A3EE-A08C075B5A76}" dt="2021-02-21T09:30:52.946" v="2153" actId="14100"/>
          <ac:spMkLst>
            <pc:docMk/>
            <pc:sldMk cId="1267385092" sldId="271"/>
            <ac:spMk id="13" creationId="{6FA8BC66-CCCE-4F3D-A41C-5CE290AE8EEB}"/>
          </ac:spMkLst>
        </pc:spChg>
        <pc:spChg chg="mod">
          <ac:chgData name="SHAHIDAN BIN IDRIS" userId="a9101b9a-c0bc-47a9-8dfb-550f835e45ce" providerId="ADAL" clId="{F26D463E-B1A1-49D1-A3EE-A08C075B5A76}" dt="2021-02-21T09:36:09.616" v="2173" actId="113"/>
          <ac:spMkLst>
            <pc:docMk/>
            <pc:sldMk cId="1267385092" sldId="271"/>
            <ac:spMk id="32" creationId="{243239EB-3D52-4E71-A806-50B5BFF1400C}"/>
          </ac:spMkLst>
        </pc:spChg>
        <pc:spChg chg="del mod">
          <ac:chgData name="SHAHIDAN BIN IDRIS" userId="a9101b9a-c0bc-47a9-8dfb-550f835e45ce" providerId="ADAL" clId="{F26D463E-B1A1-49D1-A3EE-A08C075B5A76}" dt="2021-02-21T09:35:41.062" v="2171" actId="478"/>
          <ac:spMkLst>
            <pc:docMk/>
            <pc:sldMk cId="1267385092" sldId="271"/>
            <ac:spMk id="34" creationId="{6E86848F-EF54-4D26-9DCC-29711D0D9ADB}"/>
          </ac:spMkLst>
        </pc:spChg>
        <pc:picChg chg="add del mod">
          <ac:chgData name="SHAHIDAN BIN IDRIS" userId="a9101b9a-c0bc-47a9-8dfb-550f835e45ce" providerId="ADAL" clId="{F26D463E-B1A1-49D1-A3EE-A08C075B5A76}" dt="2021-02-21T09:35:08.411" v="2162" actId="478"/>
          <ac:picMkLst>
            <pc:docMk/>
            <pc:sldMk cId="1267385092" sldId="271"/>
            <ac:picMk id="5" creationId="{6F6375A2-CDD6-4485-8B3C-A4CD62607207}"/>
          </ac:picMkLst>
        </pc:picChg>
        <pc:picChg chg="add mod">
          <ac:chgData name="SHAHIDAN BIN IDRIS" userId="a9101b9a-c0bc-47a9-8dfb-550f835e45ce" providerId="ADAL" clId="{F26D463E-B1A1-49D1-A3EE-A08C075B5A76}" dt="2021-02-21T09:39:01.953" v="2178" actId="1076"/>
          <ac:picMkLst>
            <pc:docMk/>
            <pc:sldMk cId="1267385092" sldId="271"/>
            <ac:picMk id="17" creationId="{BFAE2D98-1487-4AFA-8336-6736F1DBD3A0}"/>
          </ac:picMkLst>
        </pc:picChg>
      </pc:sldChg>
      <pc:sldChg chg="del">
        <pc:chgData name="SHAHIDAN BIN IDRIS" userId="a9101b9a-c0bc-47a9-8dfb-550f835e45ce" providerId="ADAL" clId="{F26D463E-B1A1-49D1-A3EE-A08C075B5A76}" dt="2021-02-16T15:45:48.966" v="1" actId="47"/>
        <pc:sldMkLst>
          <pc:docMk/>
          <pc:sldMk cId="2883062742" sldId="272"/>
        </pc:sldMkLst>
      </pc:sldChg>
      <pc:sldChg chg="modSp mod">
        <pc:chgData name="SHAHIDAN BIN IDRIS" userId="a9101b9a-c0bc-47a9-8dfb-550f835e45ce" providerId="ADAL" clId="{F26D463E-B1A1-49D1-A3EE-A08C075B5A76}" dt="2021-02-21T10:19:04.025" v="3556" actId="20577"/>
        <pc:sldMkLst>
          <pc:docMk/>
          <pc:sldMk cId="1733369159" sldId="276"/>
        </pc:sldMkLst>
        <pc:spChg chg="mod">
          <ac:chgData name="SHAHIDAN BIN IDRIS" userId="a9101b9a-c0bc-47a9-8dfb-550f835e45ce" providerId="ADAL" clId="{F26D463E-B1A1-49D1-A3EE-A08C075B5A76}" dt="2021-02-21T09:58:09.249" v="2644" actId="1076"/>
          <ac:spMkLst>
            <pc:docMk/>
            <pc:sldMk cId="1733369159" sldId="276"/>
            <ac:spMk id="17" creationId="{495027A8-82FF-4C22-8E3F-8BA8F7B39B6D}"/>
          </ac:spMkLst>
        </pc:spChg>
        <pc:spChg chg="mod">
          <ac:chgData name="SHAHIDAN BIN IDRIS" userId="a9101b9a-c0bc-47a9-8dfb-550f835e45ce" providerId="ADAL" clId="{F26D463E-B1A1-49D1-A3EE-A08C075B5A76}" dt="2021-02-21T10:19:04.025" v="3556" actId="20577"/>
          <ac:spMkLst>
            <pc:docMk/>
            <pc:sldMk cId="1733369159" sldId="276"/>
            <ac:spMk id="21" creationId="{64423A45-BC9C-478E-B5C0-430CE15410EF}"/>
          </ac:spMkLst>
        </pc:spChg>
      </pc:sldChg>
      <pc:sldChg chg="addSp delSp modSp add mod">
        <pc:chgData name="SHAHIDAN BIN IDRIS" userId="a9101b9a-c0bc-47a9-8dfb-550f835e45ce" providerId="ADAL" clId="{F26D463E-B1A1-49D1-A3EE-A08C075B5A76}" dt="2021-02-21T09:51:36.489" v="2623" actId="1076"/>
        <pc:sldMkLst>
          <pc:docMk/>
          <pc:sldMk cId="853643026" sldId="280"/>
        </pc:sldMkLst>
        <pc:spChg chg="mod">
          <ac:chgData name="SHAHIDAN BIN IDRIS" userId="a9101b9a-c0bc-47a9-8dfb-550f835e45ce" providerId="ADAL" clId="{F26D463E-B1A1-49D1-A3EE-A08C075B5A76}" dt="2021-02-21T09:51:36.489" v="2623" actId="1076"/>
          <ac:spMkLst>
            <pc:docMk/>
            <pc:sldMk cId="853643026" sldId="280"/>
            <ac:spMk id="15" creationId="{9D48BB3C-A9BB-4273-80FE-25606920DBF2}"/>
          </ac:spMkLst>
        </pc:spChg>
        <pc:spChg chg="mod">
          <ac:chgData name="SHAHIDAN BIN IDRIS" userId="a9101b9a-c0bc-47a9-8dfb-550f835e45ce" providerId="ADAL" clId="{F26D463E-B1A1-49D1-A3EE-A08C075B5A76}" dt="2021-02-21T09:51:30.542" v="2622" actId="1076"/>
          <ac:spMkLst>
            <pc:docMk/>
            <pc:sldMk cId="853643026" sldId="280"/>
            <ac:spMk id="24" creationId="{8FE12BC9-31D6-474E-AC76-98A438E510A1}"/>
          </ac:spMkLst>
        </pc:spChg>
        <pc:spChg chg="mod">
          <ac:chgData name="SHAHIDAN BIN IDRIS" userId="a9101b9a-c0bc-47a9-8dfb-550f835e45ce" providerId="ADAL" clId="{F26D463E-B1A1-49D1-A3EE-A08C075B5A76}" dt="2021-02-21T09:51:36.489" v="2623" actId="1076"/>
          <ac:spMkLst>
            <pc:docMk/>
            <pc:sldMk cId="853643026" sldId="280"/>
            <ac:spMk id="26" creationId="{96FCE941-2368-478A-84B9-962A9C70519A}"/>
          </ac:spMkLst>
        </pc:spChg>
        <pc:spChg chg="mod">
          <ac:chgData name="SHAHIDAN BIN IDRIS" userId="a9101b9a-c0bc-47a9-8dfb-550f835e45ce" providerId="ADAL" clId="{F26D463E-B1A1-49D1-A3EE-A08C075B5A76}" dt="2021-02-21T09:51:16.983" v="2618" actId="1076"/>
          <ac:spMkLst>
            <pc:docMk/>
            <pc:sldMk cId="853643026" sldId="280"/>
            <ac:spMk id="27" creationId="{EDC6EEEC-29F6-41E7-9A33-32A95A792EC1}"/>
          </ac:spMkLst>
        </pc:spChg>
        <pc:spChg chg="add del mod">
          <ac:chgData name="SHAHIDAN BIN IDRIS" userId="a9101b9a-c0bc-47a9-8dfb-550f835e45ce" providerId="ADAL" clId="{F26D463E-B1A1-49D1-A3EE-A08C075B5A76}" dt="2021-02-21T09:46:31.395" v="2267"/>
          <ac:spMkLst>
            <pc:docMk/>
            <pc:sldMk cId="853643026" sldId="280"/>
            <ac:spMk id="28" creationId="{7FEACD0B-E67C-45CE-B4C0-2E4148E22620}"/>
          </ac:spMkLst>
        </pc:spChg>
        <pc:spChg chg="mod">
          <ac:chgData name="SHAHIDAN BIN IDRIS" userId="a9101b9a-c0bc-47a9-8dfb-550f835e45ce" providerId="ADAL" clId="{F26D463E-B1A1-49D1-A3EE-A08C075B5A76}" dt="2021-02-21T09:51:22.592" v="2619" actId="1076"/>
          <ac:spMkLst>
            <pc:docMk/>
            <pc:sldMk cId="853643026" sldId="280"/>
            <ac:spMk id="30" creationId="{400A762F-397B-41B1-AF7A-BEE1316ACE6A}"/>
          </ac:spMkLst>
        </pc:spChg>
        <pc:spChg chg="mod">
          <ac:chgData name="SHAHIDAN BIN IDRIS" userId="a9101b9a-c0bc-47a9-8dfb-550f835e45ce" providerId="ADAL" clId="{F26D463E-B1A1-49D1-A3EE-A08C075B5A76}" dt="2021-02-21T09:51:22.592" v="2619" actId="1076"/>
          <ac:spMkLst>
            <pc:docMk/>
            <pc:sldMk cId="853643026" sldId="280"/>
            <ac:spMk id="31" creationId="{B217B5E3-05EC-413B-BBCF-F09FBB8ABF21}"/>
          </ac:spMkLst>
        </pc:spChg>
        <pc:spChg chg="mod">
          <ac:chgData name="SHAHIDAN BIN IDRIS" userId="a9101b9a-c0bc-47a9-8dfb-550f835e45ce" providerId="ADAL" clId="{F26D463E-B1A1-49D1-A3EE-A08C075B5A76}" dt="2021-02-21T09:51:22.592" v="2619" actId="1076"/>
          <ac:spMkLst>
            <pc:docMk/>
            <pc:sldMk cId="853643026" sldId="280"/>
            <ac:spMk id="32" creationId="{485667A6-13A2-4123-91E4-5A43CF6B20CC}"/>
          </ac:spMkLst>
        </pc:spChg>
        <pc:spChg chg="del">
          <ac:chgData name="SHAHIDAN BIN IDRIS" userId="a9101b9a-c0bc-47a9-8dfb-550f835e45ce" providerId="ADAL" clId="{F26D463E-B1A1-49D1-A3EE-A08C075B5A76}" dt="2021-02-21T09:51:04.686" v="2615" actId="478"/>
          <ac:spMkLst>
            <pc:docMk/>
            <pc:sldMk cId="853643026" sldId="280"/>
            <ac:spMk id="33" creationId="{818B99FD-702E-493F-994A-DE994B04170E}"/>
          </ac:spMkLst>
        </pc:spChg>
        <pc:spChg chg="del">
          <ac:chgData name="SHAHIDAN BIN IDRIS" userId="a9101b9a-c0bc-47a9-8dfb-550f835e45ce" providerId="ADAL" clId="{F26D463E-B1A1-49D1-A3EE-A08C075B5A76}" dt="2021-02-21T09:51:04.686" v="2615" actId="478"/>
          <ac:spMkLst>
            <pc:docMk/>
            <pc:sldMk cId="853643026" sldId="280"/>
            <ac:spMk id="36" creationId="{21585869-3542-4823-A1CB-6464A3658F1A}"/>
          </ac:spMkLst>
        </pc:spChg>
        <pc:picChg chg="mod">
          <ac:chgData name="SHAHIDAN BIN IDRIS" userId="a9101b9a-c0bc-47a9-8dfb-550f835e45ce" providerId="ADAL" clId="{F26D463E-B1A1-49D1-A3EE-A08C075B5A76}" dt="2021-02-21T09:51:36.489" v="2623" actId="1076"/>
          <ac:picMkLst>
            <pc:docMk/>
            <pc:sldMk cId="853643026" sldId="280"/>
            <ac:picMk id="13" creationId="{F9649046-7C6F-4DCC-811F-3A8C7376AA1F}"/>
          </ac:picMkLst>
        </pc:picChg>
        <pc:picChg chg="mod">
          <ac:chgData name="SHAHIDAN BIN IDRIS" userId="a9101b9a-c0bc-47a9-8dfb-550f835e45ce" providerId="ADAL" clId="{F26D463E-B1A1-49D1-A3EE-A08C075B5A76}" dt="2021-02-21T09:51:22.592" v="2619" actId="1076"/>
          <ac:picMkLst>
            <pc:docMk/>
            <pc:sldMk cId="853643026" sldId="280"/>
            <ac:picMk id="29" creationId="{1AD2A65C-F4E6-4331-8BDC-3AE49E006AEC}"/>
          </ac:picMkLst>
        </pc:picChg>
        <pc:picChg chg="del">
          <ac:chgData name="SHAHIDAN BIN IDRIS" userId="a9101b9a-c0bc-47a9-8dfb-550f835e45ce" providerId="ADAL" clId="{F26D463E-B1A1-49D1-A3EE-A08C075B5A76}" dt="2021-02-21T09:51:04.686" v="2615" actId="478"/>
          <ac:picMkLst>
            <pc:docMk/>
            <pc:sldMk cId="853643026" sldId="280"/>
            <ac:picMk id="35" creationId="{9896E2E1-7182-494E-A209-5A3E7C3E630D}"/>
          </ac:picMkLst>
        </pc:picChg>
        <pc:picChg chg="del">
          <ac:chgData name="SHAHIDAN BIN IDRIS" userId="a9101b9a-c0bc-47a9-8dfb-550f835e45ce" providerId="ADAL" clId="{F26D463E-B1A1-49D1-A3EE-A08C075B5A76}" dt="2021-02-21T09:51:04.686" v="2615" actId="478"/>
          <ac:picMkLst>
            <pc:docMk/>
            <pc:sldMk cId="853643026" sldId="280"/>
            <ac:picMk id="1027" creationId="{0B280BDE-4B15-4CFA-A5EE-0E31BA189828}"/>
          </ac:picMkLst>
        </pc:picChg>
      </pc:sldChg>
      <pc:sldChg chg="modSp add mod">
        <pc:chgData name="SHAHIDAN BIN IDRIS" userId="a9101b9a-c0bc-47a9-8dfb-550f835e45ce" providerId="ADAL" clId="{F26D463E-B1A1-49D1-A3EE-A08C075B5A76}" dt="2021-02-21T09:27:12.349" v="2075" actId="20577"/>
        <pc:sldMkLst>
          <pc:docMk/>
          <pc:sldMk cId="262222943" sldId="281"/>
        </pc:sldMkLst>
        <pc:spChg chg="mod">
          <ac:chgData name="SHAHIDAN BIN IDRIS" userId="a9101b9a-c0bc-47a9-8dfb-550f835e45ce" providerId="ADAL" clId="{F26D463E-B1A1-49D1-A3EE-A08C075B5A76}" dt="2021-02-21T09:27:12.349" v="2075" actId="20577"/>
          <ac:spMkLst>
            <pc:docMk/>
            <pc:sldMk cId="262222943" sldId="281"/>
            <ac:spMk id="6" creationId="{5BB968AC-B657-4471-A149-F2262BC11B0C}"/>
          </ac:spMkLst>
        </pc:spChg>
      </pc:sldChg>
      <pc:sldChg chg="delSp add del mod">
        <pc:chgData name="SHAHIDAN BIN IDRIS" userId="a9101b9a-c0bc-47a9-8dfb-550f835e45ce" providerId="ADAL" clId="{F26D463E-B1A1-49D1-A3EE-A08C075B5A76}" dt="2021-02-21T05:23:47.936" v="237" actId="47"/>
        <pc:sldMkLst>
          <pc:docMk/>
          <pc:sldMk cId="4212733707" sldId="282"/>
        </pc:sldMkLst>
        <pc:spChg chg="del">
          <ac:chgData name="SHAHIDAN BIN IDRIS" userId="a9101b9a-c0bc-47a9-8dfb-550f835e45ce" providerId="ADAL" clId="{F26D463E-B1A1-49D1-A3EE-A08C075B5A76}" dt="2021-02-21T05:23:40.572" v="235" actId="478"/>
          <ac:spMkLst>
            <pc:docMk/>
            <pc:sldMk cId="4212733707" sldId="282"/>
            <ac:spMk id="5" creationId="{25C82986-7A30-4D02-9B35-44366D90E26F}"/>
          </ac:spMkLst>
        </pc:spChg>
      </pc:sldChg>
      <pc:sldChg chg="modSp add mod">
        <pc:chgData name="SHAHIDAN BIN IDRIS" userId="a9101b9a-c0bc-47a9-8dfb-550f835e45ce" providerId="ADAL" clId="{F26D463E-B1A1-49D1-A3EE-A08C075B5A76}" dt="2021-02-21T09:26:03.426" v="2069" actId="20577"/>
        <pc:sldMkLst>
          <pc:docMk/>
          <pc:sldMk cId="3315530966" sldId="283"/>
        </pc:sldMkLst>
        <pc:graphicFrameChg chg="mod modGraphic">
          <ac:chgData name="SHAHIDAN BIN IDRIS" userId="a9101b9a-c0bc-47a9-8dfb-550f835e45ce" providerId="ADAL" clId="{F26D463E-B1A1-49D1-A3EE-A08C075B5A76}" dt="2021-02-21T09:26:03.426" v="2069" actId="20577"/>
          <ac:graphicFrameMkLst>
            <pc:docMk/>
            <pc:sldMk cId="3315530966" sldId="283"/>
            <ac:graphicFrameMk id="3" creationId="{7971B401-A4B0-4DCB-A272-8F600A456EFA}"/>
          </ac:graphicFrameMkLst>
        </pc:graphicFrameChg>
      </pc:sldChg>
      <pc:sldChg chg="addSp delSp modSp add mod">
        <pc:chgData name="SHAHIDAN BIN IDRIS" userId="a9101b9a-c0bc-47a9-8dfb-550f835e45ce" providerId="ADAL" clId="{F26D463E-B1A1-49D1-A3EE-A08C075B5A76}" dt="2021-02-21T09:44:43.248" v="2265" actId="113"/>
        <pc:sldMkLst>
          <pc:docMk/>
          <pc:sldMk cId="3453039960" sldId="284"/>
        </pc:sldMkLst>
        <pc:spChg chg="del">
          <ac:chgData name="SHAHIDAN BIN IDRIS" userId="a9101b9a-c0bc-47a9-8dfb-550f835e45ce" providerId="ADAL" clId="{F26D463E-B1A1-49D1-A3EE-A08C075B5A76}" dt="2021-02-21T09:35:20.756" v="2164" actId="478"/>
          <ac:spMkLst>
            <pc:docMk/>
            <pc:sldMk cId="3453039960" sldId="284"/>
            <ac:spMk id="13" creationId="{6FA8BC66-CCCE-4F3D-A41C-5CE290AE8EEB}"/>
          </ac:spMkLst>
        </pc:spChg>
        <pc:spChg chg="del">
          <ac:chgData name="SHAHIDAN BIN IDRIS" userId="a9101b9a-c0bc-47a9-8dfb-550f835e45ce" providerId="ADAL" clId="{F26D463E-B1A1-49D1-A3EE-A08C075B5A76}" dt="2021-02-21T09:35:24.236" v="2168" actId="478"/>
          <ac:spMkLst>
            <pc:docMk/>
            <pc:sldMk cId="3453039960" sldId="284"/>
            <ac:spMk id="30" creationId="{D293FA90-289F-4451-A2B4-4A87339F31CB}"/>
          </ac:spMkLst>
        </pc:spChg>
        <pc:spChg chg="del">
          <ac:chgData name="SHAHIDAN BIN IDRIS" userId="a9101b9a-c0bc-47a9-8dfb-550f835e45ce" providerId="ADAL" clId="{F26D463E-B1A1-49D1-A3EE-A08C075B5A76}" dt="2021-02-21T09:35:23.497" v="2167" actId="478"/>
          <ac:spMkLst>
            <pc:docMk/>
            <pc:sldMk cId="3453039960" sldId="284"/>
            <ac:spMk id="31" creationId="{6ACD1361-CADF-405B-8395-E9010644664E}"/>
          </ac:spMkLst>
        </pc:spChg>
        <pc:spChg chg="del">
          <ac:chgData name="SHAHIDAN BIN IDRIS" userId="a9101b9a-c0bc-47a9-8dfb-550f835e45ce" providerId="ADAL" clId="{F26D463E-B1A1-49D1-A3EE-A08C075B5A76}" dt="2021-02-21T09:35:31.240" v="2170" actId="478"/>
          <ac:spMkLst>
            <pc:docMk/>
            <pc:sldMk cId="3453039960" sldId="284"/>
            <ac:spMk id="32" creationId="{243239EB-3D52-4E71-A806-50B5BFF1400C}"/>
          </ac:spMkLst>
        </pc:spChg>
        <pc:spChg chg="mod">
          <ac:chgData name="SHAHIDAN BIN IDRIS" userId="a9101b9a-c0bc-47a9-8dfb-550f835e45ce" providerId="ADAL" clId="{F26D463E-B1A1-49D1-A3EE-A08C075B5A76}" dt="2021-02-21T09:44:43.248" v="2265" actId="113"/>
          <ac:spMkLst>
            <pc:docMk/>
            <pc:sldMk cId="3453039960" sldId="284"/>
            <ac:spMk id="34" creationId="{6E86848F-EF54-4D26-9DCC-29711D0D9ADB}"/>
          </ac:spMkLst>
        </pc:spChg>
        <pc:picChg chg="del">
          <ac:chgData name="SHAHIDAN BIN IDRIS" userId="a9101b9a-c0bc-47a9-8dfb-550f835e45ce" providerId="ADAL" clId="{F26D463E-B1A1-49D1-A3EE-A08C075B5A76}" dt="2021-02-21T09:35:21.759" v="2166" actId="478"/>
          <ac:picMkLst>
            <pc:docMk/>
            <pc:sldMk cId="3453039960" sldId="284"/>
            <ac:picMk id="3" creationId="{012AB962-318F-435C-B18F-90F13FE579F4}"/>
          </ac:picMkLst>
        </pc:picChg>
        <pc:picChg chg="del">
          <ac:chgData name="SHAHIDAN BIN IDRIS" userId="a9101b9a-c0bc-47a9-8dfb-550f835e45ce" providerId="ADAL" clId="{F26D463E-B1A1-49D1-A3EE-A08C075B5A76}" dt="2021-02-21T09:35:21.330" v="2165" actId="478"/>
          <ac:picMkLst>
            <pc:docMk/>
            <pc:sldMk cId="3453039960" sldId="284"/>
            <ac:picMk id="11" creationId="{5F8B6178-9C50-440B-9CCD-D91168BB3606}"/>
          </ac:picMkLst>
        </pc:picChg>
        <pc:picChg chg="add mod">
          <ac:chgData name="SHAHIDAN BIN IDRIS" userId="a9101b9a-c0bc-47a9-8dfb-550f835e45ce" providerId="ADAL" clId="{F26D463E-B1A1-49D1-A3EE-A08C075B5A76}" dt="2021-02-21T09:43:58.736" v="2190" actId="1076"/>
          <ac:picMkLst>
            <pc:docMk/>
            <pc:sldMk cId="3453039960" sldId="284"/>
            <ac:picMk id="1026" creationId="{F11956A1-333A-476C-8026-9843AF8F78E0}"/>
          </ac:picMkLst>
        </pc:picChg>
        <pc:cxnChg chg="del">
          <ac:chgData name="SHAHIDAN BIN IDRIS" userId="a9101b9a-c0bc-47a9-8dfb-550f835e45ce" providerId="ADAL" clId="{F26D463E-B1A1-49D1-A3EE-A08C075B5A76}" dt="2021-02-21T09:41:16.819" v="2184" actId="478"/>
          <ac:cxnSpMkLst>
            <pc:docMk/>
            <pc:sldMk cId="3453039960" sldId="284"/>
            <ac:cxnSpMk id="35" creationId="{117E6590-0DBB-4C93-91DB-D5C5E2A798BD}"/>
          </ac:cxnSpMkLst>
        </pc:cxnChg>
      </pc:sldChg>
      <pc:sldChg chg="addSp delSp modSp add mod">
        <pc:chgData name="SHAHIDAN BIN IDRIS" userId="a9101b9a-c0bc-47a9-8dfb-550f835e45ce" providerId="ADAL" clId="{F26D463E-B1A1-49D1-A3EE-A08C075B5A76}" dt="2021-02-21T11:40:51.441" v="4918" actId="20577"/>
        <pc:sldMkLst>
          <pc:docMk/>
          <pc:sldMk cId="2859946993" sldId="285"/>
        </pc:sldMkLst>
        <pc:spChg chg="add mod">
          <ac:chgData name="SHAHIDAN BIN IDRIS" userId="a9101b9a-c0bc-47a9-8dfb-550f835e45ce" providerId="ADAL" clId="{F26D463E-B1A1-49D1-A3EE-A08C075B5A76}" dt="2021-02-21T10:17:16.418" v="3542" actId="1076"/>
          <ac:spMkLst>
            <pc:docMk/>
            <pc:sldMk cId="2859946993" sldId="285"/>
            <ac:spMk id="2" creationId="{CE7BF6FD-BFE2-4421-B601-CD206656891E}"/>
          </ac:spMkLst>
        </pc:spChg>
        <pc:spChg chg="del">
          <ac:chgData name="SHAHIDAN BIN IDRIS" userId="a9101b9a-c0bc-47a9-8dfb-550f835e45ce" providerId="ADAL" clId="{F26D463E-B1A1-49D1-A3EE-A08C075B5A76}" dt="2021-02-21T09:46:41.215" v="2270" actId="478"/>
          <ac:spMkLst>
            <pc:docMk/>
            <pc:sldMk cId="2859946993" sldId="285"/>
            <ac:spMk id="15" creationId="{9D48BB3C-A9BB-4273-80FE-25606920DBF2}"/>
          </ac:spMkLst>
        </pc:spChg>
        <pc:spChg chg="del">
          <ac:chgData name="SHAHIDAN BIN IDRIS" userId="a9101b9a-c0bc-47a9-8dfb-550f835e45ce" providerId="ADAL" clId="{F26D463E-B1A1-49D1-A3EE-A08C075B5A76}" dt="2021-02-21T09:46:38.344" v="2269" actId="478"/>
          <ac:spMkLst>
            <pc:docMk/>
            <pc:sldMk cId="2859946993" sldId="285"/>
            <ac:spMk id="24" creationId="{8FE12BC9-31D6-474E-AC76-98A438E510A1}"/>
          </ac:spMkLst>
        </pc:spChg>
        <pc:spChg chg="del">
          <ac:chgData name="SHAHIDAN BIN IDRIS" userId="a9101b9a-c0bc-47a9-8dfb-550f835e45ce" providerId="ADAL" clId="{F26D463E-B1A1-49D1-A3EE-A08C075B5A76}" dt="2021-02-21T09:46:41.215" v="2270" actId="478"/>
          <ac:spMkLst>
            <pc:docMk/>
            <pc:sldMk cId="2859946993" sldId="285"/>
            <ac:spMk id="26" creationId="{96FCE941-2368-478A-84B9-962A9C70519A}"/>
          </ac:spMkLst>
        </pc:spChg>
        <pc:spChg chg="del">
          <ac:chgData name="SHAHIDAN BIN IDRIS" userId="a9101b9a-c0bc-47a9-8dfb-550f835e45ce" providerId="ADAL" clId="{F26D463E-B1A1-49D1-A3EE-A08C075B5A76}" dt="2021-02-21T09:46:38.344" v="2269" actId="478"/>
          <ac:spMkLst>
            <pc:docMk/>
            <pc:sldMk cId="2859946993" sldId="285"/>
            <ac:spMk id="27" creationId="{EDC6EEEC-29F6-41E7-9A33-32A95A792EC1}"/>
          </ac:spMkLst>
        </pc:spChg>
        <pc:spChg chg="add mod">
          <ac:chgData name="SHAHIDAN BIN IDRIS" userId="a9101b9a-c0bc-47a9-8dfb-550f835e45ce" providerId="ADAL" clId="{F26D463E-B1A1-49D1-A3EE-A08C075B5A76}" dt="2021-02-21T10:14:03.721" v="3439" actId="14100"/>
          <ac:spMkLst>
            <pc:docMk/>
            <pc:sldMk cId="2859946993" sldId="285"/>
            <ac:spMk id="28" creationId="{D03D7239-864A-4282-B789-12D2F284B1ED}"/>
          </ac:spMkLst>
        </pc:spChg>
        <pc:spChg chg="del">
          <ac:chgData name="SHAHIDAN BIN IDRIS" userId="a9101b9a-c0bc-47a9-8dfb-550f835e45ce" providerId="ADAL" clId="{F26D463E-B1A1-49D1-A3EE-A08C075B5A76}" dt="2021-02-21T09:46:41.215" v="2270" actId="478"/>
          <ac:spMkLst>
            <pc:docMk/>
            <pc:sldMk cId="2859946993" sldId="285"/>
            <ac:spMk id="30" creationId="{400A762F-397B-41B1-AF7A-BEE1316ACE6A}"/>
          </ac:spMkLst>
        </pc:spChg>
        <pc:spChg chg="del">
          <ac:chgData name="SHAHIDAN BIN IDRIS" userId="a9101b9a-c0bc-47a9-8dfb-550f835e45ce" providerId="ADAL" clId="{F26D463E-B1A1-49D1-A3EE-A08C075B5A76}" dt="2021-02-21T09:46:41.215" v="2270" actId="478"/>
          <ac:spMkLst>
            <pc:docMk/>
            <pc:sldMk cId="2859946993" sldId="285"/>
            <ac:spMk id="31" creationId="{B217B5E3-05EC-413B-BBCF-F09FBB8ABF21}"/>
          </ac:spMkLst>
        </pc:spChg>
        <pc:spChg chg="del">
          <ac:chgData name="SHAHIDAN BIN IDRIS" userId="a9101b9a-c0bc-47a9-8dfb-550f835e45ce" providerId="ADAL" clId="{F26D463E-B1A1-49D1-A3EE-A08C075B5A76}" dt="2021-02-21T09:46:41.215" v="2270" actId="478"/>
          <ac:spMkLst>
            <pc:docMk/>
            <pc:sldMk cId="2859946993" sldId="285"/>
            <ac:spMk id="32" creationId="{485667A6-13A2-4123-91E4-5A43CF6B20CC}"/>
          </ac:spMkLst>
        </pc:spChg>
        <pc:spChg chg="del mod">
          <ac:chgData name="SHAHIDAN BIN IDRIS" userId="a9101b9a-c0bc-47a9-8dfb-550f835e45ce" providerId="ADAL" clId="{F26D463E-B1A1-49D1-A3EE-A08C075B5A76}" dt="2021-02-21T10:08:13.363" v="2972" actId="478"/>
          <ac:spMkLst>
            <pc:docMk/>
            <pc:sldMk cId="2859946993" sldId="285"/>
            <ac:spMk id="33" creationId="{818B99FD-702E-493F-994A-DE994B04170E}"/>
          </ac:spMkLst>
        </pc:spChg>
        <pc:spChg chg="add mod">
          <ac:chgData name="SHAHIDAN BIN IDRIS" userId="a9101b9a-c0bc-47a9-8dfb-550f835e45ce" providerId="ADAL" clId="{F26D463E-B1A1-49D1-A3EE-A08C075B5A76}" dt="2021-02-21T11:40:51.441" v="4918" actId="20577"/>
          <ac:spMkLst>
            <pc:docMk/>
            <pc:sldMk cId="2859946993" sldId="285"/>
            <ac:spMk id="34" creationId="{8C4EC5A1-4FE7-436B-AE27-31EDC1E24BCB}"/>
          </ac:spMkLst>
        </pc:spChg>
        <pc:spChg chg="del">
          <ac:chgData name="SHAHIDAN BIN IDRIS" userId="a9101b9a-c0bc-47a9-8dfb-550f835e45ce" providerId="ADAL" clId="{F26D463E-B1A1-49D1-A3EE-A08C075B5A76}" dt="2021-02-21T09:50:54.834" v="2614" actId="478"/>
          <ac:spMkLst>
            <pc:docMk/>
            <pc:sldMk cId="2859946993" sldId="285"/>
            <ac:spMk id="36" creationId="{21585869-3542-4823-A1CB-6464A3658F1A}"/>
          </ac:spMkLst>
        </pc:spChg>
        <pc:picChg chg="del">
          <ac:chgData name="SHAHIDAN BIN IDRIS" userId="a9101b9a-c0bc-47a9-8dfb-550f835e45ce" providerId="ADAL" clId="{F26D463E-B1A1-49D1-A3EE-A08C075B5A76}" dt="2021-02-21T09:46:38.344" v="2269" actId="478"/>
          <ac:picMkLst>
            <pc:docMk/>
            <pc:sldMk cId="2859946993" sldId="285"/>
            <ac:picMk id="13" creationId="{F9649046-7C6F-4DCC-811F-3A8C7376AA1F}"/>
          </ac:picMkLst>
        </pc:picChg>
        <pc:picChg chg="del">
          <ac:chgData name="SHAHIDAN BIN IDRIS" userId="a9101b9a-c0bc-47a9-8dfb-550f835e45ce" providerId="ADAL" clId="{F26D463E-B1A1-49D1-A3EE-A08C075B5A76}" dt="2021-02-21T09:46:38.344" v="2269" actId="478"/>
          <ac:picMkLst>
            <pc:docMk/>
            <pc:sldMk cId="2859946993" sldId="285"/>
            <ac:picMk id="29" creationId="{1AD2A65C-F4E6-4331-8BDC-3AE49E006AEC}"/>
          </ac:picMkLst>
        </pc:picChg>
        <pc:picChg chg="mod">
          <ac:chgData name="SHAHIDAN BIN IDRIS" userId="a9101b9a-c0bc-47a9-8dfb-550f835e45ce" providerId="ADAL" clId="{F26D463E-B1A1-49D1-A3EE-A08C075B5A76}" dt="2021-02-21T10:15:59.587" v="3536" actId="14100"/>
          <ac:picMkLst>
            <pc:docMk/>
            <pc:sldMk cId="2859946993" sldId="285"/>
            <ac:picMk id="35" creationId="{9896E2E1-7182-494E-A209-5A3E7C3E630D}"/>
          </ac:picMkLst>
        </pc:picChg>
        <pc:picChg chg="del">
          <ac:chgData name="SHAHIDAN BIN IDRIS" userId="a9101b9a-c0bc-47a9-8dfb-550f835e45ce" providerId="ADAL" clId="{F26D463E-B1A1-49D1-A3EE-A08C075B5A76}" dt="2021-02-21T09:50:54.834" v="2614" actId="478"/>
          <ac:picMkLst>
            <pc:docMk/>
            <pc:sldMk cId="2859946993" sldId="285"/>
            <ac:picMk id="1027" creationId="{0B280BDE-4B15-4CFA-A5EE-0E31BA189828}"/>
          </ac:picMkLst>
        </pc:picChg>
        <pc:picChg chg="add del mod">
          <ac:chgData name="SHAHIDAN BIN IDRIS" userId="a9101b9a-c0bc-47a9-8dfb-550f835e45ce" providerId="ADAL" clId="{F26D463E-B1A1-49D1-A3EE-A08C075B5A76}" dt="2021-02-21T10:01:01.766" v="2971"/>
          <ac:picMkLst>
            <pc:docMk/>
            <pc:sldMk cId="2859946993" sldId="285"/>
            <ac:picMk id="2050" creationId="{FE7F4862-0AA8-4890-82BF-AFE1665861CE}"/>
          </ac:picMkLst>
        </pc:picChg>
        <pc:picChg chg="add mod">
          <ac:chgData name="SHAHIDAN BIN IDRIS" userId="a9101b9a-c0bc-47a9-8dfb-550f835e45ce" providerId="ADAL" clId="{F26D463E-B1A1-49D1-A3EE-A08C075B5A76}" dt="2021-02-21T10:17:16.418" v="3542" actId="1076"/>
          <ac:picMkLst>
            <pc:docMk/>
            <pc:sldMk cId="2859946993" sldId="285"/>
            <ac:picMk id="2054" creationId="{6BC3C1A0-38F6-45CE-A736-CD13F48F84B4}"/>
          </ac:picMkLst>
        </pc:picChg>
      </pc:sldChg>
      <pc:sldChg chg="addSp delSp modSp add mod ord modAnim">
        <pc:chgData name="SHAHIDAN BIN IDRIS" userId="a9101b9a-c0bc-47a9-8dfb-550f835e45ce" providerId="ADAL" clId="{F26D463E-B1A1-49D1-A3EE-A08C075B5A76}" dt="2021-02-21T11:08:27.152" v="4706" actId="1076"/>
        <pc:sldMkLst>
          <pc:docMk/>
          <pc:sldMk cId="1461326873" sldId="286"/>
        </pc:sldMkLst>
        <pc:spChg chg="del">
          <ac:chgData name="SHAHIDAN BIN IDRIS" userId="a9101b9a-c0bc-47a9-8dfb-550f835e45ce" providerId="ADAL" clId="{F26D463E-B1A1-49D1-A3EE-A08C075B5A76}" dt="2021-02-21T10:19:37.709" v="3579" actId="478"/>
          <ac:spMkLst>
            <pc:docMk/>
            <pc:sldMk cId="1461326873" sldId="286"/>
            <ac:spMk id="4" creationId="{753A1B4F-ED65-4239-A0D4-BBC405EBD4BB}"/>
          </ac:spMkLst>
        </pc:spChg>
        <pc:spChg chg="del">
          <ac:chgData name="SHAHIDAN BIN IDRIS" userId="a9101b9a-c0bc-47a9-8dfb-550f835e45ce" providerId="ADAL" clId="{F26D463E-B1A1-49D1-A3EE-A08C075B5A76}" dt="2021-02-21T10:19:37.709" v="3579" actId="478"/>
          <ac:spMkLst>
            <pc:docMk/>
            <pc:sldMk cId="1461326873" sldId="286"/>
            <ac:spMk id="7" creationId="{273C142A-52D5-42AE-976E-191DF340F49C}"/>
          </ac:spMkLst>
        </pc:spChg>
        <pc:spChg chg="del">
          <ac:chgData name="SHAHIDAN BIN IDRIS" userId="a9101b9a-c0bc-47a9-8dfb-550f835e45ce" providerId="ADAL" clId="{F26D463E-B1A1-49D1-A3EE-A08C075B5A76}" dt="2021-02-21T10:19:37.709" v="3579" actId="478"/>
          <ac:spMkLst>
            <pc:docMk/>
            <pc:sldMk cId="1461326873" sldId="286"/>
            <ac:spMk id="8" creationId="{7BF0D461-F7DA-4C57-94B9-25A296E471C6}"/>
          </ac:spMkLst>
        </pc:spChg>
        <pc:spChg chg="del">
          <ac:chgData name="SHAHIDAN BIN IDRIS" userId="a9101b9a-c0bc-47a9-8dfb-550f835e45ce" providerId="ADAL" clId="{F26D463E-B1A1-49D1-A3EE-A08C075B5A76}" dt="2021-02-21T10:19:37.709" v="3579" actId="478"/>
          <ac:spMkLst>
            <pc:docMk/>
            <pc:sldMk cId="1461326873" sldId="286"/>
            <ac:spMk id="9" creationId="{F32DF4EF-052B-49E5-B04A-2AB89237A233}"/>
          </ac:spMkLst>
        </pc:spChg>
        <pc:spChg chg="del">
          <ac:chgData name="SHAHIDAN BIN IDRIS" userId="a9101b9a-c0bc-47a9-8dfb-550f835e45ce" providerId="ADAL" clId="{F26D463E-B1A1-49D1-A3EE-A08C075B5A76}" dt="2021-02-21T10:19:37.709" v="3579" actId="478"/>
          <ac:spMkLst>
            <pc:docMk/>
            <pc:sldMk cId="1461326873" sldId="286"/>
            <ac:spMk id="10" creationId="{8C35C45D-FFA2-4B69-8997-872506D49169}"/>
          </ac:spMkLst>
        </pc:spChg>
        <pc:spChg chg="add del">
          <ac:chgData name="SHAHIDAN BIN IDRIS" userId="a9101b9a-c0bc-47a9-8dfb-550f835e45ce" providerId="ADAL" clId="{F26D463E-B1A1-49D1-A3EE-A08C075B5A76}" dt="2021-02-21T10:50:03.379" v="3943"/>
          <ac:spMkLst>
            <pc:docMk/>
            <pc:sldMk cId="1461326873" sldId="286"/>
            <ac:spMk id="11" creationId="{CC1D423E-462D-4FB0-8B9D-0397161B9224}"/>
          </ac:spMkLst>
        </pc:spChg>
        <pc:spChg chg="del">
          <ac:chgData name="SHAHIDAN BIN IDRIS" userId="a9101b9a-c0bc-47a9-8dfb-550f835e45ce" providerId="ADAL" clId="{F26D463E-B1A1-49D1-A3EE-A08C075B5A76}" dt="2021-02-21T10:19:40.002" v="3581" actId="478"/>
          <ac:spMkLst>
            <pc:docMk/>
            <pc:sldMk cId="1461326873" sldId="286"/>
            <ac:spMk id="17" creationId="{9014C991-47B7-443E-A36C-DC8150116ADC}"/>
          </ac:spMkLst>
        </pc:spChg>
        <pc:spChg chg="del">
          <ac:chgData name="SHAHIDAN BIN IDRIS" userId="a9101b9a-c0bc-47a9-8dfb-550f835e45ce" providerId="ADAL" clId="{F26D463E-B1A1-49D1-A3EE-A08C075B5A76}" dt="2021-02-21T10:19:39.008" v="3580" actId="478"/>
          <ac:spMkLst>
            <pc:docMk/>
            <pc:sldMk cId="1461326873" sldId="286"/>
            <ac:spMk id="18" creationId="{F9399E8B-24CB-4032-8703-89205D313A4C}"/>
          </ac:spMkLst>
        </pc:spChg>
        <pc:spChg chg="del">
          <ac:chgData name="SHAHIDAN BIN IDRIS" userId="a9101b9a-c0bc-47a9-8dfb-550f835e45ce" providerId="ADAL" clId="{F26D463E-B1A1-49D1-A3EE-A08C075B5A76}" dt="2021-02-21T10:19:37.709" v="3579" actId="478"/>
          <ac:spMkLst>
            <pc:docMk/>
            <pc:sldMk cId="1461326873" sldId="286"/>
            <ac:spMk id="21" creationId="{2446C55F-15FC-4C88-9A1C-094C6F3B5A3C}"/>
          </ac:spMkLst>
        </pc:spChg>
        <pc:spChg chg="mod">
          <ac:chgData name="SHAHIDAN BIN IDRIS" userId="a9101b9a-c0bc-47a9-8dfb-550f835e45ce" providerId="ADAL" clId="{F26D463E-B1A1-49D1-A3EE-A08C075B5A76}" dt="2021-02-21T10:22:41.056" v="3595" actId="14100"/>
          <ac:spMkLst>
            <pc:docMk/>
            <pc:sldMk cId="1461326873" sldId="286"/>
            <ac:spMk id="22" creationId="{3AA445C9-A078-44B2-AA15-AF4B79693D4F}"/>
          </ac:spMkLst>
        </pc:spChg>
        <pc:spChg chg="del">
          <ac:chgData name="SHAHIDAN BIN IDRIS" userId="a9101b9a-c0bc-47a9-8dfb-550f835e45ce" providerId="ADAL" clId="{F26D463E-B1A1-49D1-A3EE-A08C075B5A76}" dt="2021-02-21T10:19:37.709" v="3579" actId="478"/>
          <ac:spMkLst>
            <pc:docMk/>
            <pc:sldMk cId="1461326873" sldId="286"/>
            <ac:spMk id="24" creationId="{12FA1411-F674-44D9-8252-CED69E262A1A}"/>
          </ac:spMkLst>
        </pc:spChg>
        <pc:spChg chg="add del mod">
          <ac:chgData name="SHAHIDAN BIN IDRIS" userId="a9101b9a-c0bc-47a9-8dfb-550f835e45ce" providerId="ADAL" clId="{F26D463E-B1A1-49D1-A3EE-A08C075B5A76}" dt="2021-02-21T10:25:12.969" v="3631" actId="478"/>
          <ac:spMkLst>
            <pc:docMk/>
            <pc:sldMk cId="1461326873" sldId="286"/>
            <ac:spMk id="29" creationId="{CA8EC257-8C64-4902-AFAF-5D0E24F4FC8A}"/>
          </ac:spMkLst>
        </pc:spChg>
        <pc:spChg chg="add del mod">
          <ac:chgData name="SHAHIDAN BIN IDRIS" userId="a9101b9a-c0bc-47a9-8dfb-550f835e45ce" providerId="ADAL" clId="{F26D463E-B1A1-49D1-A3EE-A08C075B5A76}" dt="2021-02-21T10:25:16.987" v="3632" actId="478"/>
          <ac:spMkLst>
            <pc:docMk/>
            <pc:sldMk cId="1461326873" sldId="286"/>
            <ac:spMk id="31" creationId="{4734426C-E5B3-40A1-86C7-38A794B2950A}"/>
          </ac:spMkLst>
        </pc:spChg>
        <pc:spChg chg="del">
          <ac:chgData name="SHAHIDAN BIN IDRIS" userId="a9101b9a-c0bc-47a9-8dfb-550f835e45ce" providerId="ADAL" clId="{F26D463E-B1A1-49D1-A3EE-A08C075B5A76}" dt="2021-02-21T10:19:37.709" v="3579" actId="478"/>
          <ac:spMkLst>
            <pc:docMk/>
            <pc:sldMk cId="1461326873" sldId="286"/>
            <ac:spMk id="32" creationId="{37DCDF2A-B3C8-4C75-8265-4E98ED2DA088}"/>
          </ac:spMkLst>
        </pc:spChg>
        <pc:spChg chg="add del mod">
          <ac:chgData name="SHAHIDAN BIN IDRIS" userId="a9101b9a-c0bc-47a9-8dfb-550f835e45ce" providerId="ADAL" clId="{F26D463E-B1A1-49D1-A3EE-A08C075B5A76}" dt="2021-02-21T10:26:21.328" v="3643" actId="478"/>
          <ac:spMkLst>
            <pc:docMk/>
            <pc:sldMk cId="1461326873" sldId="286"/>
            <ac:spMk id="33" creationId="{E7B27B2B-D205-48BB-B8AA-7340E3417A46}"/>
          </ac:spMkLst>
        </pc:spChg>
        <pc:spChg chg="add del mod">
          <ac:chgData name="SHAHIDAN BIN IDRIS" userId="a9101b9a-c0bc-47a9-8dfb-550f835e45ce" providerId="ADAL" clId="{F26D463E-B1A1-49D1-A3EE-A08C075B5A76}" dt="2021-02-21T10:26:21.328" v="3643" actId="478"/>
          <ac:spMkLst>
            <pc:docMk/>
            <pc:sldMk cId="1461326873" sldId="286"/>
            <ac:spMk id="34" creationId="{47674A12-A490-4E78-B474-D553383FD2AA}"/>
          </ac:spMkLst>
        </pc:spChg>
        <pc:spChg chg="add del mod">
          <ac:chgData name="SHAHIDAN BIN IDRIS" userId="a9101b9a-c0bc-47a9-8dfb-550f835e45ce" providerId="ADAL" clId="{F26D463E-B1A1-49D1-A3EE-A08C075B5A76}" dt="2021-02-21T10:26:21.328" v="3643" actId="478"/>
          <ac:spMkLst>
            <pc:docMk/>
            <pc:sldMk cId="1461326873" sldId="286"/>
            <ac:spMk id="35" creationId="{C8B8C5E3-B2C3-4D02-9D61-EF4D5C28752D}"/>
          </ac:spMkLst>
        </pc:spChg>
        <pc:spChg chg="add del mod">
          <ac:chgData name="SHAHIDAN BIN IDRIS" userId="a9101b9a-c0bc-47a9-8dfb-550f835e45ce" providerId="ADAL" clId="{F26D463E-B1A1-49D1-A3EE-A08C075B5A76}" dt="2021-02-21T10:26:21.328" v="3643" actId="478"/>
          <ac:spMkLst>
            <pc:docMk/>
            <pc:sldMk cId="1461326873" sldId="286"/>
            <ac:spMk id="36" creationId="{2377EC5F-360D-41AD-AFB7-E6B9F95BD95A}"/>
          </ac:spMkLst>
        </pc:spChg>
        <pc:spChg chg="add mod">
          <ac:chgData name="SHAHIDAN BIN IDRIS" userId="a9101b9a-c0bc-47a9-8dfb-550f835e45ce" providerId="ADAL" clId="{F26D463E-B1A1-49D1-A3EE-A08C075B5A76}" dt="2021-02-21T11:04:16.525" v="4547" actId="1076"/>
          <ac:spMkLst>
            <pc:docMk/>
            <pc:sldMk cId="1461326873" sldId="286"/>
            <ac:spMk id="41" creationId="{C3F827C1-5FB7-44EB-A980-69A970740193}"/>
          </ac:spMkLst>
        </pc:spChg>
        <pc:spChg chg="add mod">
          <ac:chgData name="SHAHIDAN BIN IDRIS" userId="a9101b9a-c0bc-47a9-8dfb-550f835e45ce" providerId="ADAL" clId="{F26D463E-B1A1-49D1-A3EE-A08C075B5A76}" dt="2021-02-21T11:04:29.986" v="4552" actId="1035"/>
          <ac:spMkLst>
            <pc:docMk/>
            <pc:sldMk cId="1461326873" sldId="286"/>
            <ac:spMk id="42" creationId="{1560FFB3-EB2F-4656-94AF-DBBB72FE6931}"/>
          </ac:spMkLst>
        </pc:spChg>
        <pc:spChg chg="add mod">
          <ac:chgData name="SHAHIDAN BIN IDRIS" userId="a9101b9a-c0bc-47a9-8dfb-550f835e45ce" providerId="ADAL" clId="{F26D463E-B1A1-49D1-A3EE-A08C075B5A76}" dt="2021-02-21T11:04:48.656" v="4559" actId="14100"/>
          <ac:spMkLst>
            <pc:docMk/>
            <pc:sldMk cId="1461326873" sldId="286"/>
            <ac:spMk id="43" creationId="{2BDD1871-A1A8-4607-9816-2F352E8B04CF}"/>
          </ac:spMkLst>
        </pc:spChg>
        <pc:spChg chg="add mod">
          <ac:chgData name="SHAHIDAN BIN IDRIS" userId="a9101b9a-c0bc-47a9-8dfb-550f835e45ce" providerId="ADAL" clId="{F26D463E-B1A1-49D1-A3EE-A08C075B5A76}" dt="2021-02-21T11:05:25.241" v="4571" actId="1076"/>
          <ac:spMkLst>
            <pc:docMk/>
            <pc:sldMk cId="1461326873" sldId="286"/>
            <ac:spMk id="44" creationId="{F1EF6E49-CB0F-428D-89B9-329CC0D61619}"/>
          </ac:spMkLst>
        </pc:spChg>
        <pc:spChg chg="add mod">
          <ac:chgData name="SHAHIDAN BIN IDRIS" userId="a9101b9a-c0bc-47a9-8dfb-550f835e45ce" providerId="ADAL" clId="{F26D463E-B1A1-49D1-A3EE-A08C075B5A76}" dt="2021-02-21T11:08:27.152" v="4706" actId="1076"/>
          <ac:spMkLst>
            <pc:docMk/>
            <pc:sldMk cId="1461326873" sldId="286"/>
            <ac:spMk id="45" creationId="{54B43E01-4776-424F-A271-172BA23AE4A6}"/>
          </ac:spMkLst>
        </pc:spChg>
        <pc:picChg chg="del">
          <ac:chgData name="SHAHIDAN BIN IDRIS" userId="a9101b9a-c0bc-47a9-8dfb-550f835e45ce" providerId="ADAL" clId="{F26D463E-B1A1-49D1-A3EE-A08C075B5A76}" dt="2021-02-21T10:19:37.709" v="3579" actId="478"/>
          <ac:picMkLst>
            <pc:docMk/>
            <pc:sldMk cId="1461326873" sldId="286"/>
            <ac:picMk id="3" creationId="{32B6E935-6243-4975-926E-42BCE7AACF9F}"/>
          </ac:picMkLst>
        </pc:picChg>
        <pc:picChg chg="del">
          <ac:chgData name="SHAHIDAN BIN IDRIS" userId="a9101b9a-c0bc-47a9-8dfb-550f835e45ce" providerId="ADAL" clId="{F26D463E-B1A1-49D1-A3EE-A08C075B5A76}" dt="2021-02-21T10:19:37.709" v="3579" actId="478"/>
          <ac:picMkLst>
            <pc:docMk/>
            <pc:sldMk cId="1461326873" sldId="286"/>
            <ac:picMk id="13" creationId="{73D9B42A-B1E8-4DF9-A6D3-F16D15CA2615}"/>
          </ac:picMkLst>
        </pc:picChg>
        <pc:picChg chg="del">
          <ac:chgData name="SHAHIDAN BIN IDRIS" userId="a9101b9a-c0bc-47a9-8dfb-550f835e45ce" providerId="ADAL" clId="{F26D463E-B1A1-49D1-A3EE-A08C075B5A76}" dt="2021-02-21T10:19:37.709" v="3579" actId="478"/>
          <ac:picMkLst>
            <pc:docMk/>
            <pc:sldMk cId="1461326873" sldId="286"/>
            <ac:picMk id="26" creationId="{EC529696-FAF8-4C43-A277-C5FBA6653859}"/>
          </ac:picMkLst>
        </pc:picChg>
        <pc:picChg chg="add del mod">
          <ac:chgData name="SHAHIDAN BIN IDRIS" userId="a9101b9a-c0bc-47a9-8dfb-550f835e45ce" providerId="ADAL" clId="{F26D463E-B1A1-49D1-A3EE-A08C075B5A76}" dt="2021-02-21T11:04:00.924" v="4541" actId="478"/>
          <ac:picMkLst>
            <pc:docMk/>
            <pc:sldMk cId="1461326873" sldId="286"/>
            <ac:picMk id="27" creationId="{F207109B-A005-4289-9A5A-EE4CC6DD66D7}"/>
          </ac:picMkLst>
        </pc:picChg>
        <pc:picChg chg="del">
          <ac:chgData name="SHAHIDAN BIN IDRIS" userId="a9101b9a-c0bc-47a9-8dfb-550f835e45ce" providerId="ADAL" clId="{F26D463E-B1A1-49D1-A3EE-A08C075B5A76}" dt="2021-02-21T10:19:37.709" v="3579" actId="478"/>
          <ac:picMkLst>
            <pc:docMk/>
            <pc:sldMk cId="1461326873" sldId="286"/>
            <ac:picMk id="28" creationId="{9E505470-DBEB-4470-9A7A-6A5E78A0AFEF}"/>
          </ac:picMkLst>
        </pc:picChg>
        <pc:picChg chg="del">
          <ac:chgData name="SHAHIDAN BIN IDRIS" userId="a9101b9a-c0bc-47a9-8dfb-550f835e45ce" providerId="ADAL" clId="{F26D463E-B1A1-49D1-A3EE-A08C075B5A76}" dt="2021-02-21T10:19:37.709" v="3579" actId="478"/>
          <ac:picMkLst>
            <pc:docMk/>
            <pc:sldMk cId="1461326873" sldId="286"/>
            <ac:picMk id="30" creationId="{ED6EF08A-0B9B-47BC-A202-0EBBD124BEF5}"/>
          </ac:picMkLst>
        </pc:picChg>
        <pc:picChg chg="del">
          <ac:chgData name="SHAHIDAN BIN IDRIS" userId="a9101b9a-c0bc-47a9-8dfb-550f835e45ce" providerId="ADAL" clId="{F26D463E-B1A1-49D1-A3EE-A08C075B5A76}" dt="2021-02-21T10:19:37.709" v="3579" actId="478"/>
          <ac:picMkLst>
            <pc:docMk/>
            <pc:sldMk cId="1461326873" sldId="286"/>
            <ac:picMk id="3074" creationId="{8097E416-407F-45EB-B954-A18719FDA3B2}"/>
          </ac:picMkLst>
        </pc:picChg>
        <pc:cxnChg chg="del">
          <ac:chgData name="SHAHIDAN BIN IDRIS" userId="a9101b9a-c0bc-47a9-8dfb-550f835e45ce" providerId="ADAL" clId="{F26D463E-B1A1-49D1-A3EE-A08C075B5A76}" dt="2021-02-21T10:19:37.709" v="3579" actId="478"/>
          <ac:cxnSpMkLst>
            <pc:docMk/>
            <pc:sldMk cId="1461326873" sldId="286"/>
            <ac:cxnSpMk id="6" creationId="{DE0ADB8C-4071-46F5-B5CE-38DD1CA33FB2}"/>
          </ac:cxnSpMkLst>
        </pc:cxnChg>
        <pc:cxnChg chg="del">
          <ac:chgData name="SHAHIDAN BIN IDRIS" userId="a9101b9a-c0bc-47a9-8dfb-550f835e45ce" providerId="ADAL" clId="{F26D463E-B1A1-49D1-A3EE-A08C075B5A76}" dt="2021-02-21T10:19:37.709" v="3579" actId="478"/>
          <ac:cxnSpMkLst>
            <pc:docMk/>
            <pc:sldMk cId="1461326873" sldId="286"/>
            <ac:cxnSpMk id="12" creationId="{5C805B11-5AE9-4806-A8A2-8A719F114037}"/>
          </ac:cxnSpMkLst>
        </pc:cxnChg>
        <pc:cxnChg chg="del">
          <ac:chgData name="SHAHIDAN BIN IDRIS" userId="a9101b9a-c0bc-47a9-8dfb-550f835e45ce" providerId="ADAL" clId="{F26D463E-B1A1-49D1-A3EE-A08C075B5A76}" dt="2021-02-21T10:19:37.709" v="3579" actId="478"/>
          <ac:cxnSpMkLst>
            <pc:docMk/>
            <pc:sldMk cId="1461326873" sldId="286"/>
            <ac:cxnSpMk id="14" creationId="{A4647B2F-66D4-45C1-920B-5469651F543D}"/>
          </ac:cxnSpMkLst>
        </pc:cxnChg>
        <pc:cxnChg chg="del">
          <ac:chgData name="SHAHIDAN BIN IDRIS" userId="a9101b9a-c0bc-47a9-8dfb-550f835e45ce" providerId="ADAL" clId="{F26D463E-B1A1-49D1-A3EE-A08C075B5A76}" dt="2021-02-21T10:19:37.709" v="3579" actId="478"/>
          <ac:cxnSpMkLst>
            <pc:docMk/>
            <pc:sldMk cId="1461326873" sldId="286"/>
            <ac:cxnSpMk id="16" creationId="{58CDC565-6C06-4F1F-9837-8B6B1F30B850}"/>
          </ac:cxnSpMkLst>
        </pc:cxnChg>
        <pc:cxnChg chg="mod">
          <ac:chgData name="SHAHIDAN BIN IDRIS" userId="a9101b9a-c0bc-47a9-8dfb-550f835e45ce" providerId="ADAL" clId="{F26D463E-B1A1-49D1-A3EE-A08C075B5A76}" dt="2021-02-21T10:22:43.724" v="3596" actId="14100"/>
          <ac:cxnSpMkLst>
            <pc:docMk/>
            <pc:sldMk cId="1461326873" sldId="286"/>
            <ac:cxnSpMk id="23" creationId="{EC19F7BC-3816-4983-AA5F-BB9CAAAD83AF}"/>
          </ac:cxnSpMkLst>
        </pc:cxnChg>
        <pc:cxnChg chg="add del mod">
          <ac:chgData name="SHAHIDAN BIN IDRIS" userId="a9101b9a-c0bc-47a9-8dfb-550f835e45ce" providerId="ADAL" clId="{F26D463E-B1A1-49D1-A3EE-A08C075B5A76}" dt="2021-02-21T10:25:16.987" v="3632" actId="478"/>
          <ac:cxnSpMkLst>
            <pc:docMk/>
            <pc:sldMk cId="1461326873" sldId="286"/>
            <ac:cxnSpMk id="37" creationId="{14367DC5-D649-4F15-B9C5-AD6EC57F226D}"/>
          </ac:cxnSpMkLst>
        </pc:cxnChg>
        <pc:cxnChg chg="add del mod">
          <ac:chgData name="SHAHIDAN BIN IDRIS" userId="a9101b9a-c0bc-47a9-8dfb-550f835e45ce" providerId="ADAL" clId="{F26D463E-B1A1-49D1-A3EE-A08C075B5A76}" dt="2021-02-21T10:26:21.328" v="3643" actId="478"/>
          <ac:cxnSpMkLst>
            <pc:docMk/>
            <pc:sldMk cId="1461326873" sldId="286"/>
            <ac:cxnSpMk id="38" creationId="{6CA9B828-F72C-49AE-BD29-28FF669BCEC1}"/>
          </ac:cxnSpMkLst>
        </pc:cxnChg>
        <pc:cxnChg chg="add del mod">
          <ac:chgData name="SHAHIDAN BIN IDRIS" userId="a9101b9a-c0bc-47a9-8dfb-550f835e45ce" providerId="ADAL" clId="{F26D463E-B1A1-49D1-A3EE-A08C075B5A76}" dt="2021-02-21T10:26:21.328" v="3643" actId="478"/>
          <ac:cxnSpMkLst>
            <pc:docMk/>
            <pc:sldMk cId="1461326873" sldId="286"/>
            <ac:cxnSpMk id="39" creationId="{52947936-191F-49DD-A432-9E16CB62DFB8}"/>
          </ac:cxnSpMkLst>
        </pc:cxnChg>
        <pc:cxnChg chg="add del mod">
          <ac:chgData name="SHAHIDAN BIN IDRIS" userId="a9101b9a-c0bc-47a9-8dfb-550f835e45ce" providerId="ADAL" clId="{F26D463E-B1A1-49D1-A3EE-A08C075B5A76}" dt="2021-02-21T10:26:21.328" v="3643" actId="478"/>
          <ac:cxnSpMkLst>
            <pc:docMk/>
            <pc:sldMk cId="1461326873" sldId="286"/>
            <ac:cxnSpMk id="40" creationId="{49C85113-6596-47B1-8492-E4941856A68D}"/>
          </ac:cxnSpMkLst>
        </pc:cxnChg>
      </pc:sldChg>
      <pc:sldChg chg="addSp delSp modSp add mod ord">
        <pc:chgData name="SHAHIDAN BIN IDRIS" userId="a9101b9a-c0bc-47a9-8dfb-550f835e45ce" providerId="ADAL" clId="{F26D463E-B1A1-49D1-A3EE-A08C075B5A76}" dt="2021-02-21T11:32:25.769" v="4916" actId="20577"/>
        <pc:sldMkLst>
          <pc:docMk/>
          <pc:sldMk cId="2291449187" sldId="287"/>
        </pc:sldMkLst>
        <pc:spChg chg="add del mod">
          <ac:chgData name="SHAHIDAN BIN IDRIS" userId="a9101b9a-c0bc-47a9-8dfb-550f835e45ce" providerId="ADAL" clId="{F26D463E-B1A1-49D1-A3EE-A08C075B5A76}" dt="2021-02-21T11:00:17.245" v="4292" actId="478"/>
          <ac:spMkLst>
            <pc:docMk/>
            <pc:sldMk cId="2291449187" sldId="287"/>
            <ac:spMk id="8" creationId="{B3CB0FFC-87EC-4981-9C12-846428CE5932}"/>
          </ac:spMkLst>
        </pc:spChg>
        <pc:spChg chg="add del mod">
          <ac:chgData name="SHAHIDAN BIN IDRIS" userId="a9101b9a-c0bc-47a9-8dfb-550f835e45ce" providerId="ADAL" clId="{F26D463E-B1A1-49D1-A3EE-A08C075B5A76}" dt="2021-02-21T11:05:52.408" v="4574" actId="478"/>
          <ac:spMkLst>
            <pc:docMk/>
            <pc:sldMk cId="2291449187" sldId="287"/>
            <ac:spMk id="9" creationId="{8AEB1C0B-ED1D-4758-840E-8926EF9C1F78}"/>
          </ac:spMkLst>
        </pc:spChg>
        <pc:spChg chg="add mod">
          <ac:chgData name="SHAHIDAN BIN IDRIS" userId="a9101b9a-c0bc-47a9-8dfb-550f835e45ce" providerId="ADAL" clId="{F26D463E-B1A1-49D1-A3EE-A08C075B5A76}" dt="2021-02-21T11:31:59.209" v="4902" actId="207"/>
          <ac:spMkLst>
            <pc:docMk/>
            <pc:sldMk cId="2291449187" sldId="287"/>
            <ac:spMk id="10" creationId="{81D6A1DF-2DD2-4324-A4F1-49AC5624EBE0}"/>
          </ac:spMkLst>
        </pc:spChg>
        <pc:spChg chg="add mod">
          <ac:chgData name="SHAHIDAN BIN IDRIS" userId="a9101b9a-c0bc-47a9-8dfb-550f835e45ce" providerId="ADAL" clId="{F26D463E-B1A1-49D1-A3EE-A08C075B5A76}" dt="2021-02-21T11:32:25.769" v="4916" actId="20577"/>
          <ac:spMkLst>
            <pc:docMk/>
            <pc:sldMk cId="2291449187" sldId="287"/>
            <ac:spMk id="11" creationId="{652569AB-3A4B-42EA-AC98-CC6F5B2913F4}"/>
          </ac:spMkLst>
        </pc:spChg>
        <pc:spChg chg="add del mod">
          <ac:chgData name="SHAHIDAN BIN IDRIS" userId="a9101b9a-c0bc-47a9-8dfb-550f835e45ce" providerId="ADAL" clId="{F26D463E-B1A1-49D1-A3EE-A08C075B5A76}" dt="2021-02-21T11:05:18.532" v="4568" actId="21"/>
          <ac:spMkLst>
            <pc:docMk/>
            <pc:sldMk cId="2291449187" sldId="287"/>
            <ac:spMk id="41" creationId="{C3F827C1-5FB7-44EB-A980-69A970740193}"/>
          </ac:spMkLst>
        </pc:spChg>
        <pc:spChg chg="mod">
          <ac:chgData name="SHAHIDAN BIN IDRIS" userId="a9101b9a-c0bc-47a9-8dfb-550f835e45ce" providerId="ADAL" clId="{F26D463E-B1A1-49D1-A3EE-A08C075B5A76}" dt="2021-02-21T11:31:48.184" v="4900" actId="207"/>
          <ac:spMkLst>
            <pc:docMk/>
            <pc:sldMk cId="2291449187" sldId="287"/>
            <ac:spMk id="42" creationId="{1560FFB3-EB2F-4656-94AF-DBBB72FE6931}"/>
          </ac:spMkLst>
        </pc:spChg>
        <pc:picChg chg="del">
          <ac:chgData name="SHAHIDAN BIN IDRIS" userId="a9101b9a-c0bc-47a9-8dfb-550f835e45ce" providerId="ADAL" clId="{F26D463E-B1A1-49D1-A3EE-A08C075B5A76}" dt="2021-02-21T10:59:01.569" v="4150" actId="478"/>
          <ac:picMkLst>
            <pc:docMk/>
            <pc:sldMk cId="2291449187" sldId="287"/>
            <ac:picMk id="27" creationId="{F207109B-A005-4289-9A5A-EE4CC6DD66D7}"/>
          </ac:picMkLst>
        </pc:picChg>
      </pc:sldChg>
    </pc:docChg>
  </pc:docChgLst>
  <pc:docChgLst>
    <pc:chgData name="SHAHIDAN BIN IDRIS" userId="a9101b9a-c0bc-47a9-8dfb-550f835e45ce" providerId="ADAL" clId="{33B73F30-BA4A-4BB7-8F9B-6EE60B65FB35}"/>
    <pc:docChg chg="undo custSel addSld delSld modSld modMainMaster">
      <pc:chgData name="SHAHIDAN BIN IDRIS" userId="a9101b9a-c0bc-47a9-8dfb-550f835e45ce" providerId="ADAL" clId="{33B73F30-BA4A-4BB7-8F9B-6EE60B65FB35}" dt="2021-02-24T06:48:22.113" v="775" actId="113"/>
      <pc:docMkLst>
        <pc:docMk/>
      </pc:docMkLst>
      <pc:sldChg chg="modSp mod">
        <pc:chgData name="SHAHIDAN BIN IDRIS" userId="a9101b9a-c0bc-47a9-8dfb-550f835e45ce" providerId="ADAL" clId="{33B73F30-BA4A-4BB7-8F9B-6EE60B65FB35}" dt="2021-02-22T08:36:15.369" v="67" actId="20577"/>
        <pc:sldMkLst>
          <pc:docMk/>
          <pc:sldMk cId="2085541983" sldId="257"/>
        </pc:sldMkLst>
        <pc:spChg chg="mod">
          <ac:chgData name="SHAHIDAN BIN IDRIS" userId="a9101b9a-c0bc-47a9-8dfb-550f835e45ce" providerId="ADAL" clId="{33B73F30-BA4A-4BB7-8F9B-6EE60B65FB35}" dt="2021-02-22T08:36:15.369" v="67" actId="20577"/>
          <ac:spMkLst>
            <pc:docMk/>
            <pc:sldMk cId="2085541983" sldId="257"/>
            <ac:spMk id="3" creationId="{B8C3E2D4-F3EB-4A03-98AF-5709E06C0C87}"/>
          </ac:spMkLst>
        </pc:spChg>
        <pc:spChg chg="mod">
          <ac:chgData name="SHAHIDAN BIN IDRIS" userId="a9101b9a-c0bc-47a9-8dfb-550f835e45ce" providerId="ADAL" clId="{33B73F30-BA4A-4BB7-8F9B-6EE60B65FB35}" dt="2021-02-22T08:25:03.421" v="4" actId="113"/>
          <ac:spMkLst>
            <pc:docMk/>
            <pc:sldMk cId="2085541983" sldId="257"/>
            <ac:spMk id="4" creationId="{E18FE785-0B07-4700-B562-E0452E71FB36}"/>
          </ac:spMkLst>
        </pc:spChg>
      </pc:sldChg>
      <pc:sldChg chg="del">
        <pc:chgData name="SHAHIDAN BIN IDRIS" userId="a9101b9a-c0bc-47a9-8dfb-550f835e45ce" providerId="ADAL" clId="{33B73F30-BA4A-4BB7-8F9B-6EE60B65FB35}" dt="2021-02-24T06:13:51.742" v="72" actId="2696"/>
        <pc:sldMkLst>
          <pc:docMk/>
          <pc:sldMk cId="1461326873" sldId="286"/>
        </pc:sldMkLst>
      </pc:sldChg>
      <pc:sldChg chg="add">
        <pc:chgData name="SHAHIDAN BIN IDRIS" userId="a9101b9a-c0bc-47a9-8dfb-550f835e45ce" providerId="ADAL" clId="{33B73F30-BA4A-4BB7-8F9B-6EE60B65FB35}" dt="2021-02-24T06:13:53.298" v="73"/>
        <pc:sldMkLst>
          <pc:docMk/>
          <pc:sldMk cId="2204675752" sldId="286"/>
        </pc:sldMkLst>
      </pc:sldChg>
      <pc:sldChg chg="add">
        <pc:chgData name="SHAHIDAN BIN IDRIS" userId="a9101b9a-c0bc-47a9-8dfb-550f835e45ce" providerId="ADAL" clId="{33B73F30-BA4A-4BB7-8F9B-6EE60B65FB35}" dt="2021-02-24T06:13:53.298" v="73"/>
        <pc:sldMkLst>
          <pc:docMk/>
          <pc:sldMk cId="1598826240" sldId="287"/>
        </pc:sldMkLst>
      </pc:sldChg>
      <pc:sldChg chg="modSp del mod">
        <pc:chgData name="SHAHIDAN BIN IDRIS" userId="a9101b9a-c0bc-47a9-8dfb-550f835e45ce" providerId="ADAL" clId="{33B73F30-BA4A-4BB7-8F9B-6EE60B65FB35}" dt="2021-02-24T06:13:51.742" v="72" actId="2696"/>
        <pc:sldMkLst>
          <pc:docMk/>
          <pc:sldMk cId="2291449187" sldId="287"/>
        </pc:sldMkLst>
        <pc:spChg chg="mod">
          <ac:chgData name="SHAHIDAN BIN IDRIS" userId="a9101b9a-c0bc-47a9-8dfb-550f835e45ce" providerId="ADAL" clId="{33B73F30-BA4A-4BB7-8F9B-6EE60B65FB35}" dt="2021-02-22T08:42:47.820" v="71" actId="1582"/>
          <ac:spMkLst>
            <pc:docMk/>
            <pc:sldMk cId="2291449187" sldId="287"/>
            <ac:spMk id="10" creationId="{81D6A1DF-2DD2-4324-A4F1-49AC5624EBE0}"/>
          </ac:spMkLst>
        </pc:spChg>
      </pc:sldChg>
      <pc:sldChg chg="delSp modSp add mod">
        <pc:chgData name="SHAHIDAN BIN IDRIS" userId="a9101b9a-c0bc-47a9-8dfb-550f835e45ce" providerId="ADAL" clId="{33B73F30-BA4A-4BB7-8F9B-6EE60B65FB35}" dt="2021-02-24T06:48:22.113" v="775" actId="113"/>
        <pc:sldMkLst>
          <pc:docMk/>
          <pc:sldMk cId="543852961" sldId="288"/>
        </pc:sldMkLst>
        <pc:spChg chg="mod">
          <ac:chgData name="SHAHIDAN BIN IDRIS" userId="a9101b9a-c0bc-47a9-8dfb-550f835e45ce" providerId="ADAL" clId="{33B73F30-BA4A-4BB7-8F9B-6EE60B65FB35}" dt="2021-02-24T06:34:47.723" v="84" actId="20577"/>
          <ac:spMkLst>
            <pc:docMk/>
            <pc:sldMk cId="543852961" sldId="288"/>
            <ac:spMk id="22" creationId="{3AA445C9-A078-44B2-AA15-AF4B79693D4F}"/>
          </ac:spMkLst>
        </pc:spChg>
        <pc:spChg chg="del">
          <ac:chgData name="SHAHIDAN BIN IDRIS" userId="a9101b9a-c0bc-47a9-8dfb-550f835e45ce" providerId="ADAL" clId="{33B73F30-BA4A-4BB7-8F9B-6EE60B65FB35}" dt="2021-02-24T06:34:55.160" v="86" actId="478"/>
          <ac:spMkLst>
            <pc:docMk/>
            <pc:sldMk cId="543852961" sldId="288"/>
            <ac:spMk id="30" creationId="{B6E6606E-755C-46F3-B4DB-78253BA842CD}"/>
          </ac:spMkLst>
        </pc:spChg>
        <pc:spChg chg="mod">
          <ac:chgData name="SHAHIDAN BIN IDRIS" userId="a9101b9a-c0bc-47a9-8dfb-550f835e45ce" providerId="ADAL" clId="{33B73F30-BA4A-4BB7-8F9B-6EE60B65FB35}" dt="2021-02-24T06:48:22.113" v="775" actId="113"/>
          <ac:spMkLst>
            <pc:docMk/>
            <pc:sldMk cId="543852961" sldId="288"/>
            <ac:spMk id="31" creationId="{9A60D6ED-E8C4-467F-B00A-7797321DADF1}"/>
          </ac:spMkLst>
        </pc:spChg>
        <pc:cxnChg chg="mod">
          <ac:chgData name="SHAHIDAN BIN IDRIS" userId="a9101b9a-c0bc-47a9-8dfb-550f835e45ce" providerId="ADAL" clId="{33B73F30-BA4A-4BB7-8F9B-6EE60B65FB35}" dt="2021-02-24T06:34:50.966" v="85" actId="14100"/>
          <ac:cxnSpMkLst>
            <pc:docMk/>
            <pc:sldMk cId="543852961" sldId="288"/>
            <ac:cxnSpMk id="23" creationId="{EC19F7BC-3816-4983-AA5F-BB9CAAAD83AF}"/>
          </ac:cxnSpMkLst>
        </pc:cxnChg>
      </pc:sldChg>
      <pc:sldMasterChg chg="modSp mod">
        <pc:chgData name="SHAHIDAN BIN IDRIS" userId="a9101b9a-c0bc-47a9-8dfb-550f835e45ce" providerId="ADAL" clId="{33B73F30-BA4A-4BB7-8F9B-6EE60B65FB35}" dt="2021-02-22T08:37:40.458" v="69" actId="403"/>
        <pc:sldMasterMkLst>
          <pc:docMk/>
          <pc:sldMasterMk cId="258482071" sldId="2147483648"/>
        </pc:sldMasterMkLst>
        <pc:spChg chg="mod">
          <ac:chgData name="SHAHIDAN BIN IDRIS" userId="a9101b9a-c0bc-47a9-8dfb-550f835e45ce" providerId="ADAL" clId="{33B73F30-BA4A-4BB7-8F9B-6EE60B65FB35}" dt="2021-02-22T08:37:40.458" v="69" actId="403"/>
          <ac:spMkLst>
            <pc:docMk/>
            <pc:sldMasterMk cId="258482071" sldId="2147483648"/>
            <ac:spMk id="6" creationId="{6FEF31FE-39B8-4BBA-A0F8-9916BA3B1DFF}"/>
          </ac:spMkLst>
        </pc:spChg>
      </pc:sldMaster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pPr>
            <a:r>
              <a:rPr lang="en-MY" sz="2000" b="1" dirty="0">
                <a:solidFill>
                  <a:schemeClr val="accent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Malaysian Aging Population (Age 65+) in</a:t>
            </a:r>
            <a:r>
              <a:rPr lang="en-MY" sz="2000" b="1" baseline="0" dirty="0">
                <a:solidFill>
                  <a:schemeClr val="accent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millions</a:t>
            </a:r>
            <a:endParaRPr lang="en-MY" sz="2000" b="1" dirty="0">
              <a:solidFill>
                <a:schemeClr val="accent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88D8-485D-8951-BCC0252A6FCA}"/>
                </c:ext>
              </c:extLst>
            </c:dLbl>
            <c:dLbl>
              <c:idx val="1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88D8-485D-8951-BCC0252A6FCA}"/>
                </c:ext>
              </c:extLst>
            </c:dLbl>
            <c:dLbl>
              <c:idx val="2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88D8-485D-8951-BCC0252A6FCA}"/>
                </c:ext>
              </c:extLst>
            </c:dLbl>
            <c:dLbl>
              <c:idx val="3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88D8-485D-8951-BCC0252A6FCA}"/>
                </c:ext>
              </c:extLst>
            </c:dLbl>
            <c:dLbl>
              <c:idx val="4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88D8-485D-8951-BCC0252A6FCA}"/>
                </c:ext>
              </c:extLst>
            </c:dLbl>
            <c:dLbl>
              <c:idx val="5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88D8-485D-8951-BCC0252A6FCA}"/>
                </c:ext>
              </c:extLst>
            </c:dLbl>
            <c:dLbl>
              <c:idx val="6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88D8-485D-8951-BCC0252A6FCA}"/>
                </c:ext>
              </c:extLst>
            </c:dLbl>
            <c:dLbl>
              <c:idx val="7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88D8-485D-8951-BCC0252A6FCA}"/>
                </c:ext>
              </c:extLst>
            </c:dLbl>
            <c:dLbl>
              <c:idx val="8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88D8-485D-8951-BCC0252A6FCA}"/>
                </c:ext>
              </c:extLst>
            </c:dLbl>
            <c:dLbl>
              <c:idx val="9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88D8-485D-8951-BCC0252A6FC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</c:v>
                </c:pt>
                <c:pt idx="9">
                  <c:v>2019e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1.3832199999999999</c:v>
                </c:pt>
                <c:pt idx="1">
                  <c:v>1.4490000000000001</c:v>
                </c:pt>
                <c:pt idx="2">
                  <c:v>1.5219</c:v>
                </c:pt>
                <c:pt idx="3">
                  <c:v>1.6019000000000001</c:v>
                </c:pt>
                <c:pt idx="4">
                  <c:v>1.6845000000000001</c:v>
                </c:pt>
                <c:pt idx="5">
                  <c:v>1.7701</c:v>
                </c:pt>
                <c:pt idx="6">
                  <c:v>1.8591</c:v>
                </c:pt>
                <c:pt idx="7">
                  <c:v>1.9479</c:v>
                </c:pt>
                <c:pt idx="8">
                  <c:v>2.0394000000000001</c:v>
                </c:pt>
                <c:pt idx="9">
                  <c:v>2.1375999999999999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88D8-485D-8951-BCC0252A6FC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51384511"/>
        <c:axId val="377063551"/>
      </c:barChart>
      <c:catAx>
        <c:axId val="45138451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pPr>
            <a:endParaRPr lang="en-US"/>
          </a:p>
        </c:txPr>
        <c:crossAx val="377063551"/>
        <c:crosses val="autoZero"/>
        <c:auto val="1"/>
        <c:lblAlgn val="ctr"/>
        <c:lblOffset val="100"/>
        <c:noMultiLvlLbl val="0"/>
      </c:catAx>
      <c:valAx>
        <c:axId val="3770635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pPr>
            <a:endParaRPr lang="en-US"/>
          </a:p>
        </c:txPr>
        <c:crossAx val="45138451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37ABDD5-7C32-490D-A7A7-84022629953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038323-8E30-460C-96FC-541EE89AD94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2A9258-25E8-4172-9E09-9D083A011D5C}" type="datetimeFigureOut">
              <a:rPr lang="en-MY" smtClean="0"/>
              <a:t>24/2/2021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CB6C26-C206-4625-B296-1EC06D48EF3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440794-CE3E-4BC7-BCFE-7DA2E420A02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E7B89F-F7AC-4497-B711-70D3C90BC54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96765875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F16395-8972-48D5-8658-6C4F56E814D0}" type="datetimeFigureOut">
              <a:rPr lang="en-MY" smtClean="0"/>
              <a:t>24/2/2021</a:t>
            </a:fld>
            <a:endParaRPr lang="en-M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M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4CEB93-20AB-4467-82B2-0BCC73B6324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2140938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7137484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9044940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40450436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5433180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5008746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8929167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4443835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5081748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0311114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96691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4987926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6039885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3651675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F877C-A8AD-4069-A11E-01BFADA6D4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9ECA37-2F89-4D20-9F15-00440C2111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75B29F-83C2-419C-9CC6-987E2D58E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2EA7D-C1BC-48AA-A741-F86B2D9839E1}" type="datetime1">
              <a:rPr lang="en-MY" smtClean="0"/>
              <a:t>24/2/2021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CC5429-5AEA-46FB-A227-8A35B8F76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22D608-F562-40A5-8C22-F9AC47E58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9B898-682D-4868-8398-13C2C8AAD6B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227187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48483-D2C9-4A16-A9B9-154AA468A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EF2A18-74E4-4D86-A446-64FAA3EF0D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61A29B-DA3A-48AA-AA34-A0F9AEF02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BE93D-64D0-4E32-9F03-A7AAD3392CFA}" type="datetime1">
              <a:rPr lang="en-MY" smtClean="0"/>
              <a:t>24/2/2021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F0CA0-5617-4911-8386-CAB2A48D9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1DCD21-2BDC-4468-B27D-86DC1C8CD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9B898-682D-4868-8398-13C2C8AAD6B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307916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128A7D-29D0-4631-9845-80BB60A129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8F2B14-1120-41F2-B9E5-D0B0FBD149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8DD057-1EF9-453F-8B8B-E0C76FBC5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E5835-8994-4526-9061-EC0CC922E195}" type="datetime1">
              <a:rPr lang="en-MY" smtClean="0"/>
              <a:t>24/2/2021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226A91-F655-4A59-A6C0-D632D798E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A3FDE-7F80-48B3-AA7D-06B14FBC4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9B898-682D-4868-8398-13C2C8AAD6B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929104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4C437-46A9-4F06-A5B9-41144C929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77DBF-EE50-4776-9CAB-495A3EE667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0CDE54-DF8D-4C80-B5DA-C28D1FC0B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515A5-B44E-46AC-A962-AA993F344367}" type="datetime1">
              <a:rPr lang="en-MY" smtClean="0"/>
              <a:t>24/2/2021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386BB8-7028-4043-83DB-907BBAA83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04E19-6A2F-44C4-BB2C-BD97D2666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9B898-682D-4868-8398-13C2C8AAD6B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79712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2849A-2702-4417-B1C5-F5F4BEA47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AA4FC3-F690-4D6C-B095-4AD723F236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951EE0-F1D7-4203-B884-66624DE9F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3D43C-A445-4B25-AFDC-C22004DEDBAB}" type="datetime1">
              <a:rPr lang="en-MY" smtClean="0"/>
              <a:t>24/2/2021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389ED0-83BD-456F-AE47-2E9E654BA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AD2ACA-71C0-40C4-A12B-55E6FE698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9B898-682D-4868-8398-13C2C8AAD6B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864166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9DB75-ED32-4566-A797-012E9640F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E8745-8FCD-4072-8997-6EC1CADCDD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6ADC56-4A7A-4688-A545-7C64B4792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DA19D2-FEBC-4D91-BE6B-F9A859B1D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296A0-BE95-49FE-8966-4ED484D2FA7D}" type="datetime1">
              <a:rPr lang="en-MY" smtClean="0"/>
              <a:t>24/2/2021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BBBE9A-5232-47BC-B0B4-21FE0812F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B81837-A3B5-4DDC-8CC9-4AE308D2B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9B898-682D-4868-8398-13C2C8AAD6B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175829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EA94A-6C7D-4F86-B589-779E10C4B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A593CC-0592-4B53-8312-E398063BC9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B3C156-3BF5-429D-8F1B-ED90FD7D5F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B566F6-8F06-49CC-A8DF-9BBF0FCF2D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C07D97-4495-45FA-BB2A-29E78C1386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A6B2EB-C27B-40D4-B26E-CB779DF3F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F7D98-6776-45FA-92CC-EA403E8866F7}" type="datetime1">
              <a:rPr lang="en-MY" smtClean="0"/>
              <a:t>24/2/2021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27D21C-7E2D-4068-9AA3-4A05FE8CA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79A2D-FD4A-4468-B46E-20282CCC6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9B898-682D-4868-8398-13C2C8AAD6B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801944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3F5E5-6131-4A20-97E0-FB3E50455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A9CBF3-F08B-4F80-A906-56A00DF4C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28D1C-C026-44B5-B3E1-79F1B469DE18}" type="datetime1">
              <a:rPr lang="en-MY" smtClean="0"/>
              <a:t>24/2/2021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54493D-082B-4B0E-88F4-267D28B9C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039AE3-4412-465E-A1EC-3BACF93A5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9B898-682D-4868-8398-13C2C8AAD6B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254078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4B920E-0F7C-4BA0-9E63-F68931361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CE1F4-1935-4A3C-9043-0B9B15BC8C97}" type="datetime1">
              <a:rPr lang="en-MY" smtClean="0"/>
              <a:t>24/2/2021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A3AC86-0444-4001-BCC5-6E6401AC3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97C49A-1035-4E67-A434-1C1359A5B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9B898-682D-4868-8398-13C2C8AAD6B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6396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C30D2-BE1E-4E30-BF31-4A893FB23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4B89A-2C81-45C9-AD77-16EF1D27D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F0375C-FFA3-47C0-97EC-C2B73BE400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CD097B-52F8-4C5A-B89A-80DB2D14B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D4297-D998-4812-B16D-F11B99D3DBE9}" type="datetime1">
              <a:rPr lang="en-MY" smtClean="0"/>
              <a:t>24/2/2021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10AEFA-3868-4853-9A11-2BCFB9E19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FD2823-581F-4E87-9A7E-6730D870E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9B898-682D-4868-8398-13C2C8AAD6B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751957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5907F-87EB-4A06-9714-82A77B5B8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063F64-9D39-44DC-B408-A9BB387686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775069-6293-46A6-948D-0BC9D75661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D99687-A527-4A3A-B517-57468AA32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B13E9-97D9-4D95-B2BB-0D115F70DBD5}" type="datetime1">
              <a:rPr lang="en-MY" smtClean="0"/>
              <a:t>24/2/2021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0EB821-D498-45DA-B14B-33FEE23BA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30A04C-B82C-49B5-86F7-E51A5A60E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9B898-682D-4868-8398-13C2C8AAD6B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182886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87FB2F-BBF9-4EE4-8025-926697171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838715-3E24-4E15-AE38-E032E0335E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6F920-57F1-484E-92B2-5552485C23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91AEE5-3205-4A10-939F-9E0451285D37}" type="datetime1">
              <a:rPr lang="en-MY" smtClean="0"/>
              <a:t>24/2/2021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0AD118-FC40-4456-9CA7-D3778E46C0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EF31FE-39B8-4BBA-A0F8-9916BA3B1D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988" y="18256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fld id="{4339B898-682D-4868-8398-13C2C8AAD6BB}" type="slidenum">
              <a:rPr lang="en-MY" smtClean="0"/>
              <a:pPr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58482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2871A64F-FF3D-4979-9061-897075C8F34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5382" b="10391"/>
          <a:stretch/>
        </p:blipFill>
        <p:spPr>
          <a:xfrm>
            <a:off x="-21484" y="1"/>
            <a:ext cx="12213484" cy="6858000"/>
          </a:xfrm>
          <a:prstGeom prst="rect">
            <a:avLst/>
          </a:prstGeom>
          <a:effectLst>
            <a:outerShdw blurRad="50800" dist="50800" dir="5400000" algn="ctr" rotWithShape="0">
              <a:srgbClr val="000000"/>
            </a:outerShdw>
          </a:effec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E7473115-74B1-46BA-820C-77782994EE2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D601D27-56A7-4D09-A8D8-7120EF8A19D1}"/>
              </a:ext>
            </a:extLst>
          </p:cNvPr>
          <p:cNvSpPr txBox="1"/>
          <p:nvPr/>
        </p:nvSpPr>
        <p:spPr>
          <a:xfrm>
            <a:off x="474209" y="2035002"/>
            <a:ext cx="92793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Roboto" panose="02000000000000000000" pitchFamily="2" charset="0"/>
                <a:ea typeface="Roboto" panose="02000000000000000000" pitchFamily="2" charset="0"/>
              </a:rPr>
              <a:t>Classification of Cognitive Frailty (CF) in Elderly People using Features Extracted from Blood Samples</a:t>
            </a:r>
            <a:endParaRPr lang="en-MY" sz="36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C3E2D4-F3EB-4A03-98AF-5709E06C0C87}"/>
              </a:ext>
            </a:extLst>
          </p:cNvPr>
          <p:cNvSpPr txBox="1"/>
          <p:nvPr/>
        </p:nvSpPr>
        <p:spPr>
          <a:xfrm>
            <a:off x="573601" y="3789328"/>
            <a:ext cx="927939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Shahidan bin Idris (25204)</a:t>
            </a:r>
          </a:p>
          <a:p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Electrical &amp; Electronics Engineering</a:t>
            </a:r>
          </a:p>
          <a:p>
            <a:endParaRPr lang="en-US" sz="2000" b="1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n-US" sz="2000" b="1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sz="2000" b="1" dirty="0">
                <a:latin typeface="Roboto" panose="02000000000000000000" pitchFamily="2" charset="0"/>
                <a:ea typeface="Roboto" panose="02000000000000000000" pitchFamily="2" charset="0"/>
              </a:rPr>
              <a:t>Supervisor		: Associate Professor Dr Nasreen </a:t>
            </a:r>
            <a:r>
              <a:rPr lang="en-US" sz="2000" b="1" dirty="0" err="1">
                <a:latin typeface="Roboto" panose="02000000000000000000" pitchFamily="2" charset="0"/>
                <a:ea typeface="Roboto" panose="02000000000000000000" pitchFamily="2" charset="0"/>
              </a:rPr>
              <a:t>binti</a:t>
            </a:r>
            <a:r>
              <a:rPr lang="en-US" sz="2000" b="1" dirty="0">
                <a:latin typeface="Roboto" panose="02000000000000000000" pitchFamily="2" charset="0"/>
                <a:ea typeface="Roboto" panose="02000000000000000000" pitchFamily="2" charset="0"/>
              </a:rPr>
              <a:t> Badruddin </a:t>
            </a:r>
          </a:p>
          <a:p>
            <a:r>
              <a:rPr lang="en-US" sz="2000" b="1" dirty="0">
                <a:latin typeface="Roboto" panose="02000000000000000000" pitchFamily="2" charset="0"/>
                <a:ea typeface="Roboto" panose="02000000000000000000" pitchFamily="2" charset="0"/>
              </a:rPr>
              <a:t>Internal Examiner	: Dr Mohamad </a:t>
            </a:r>
            <a:r>
              <a:rPr lang="en-US" sz="2000" b="1" dirty="0" err="1">
                <a:latin typeface="Roboto" panose="02000000000000000000" pitchFamily="2" charset="0"/>
                <a:ea typeface="Roboto" panose="02000000000000000000" pitchFamily="2" charset="0"/>
              </a:rPr>
              <a:t>Radzi</a:t>
            </a:r>
            <a:r>
              <a:rPr lang="en-US" sz="2000" b="1" dirty="0">
                <a:latin typeface="Roboto" panose="02000000000000000000" pitchFamily="2" charset="0"/>
                <a:ea typeface="Roboto" panose="02000000000000000000" pitchFamily="2" charset="0"/>
              </a:rPr>
              <a:t> bin Ahmad</a:t>
            </a:r>
            <a:endParaRPr lang="en-MY" sz="20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897FE8-A201-46B6-89DF-FAA8746EEF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601" y="963542"/>
            <a:ext cx="2333919" cy="947827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F94CB9-E444-4FDE-B058-CEBC4826F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9B898-682D-4868-8398-13C2C8AAD6BB}" type="slidenum">
              <a:rPr lang="en-MY" smtClean="0"/>
              <a:t>1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0855419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3AA445C9-A078-44B2-AA15-AF4B79693D4F}"/>
              </a:ext>
            </a:extLst>
          </p:cNvPr>
          <p:cNvSpPr txBox="1"/>
          <p:nvPr/>
        </p:nvSpPr>
        <p:spPr>
          <a:xfrm>
            <a:off x="361668" y="465854"/>
            <a:ext cx="2916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Roboto" panose="02000000000000000000" pitchFamily="2" charset="0"/>
                <a:ea typeface="Roboto" panose="02000000000000000000" pitchFamily="2" charset="0"/>
              </a:rPr>
              <a:t>METHODOLOGY</a:t>
            </a:r>
            <a:endParaRPr lang="en-MY" sz="28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C19F7BC-3816-4983-AA5F-BB9CAAAD83AF}"/>
              </a:ext>
            </a:extLst>
          </p:cNvPr>
          <p:cNvCxnSpPr>
            <a:cxnSpLocks/>
          </p:cNvCxnSpPr>
          <p:nvPr/>
        </p:nvCxnSpPr>
        <p:spPr>
          <a:xfrm>
            <a:off x="0" y="989074"/>
            <a:ext cx="3376246" cy="0"/>
          </a:xfrm>
          <a:prstGeom prst="line">
            <a:avLst/>
          </a:prstGeom>
          <a:ln w="38100">
            <a:solidFill>
              <a:srgbClr val="F1985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753A1B4F-ED65-4239-A0D4-BBC405EBD4BB}"/>
              </a:ext>
            </a:extLst>
          </p:cNvPr>
          <p:cNvSpPr/>
          <p:nvPr/>
        </p:nvSpPr>
        <p:spPr>
          <a:xfrm>
            <a:off x="1308296" y="1990596"/>
            <a:ext cx="872196" cy="413084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Dataset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73C142A-52D5-42AE-976E-191DF340F49C}"/>
              </a:ext>
            </a:extLst>
          </p:cNvPr>
          <p:cNvSpPr/>
          <p:nvPr/>
        </p:nvSpPr>
        <p:spPr>
          <a:xfrm>
            <a:off x="836827" y="2720358"/>
            <a:ext cx="1815134" cy="4130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Data Pre-processing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BF0D461-F7DA-4C57-94B9-25A296E471C6}"/>
              </a:ext>
            </a:extLst>
          </p:cNvPr>
          <p:cNvSpPr/>
          <p:nvPr/>
        </p:nvSpPr>
        <p:spPr>
          <a:xfrm>
            <a:off x="854512" y="3450117"/>
            <a:ext cx="1779763" cy="3500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Feature Selection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32DF4EF-052B-49E5-B04A-2AB89237A233}"/>
              </a:ext>
            </a:extLst>
          </p:cNvPr>
          <p:cNvSpPr/>
          <p:nvPr/>
        </p:nvSpPr>
        <p:spPr>
          <a:xfrm>
            <a:off x="1075977" y="4116857"/>
            <a:ext cx="1336832" cy="3500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Classification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C35C45D-FFA2-4B69-8997-872506D49169}"/>
              </a:ext>
            </a:extLst>
          </p:cNvPr>
          <p:cNvSpPr/>
          <p:nvPr/>
        </p:nvSpPr>
        <p:spPr>
          <a:xfrm>
            <a:off x="1209620" y="4783597"/>
            <a:ext cx="1069546" cy="3500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Validation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E0ADB8C-4071-46F5-B5CE-38DD1CA33FB2}"/>
              </a:ext>
            </a:extLst>
          </p:cNvPr>
          <p:cNvCxnSpPr>
            <a:stCxn id="4" idx="2"/>
            <a:endCxn id="7" idx="0"/>
          </p:cNvCxnSpPr>
          <p:nvPr/>
        </p:nvCxnSpPr>
        <p:spPr>
          <a:xfrm>
            <a:off x="1744394" y="2403680"/>
            <a:ext cx="0" cy="316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C805B11-5AE9-4806-A8A2-8A719F114037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1744394" y="3133439"/>
            <a:ext cx="0" cy="316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4647B2F-66D4-45C1-920B-5469651F543D}"/>
              </a:ext>
            </a:extLst>
          </p:cNvPr>
          <p:cNvCxnSpPr>
            <a:stCxn id="8" idx="2"/>
            <a:endCxn id="9" idx="0"/>
          </p:cNvCxnSpPr>
          <p:nvPr/>
        </p:nvCxnSpPr>
        <p:spPr>
          <a:xfrm flipH="1">
            <a:off x="1744393" y="3800179"/>
            <a:ext cx="1" cy="316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8CDC565-6C06-4F1F-9837-8B6B1F30B850}"/>
              </a:ext>
            </a:extLst>
          </p:cNvPr>
          <p:cNvCxnSpPr>
            <a:stCxn id="9" idx="2"/>
            <a:endCxn id="10" idx="0"/>
          </p:cNvCxnSpPr>
          <p:nvPr/>
        </p:nvCxnSpPr>
        <p:spPr>
          <a:xfrm>
            <a:off x="1744393" y="4466919"/>
            <a:ext cx="0" cy="316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3">
            <a:extLst>
              <a:ext uri="{FF2B5EF4-FFF2-40B4-BE49-F238E27FC236}">
                <a16:creationId xmlns:a16="http://schemas.microsoft.com/office/drawing/2014/main" id="{F6F49FB3-19D0-4D41-AF10-CD364823F5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0258293"/>
              </p:ext>
            </p:extLst>
          </p:nvPr>
        </p:nvGraphicFramePr>
        <p:xfrm>
          <a:off x="4436011" y="1089461"/>
          <a:ext cx="6901466" cy="31279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50733">
                  <a:extLst>
                    <a:ext uri="{9D8B030D-6E8A-4147-A177-3AD203B41FA5}">
                      <a16:colId xmlns:a16="http://schemas.microsoft.com/office/drawing/2014/main" val="1287656885"/>
                    </a:ext>
                  </a:extLst>
                </a:gridCol>
                <a:gridCol w="3450733">
                  <a:extLst>
                    <a:ext uri="{9D8B030D-6E8A-4147-A177-3AD203B41FA5}">
                      <a16:colId xmlns:a16="http://schemas.microsoft.com/office/drawing/2014/main" val="3518754460"/>
                    </a:ext>
                  </a:extLst>
                </a:gridCol>
              </a:tblGrid>
              <a:tr h="145897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Name</a:t>
                      </a:r>
                      <a:endParaRPr lang="en-MY" sz="1200" b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Malaysian Elders Longitudinal Research (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MELoR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) dataset – Blood Samples Only</a:t>
                      </a:r>
                      <a:endParaRPr lang="en-MY" sz="1200" b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4248623"/>
                  </a:ext>
                </a:extLst>
              </a:tr>
              <a:tr h="384796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Data Format</a:t>
                      </a:r>
                      <a:endParaRPr lang="en-MY" sz="1200" b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1200" b="0" u="none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String and Numerical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11158"/>
                  </a:ext>
                </a:extLst>
              </a:tr>
              <a:tr h="384796">
                <a:tc>
                  <a:txBody>
                    <a:bodyPr/>
                    <a:lstStyle/>
                    <a:p>
                      <a:pPr algn="ctr"/>
                      <a:r>
                        <a:rPr lang="en-MY" sz="1200" b="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Data Shape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MY" sz="1200" b="0" u="none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1123 rows, 59 columns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MY" sz="1200" b="0" u="sng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Rows: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MY" sz="1200" b="0" u="none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1123 patients with complete data (Cognitive Frailty + MCI assessments + Blood Sample collected)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MY" sz="1200" b="0" u="sng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Columns: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MY" sz="1200" b="1" u="none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Patient ID </a:t>
                      </a:r>
                      <a:r>
                        <a:rPr lang="en-MY" sz="1200" b="0" u="none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– 1 column</a:t>
                      </a:r>
                      <a:endParaRPr lang="en-MY" sz="1200" b="1" u="none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MY" sz="1200" b="1" u="none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Condition label</a:t>
                      </a:r>
                      <a:r>
                        <a:rPr lang="en-MY" sz="1200" b="0" u="none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(Robust, Pre-Frail, Frail, MCI, Pre-frail + MCI, Frail + MCI) – 1 column</a:t>
                      </a:r>
                      <a:endParaRPr lang="en-MY" sz="1200" b="1" u="none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MY" sz="1200" b="1" u="none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Blood parameters</a:t>
                      </a:r>
                      <a:r>
                        <a:rPr lang="en-MY" sz="1200" b="0" u="none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(e.g. RBC, PCV, Hb1AC) denoted by column codenames which can be referred to a data dictionary – 57 column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0925823"/>
                  </a:ext>
                </a:extLst>
              </a:tr>
            </a:tbl>
          </a:graphicData>
        </a:graphic>
      </p:graphicFrame>
      <p:pic>
        <p:nvPicPr>
          <p:cNvPr id="20" name="Picture 19">
            <a:extLst>
              <a:ext uri="{FF2B5EF4-FFF2-40B4-BE49-F238E27FC236}">
                <a16:creationId xmlns:a16="http://schemas.microsoft.com/office/drawing/2014/main" id="{A7C6B6FA-DE32-4B30-9BD5-21BD562D61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1971" y="4679775"/>
            <a:ext cx="7129545" cy="1971412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692FD8E6-D054-4909-838F-BF1AEDA26EF1}"/>
              </a:ext>
            </a:extLst>
          </p:cNvPr>
          <p:cNvSpPr txBox="1"/>
          <p:nvPr/>
        </p:nvSpPr>
        <p:spPr>
          <a:xfrm>
            <a:off x="6893212" y="4299349"/>
            <a:ext cx="19870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MY" sz="18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Data Sample</a:t>
            </a:r>
            <a:endParaRPr lang="en-MY" b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F7EAED8-5418-4A0C-89C1-01C07009A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9B898-682D-4868-8398-13C2C8AAD6BB}" type="slidenum">
              <a:rPr lang="en-MY" smtClean="0"/>
              <a:t>10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938594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3AA445C9-A078-44B2-AA15-AF4B79693D4F}"/>
              </a:ext>
            </a:extLst>
          </p:cNvPr>
          <p:cNvSpPr txBox="1"/>
          <p:nvPr/>
        </p:nvSpPr>
        <p:spPr>
          <a:xfrm>
            <a:off x="361668" y="465854"/>
            <a:ext cx="2916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Roboto" panose="02000000000000000000" pitchFamily="2" charset="0"/>
                <a:ea typeface="Roboto" panose="02000000000000000000" pitchFamily="2" charset="0"/>
              </a:rPr>
              <a:t>METHODOLOGY</a:t>
            </a:r>
            <a:endParaRPr lang="en-MY" sz="28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C19F7BC-3816-4983-AA5F-BB9CAAAD83AF}"/>
              </a:ext>
            </a:extLst>
          </p:cNvPr>
          <p:cNvCxnSpPr>
            <a:cxnSpLocks/>
          </p:cNvCxnSpPr>
          <p:nvPr/>
        </p:nvCxnSpPr>
        <p:spPr>
          <a:xfrm>
            <a:off x="0" y="989074"/>
            <a:ext cx="3376246" cy="0"/>
          </a:xfrm>
          <a:prstGeom prst="line">
            <a:avLst/>
          </a:prstGeom>
          <a:ln w="38100">
            <a:solidFill>
              <a:srgbClr val="F1985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753A1B4F-ED65-4239-A0D4-BBC405EBD4BB}"/>
              </a:ext>
            </a:extLst>
          </p:cNvPr>
          <p:cNvSpPr/>
          <p:nvPr/>
        </p:nvSpPr>
        <p:spPr>
          <a:xfrm>
            <a:off x="1308296" y="1990596"/>
            <a:ext cx="872196" cy="4130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Dataset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73C142A-52D5-42AE-976E-191DF340F49C}"/>
              </a:ext>
            </a:extLst>
          </p:cNvPr>
          <p:cNvSpPr/>
          <p:nvPr/>
        </p:nvSpPr>
        <p:spPr>
          <a:xfrm>
            <a:off x="836827" y="2720358"/>
            <a:ext cx="1815134" cy="413081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Data Pre-processing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BF0D461-F7DA-4C57-94B9-25A296E471C6}"/>
              </a:ext>
            </a:extLst>
          </p:cNvPr>
          <p:cNvSpPr/>
          <p:nvPr/>
        </p:nvSpPr>
        <p:spPr>
          <a:xfrm>
            <a:off x="854512" y="3450117"/>
            <a:ext cx="1779763" cy="3500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Feature Selection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32DF4EF-052B-49E5-B04A-2AB89237A233}"/>
              </a:ext>
            </a:extLst>
          </p:cNvPr>
          <p:cNvSpPr/>
          <p:nvPr/>
        </p:nvSpPr>
        <p:spPr>
          <a:xfrm>
            <a:off x="1075977" y="4116857"/>
            <a:ext cx="1336832" cy="3500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Classification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C35C45D-FFA2-4B69-8997-872506D49169}"/>
              </a:ext>
            </a:extLst>
          </p:cNvPr>
          <p:cNvSpPr/>
          <p:nvPr/>
        </p:nvSpPr>
        <p:spPr>
          <a:xfrm>
            <a:off x="1209620" y="4783597"/>
            <a:ext cx="1069546" cy="3500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Validation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E0ADB8C-4071-46F5-B5CE-38DD1CA33FB2}"/>
              </a:ext>
            </a:extLst>
          </p:cNvPr>
          <p:cNvCxnSpPr>
            <a:stCxn id="4" idx="2"/>
            <a:endCxn id="7" idx="0"/>
          </p:cNvCxnSpPr>
          <p:nvPr/>
        </p:nvCxnSpPr>
        <p:spPr>
          <a:xfrm>
            <a:off x="1744394" y="2403680"/>
            <a:ext cx="0" cy="316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C805B11-5AE9-4806-A8A2-8A719F114037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1744394" y="3133439"/>
            <a:ext cx="0" cy="316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4647B2F-66D4-45C1-920B-5469651F543D}"/>
              </a:ext>
            </a:extLst>
          </p:cNvPr>
          <p:cNvCxnSpPr>
            <a:stCxn id="8" idx="2"/>
            <a:endCxn id="9" idx="0"/>
          </p:cNvCxnSpPr>
          <p:nvPr/>
        </p:nvCxnSpPr>
        <p:spPr>
          <a:xfrm flipH="1">
            <a:off x="1744393" y="3800179"/>
            <a:ext cx="1" cy="316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8CDC565-6C06-4F1F-9837-8B6B1F30B850}"/>
              </a:ext>
            </a:extLst>
          </p:cNvPr>
          <p:cNvCxnSpPr>
            <a:stCxn id="9" idx="2"/>
            <a:endCxn id="10" idx="0"/>
          </p:cNvCxnSpPr>
          <p:nvPr/>
        </p:nvCxnSpPr>
        <p:spPr>
          <a:xfrm>
            <a:off x="1744393" y="4466919"/>
            <a:ext cx="0" cy="316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012AB962-318F-435C-B18F-90F13FE579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6395" y="1094334"/>
            <a:ext cx="5143430" cy="63303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F8B6178-9C50-440B-9CCD-D91168BB36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1756" y="2130378"/>
            <a:ext cx="3657598" cy="154619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FA8BC66-CCCE-4F3D-A41C-5CE290AE8EEB}"/>
              </a:ext>
            </a:extLst>
          </p:cNvPr>
          <p:cNvSpPr/>
          <p:nvPr/>
        </p:nvSpPr>
        <p:spPr>
          <a:xfrm>
            <a:off x="3310596" y="1869109"/>
            <a:ext cx="2499360" cy="15810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MY" sz="1400" b="1" u="sng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1) DATA CLEANING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Handle errors in data entry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sz="14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Approach:</a:t>
            </a:r>
            <a:r>
              <a:rPr lang="en-MY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Manual correction by referring to Data Dictionary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293FA90-289F-4451-A2B4-4A87339F31CB}"/>
              </a:ext>
            </a:extLst>
          </p:cNvPr>
          <p:cNvSpPr txBox="1"/>
          <p:nvPr/>
        </p:nvSpPr>
        <p:spPr>
          <a:xfrm>
            <a:off x="8212016" y="861033"/>
            <a:ext cx="181707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MY" sz="14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Data Dictionary</a:t>
            </a:r>
            <a:endParaRPr lang="en-MY" sz="14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ACD1361-CADF-405B-8395-E9010644664E}"/>
              </a:ext>
            </a:extLst>
          </p:cNvPr>
          <p:cNvSpPr txBox="1"/>
          <p:nvPr/>
        </p:nvSpPr>
        <p:spPr>
          <a:xfrm>
            <a:off x="7423638" y="1787614"/>
            <a:ext cx="340320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MY" sz="14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Dataset (feature values are scaled)</a:t>
            </a:r>
            <a:endParaRPr lang="en-MY" sz="1400" b="1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43239EB-3D52-4E71-A806-50B5BFF1400C}"/>
              </a:ext>
            </a:extLst>
          </p:cNvPr>
          <p:cNvSpPr/>
          <p:nvPr/>
        </p:nvSpPr>
        <p:spPr>
          <a:xfrm>
            <a:off x="3310597" y="4185089"/>
            <a:ext cx="2916696" cy="24292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MY" sz="1400" b="1" u="sng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2) IMPUTATION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Handle missing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Techniques: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Missing Value Ratio (Case Deletion)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Threshold 20%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MICE (Multiple Imputation by Chained Equations)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Missing at Random (MAR) data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17E6590-0DBB-4C93-91DB-D5C5E2A798BD}"/>
              </a:ext>
            </a:extLst>
          </p:cNvPr>
          <p:cNvCxnSpPr>
            <a:cxnSpLocks/>
          </p:cNvCxnSpPr>
          <p:nvPr/>
        </p:nvCxnSpPr>
        <p:spPr>
          <a:xfrm>
            <a:off x="3165231" y="3926877"/>
            <a:ext cx="9026769" cy="0"/>
          </a:xfrm>
          <a:prstGeom prst="line">
            <a:avLst/>
          </a:prstGeom>
          <a:ln w="19050">
            <a:solidFill>
              <a:srgbClr val="F1985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BFAE2D98-1487-4AFA-8336-6736F1DBD3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1772" y="4403640"/>
            <a:ext cx="5497945" cy="1975336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13EB7B-F3ED-4341-8475-519300F44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9B898-682D-4868-8398-13C2C8AAD6BB}" type="slidenum">
              <a:rPr lang="en-MY" smtClean="0"/>
              <a:t>11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2673850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3AA445C9-A078-44B2-AA15-AF4B79693D4F}"/>
              </a:ext>
            </a:extLst>
          </p:cNvPr>
          <p:cNvSpPr txBox="1"/>
          <p:nvPr/>
        </p:nvSpPr>
        <p:spPr>
          <a:xfrm>
            <a:off x="361668" y="465854"/>
            <a:ext cx="2916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Roboto" panose="02000000000000000000" pitchFamily="2" charset="0"/>
                <a:ea typeface="Roboto" panose="02000000000000000000" pitchFamily="2" charset="0"/>
              </a:rPr>
              <a:t>METHODOLOGY</a:t>
            </a:r>
            <a:endParaRPr lang="en-MY" sz="28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C19F7BC-3816-4983-AA5F-BB9CAAAD83AF}"/>
              </a:ext>
            </a:extLst>
          </p:cNvPr>
          <p:cNvCxnSpPr>
            <a:cxnSpLocks/>
          </p:cNvCxnSpPr>
          <p:nvPr/>
        </p:nvCxnSpPr>
        <p:spPr>
          <a:xfrm>
            <a:off x="0" y="989074"/>
            <a:ext cx="3376246" cy="0"/>
          </a:xfrm>
          <a:prstGeom prst="line">
            <a:avLst/>
          </a:prstGeom>
          <a:ln w="38100">
            <a:solidFill>
              <a:srgbClr val="F1985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753A1B4F-ED65-4239-A0D4-BBC405EBD4BB}"/>
              </a:ext>
            </a:extLst>
          </p:cNvPr>
          <p:cNvSpPr/>
          <p:nvPr/>
        </p:nvSpPr>
        <p:spPr>
          <a:xfrm>
            <a:off x="1308296" y="1990596"/>
            <a:ext cx="872196" cy="4130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Dataset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73C142A-52D5-42AE-976E-191DF340F49C}"/>
              </a:ext>
            </a:extLst>
          </p:cNvPr>
          <p:cNvSpPr/>
          <p:nvPr/>
        </p:nvSpPr>
        <p:spPr>
          <a:xfrm>
            <a:off x="836827" y="2720358"/>
            <a:ext cx="1815134" cy="413081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Data Pre-processing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BF0D461-F7DA-4C57-94B9-25A296E471C6}"/>
              </a:ext>
            </a:extLst>
          </p:cNvPr>
          <p:cNvSpPr/>
          <p:nvPr/>
        </p:nvSpPr>
        <p:spPr>
          <a:xfrm>
            <a:off x="854512" y="3450117"/>
            <a:ext cx="1779763" cy="3500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Feature Selection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32DF4EF-052B-49E5-B04A-2AB89237A233}"/>
              </a:ext>
            </a:extLst>
          </p:cNvPr>
          <p:cNvSpPr/>
          <p:nvPr/>
        </p:nvSpPr>
        <p:spPr>
          <a:xfrm>
            <a:off x="1075977" y="4116857"/>
            <a:ext cx="1336832" cy="3500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Classification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C35C45D-FFA2-4B69-8997-872506D49169}"/>
              </a:ext>
            </a:extLst>
          </p:cNvPr>
          <p:cNvSpPr/>
          <p:nvPr/>
        </p:nvSpPr>
        <p:spPr>
          <a:xfrm>
            <a:off x="1209620" y="4783597"/>
            <a:ext cx="1069546" cy="3500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Validation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E0ADB8C-4071-46F5-B5CE-38DD1CA33FB2}"/>
              </a:ext>
            </a:extLst>
          </p:cNvPr>
          <p:cNvCxnSpPr>
            <a:stCxn id="4" idx="2"/>
            <a:endCxn id="7" idx="0"/>
          </p:cNvCxnSpPr>
          <p:nvPr/>
        </p:nvCxnSpPr>
        <p:spPr>
          <a:xfrm>
            <a:off x="1744394" y="2403680"/>
            <a:ext cx="0" cy="316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C805B11-5AE9-4806-A8A2-8A719F114037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1744394" y="3133439"/>
            <a:ext cx="0" cy="316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4647B2F-66D4-45C1-920B-5469651F543D}"/>
              </a:ext>
            </a:extLst>
          </p:cNvPr>
          <p:cNvCxnSpPr>
            <a:stCxn id="8" idx="2"/>
            <a:endCxn id="9" idx="0"/>
          </p:cNvCxnSpPr>
          <p:nvPr/>
        </p:nvCxnSpPr>
        <p:spPr>
          <a:xfrm flipH="1">
            <a:off x="1744393" y="3800179"/>
            <a:ext cx="1" cy="316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8CDC565-6C06-4F1F-9837-8B6B1F30B850}"/>
              </a:ext>
            </a:extLst>
          </p:cNvPr>
          <p:cNvCxnSpPr>
            <a:stCxn id="9" idx="2"/>
            <a:endCxn id="10" idx="0"/>
          </p:cNvCxnSpPr>
          <p:nvPr/>
        </p:nvCxnSpPr>
        <p:spPr>
          <a:xfrm>
            <a:off x="1744393" y="4466919"/>
            <a:ext cx="0" cy="316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6E86848F-EF54-4D26-9DCC-29711D0D9ADB}"/>
              </a:ext>
            </a:extLst>
          </p:cNvPr>
          <p:cNvSpPr/>
          <p:nvPr/>
        </p:nvSpPr>
        <p:spPr>
          <a:xfrm>
            <a:off x="3482834" y="2206021"/>
            <a:ext cx="2916695" cy="28382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MY" sz="1400" b="1" u="sng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3) INPUT OPTIMISATION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Data Standardisation &amp; Normalisation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MY" sz="14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Standard/Min-Max Scaling </a:t>
            </a:r>
            <a:r>
              <a:rPr lang="en-MY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(particularly useful for k-Nearest Neighbour &amp; SVM)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Encode Categorical Data (e.g. Labels)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MY" sz="14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Label-mapping technique</a:t>
            </a:r>
            <a:endParaRPr lang="en-US" sz="1400" b="1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026" name="Picture 2" descr="Image result for data standardization and normalization">
            <a:extLst>
              <a:ext uri="{FF2B5EF4-FFF2-40B4-BE49-F238E27FC236}">
                <a16:creationId xmlns:a16="http://schemas.microsoft.com/office/drawing/2014/main" id="{F11956A1-333A-476C-8026-9843AF8F78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8065" y="1369915"/>
            <a:ext cx="5068426" cy="4804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56A0D3-9031-4D22-ADF5-914DFD43B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9B898-682D-4868-8398-13C2C8AAD6BB}" type="slidenum">
              <a:rPr lang="en-MY" smtClean="0"/>
              <a:t>12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4530399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3AA445C9-A078-44B2-AA15-AF4B79693D4F}"/>
              </a:ext>
            </a:extLst>
          </p:cNvPr>
          <p:cNvSpPr txBox="1"/>
          <p:nvPr/>
        </p:nvSpPr>
        <p:spPr>
          <a:xfrm>
            <a:off x="361668" y="465854"/>
            <a:ext cx="2916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Roboto" panose="02000000000000000000" pitchFamily="2" charset="0"/>
                <a:ea typeface="Roboto" panose="02000000000000000000" pitchFamily="2" charset="0"/>
              </a:rPr>
              <a:t>METHODOLOGY</a:t>
            </a:r>
            <a:endParaRPr lang="en-MY" sz="28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C19F7BC-3816-4983-AA5F-BB9CAAAD83AF}"/>
              </a:ext>
            </a:extLst>
          </p:cNvPr>
          <p:cNvCxnSpPr>
            <a:cxnSpLocks/>
          </p:cNvCxnSpPr>
          <p:nvPr/>
        </p:nvCxnSpPr>
        <p:spPr>
          <a:xfrm>
            <a:off x="0" y="989074"/>
            <a:ext cx="3376246" cy="0"/>
          </a:xfrm>
          <a:prstGeom prst="line">
            <a:avLst/>
          </a:prstGeom>
          <a:ln w="38100">
            <a:solidFill>
              <a:srgbClr val="F1985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753A1B4F-ED65-4239-A0D4-BBC405EBD4BB}"/>
              </a:ext>
            </a:extLst>
          </p:cNvPr>
          <p:cNvSpPr/>
          <p:nvPr/>
        </p:nvSpPr>
        <p:spPr>
          <a:xfrm>
            <a:off x="1308296" y="1990596"/>
            <a:ext cx="872196" cy="4130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Dataset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73C142A-52D5-42AE-976E-191DF340F49C}"/>
              </a:ext>
            </a:extLst>
          </p:cNvPr>
          <p:cNvSpPr/>
          <p:nvPr/>
        </p:nvSpPr>
        <p:spPr>
          <a:xfrm>
            <a:off x="836827" y="2720358"/>
            <a:ext cx="1815134" cy="4130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Data Pre-processing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BF0D461-F7DA-4C57-94B9-25A296E471C6}"/>
              </a:ext>
            </a:extLst>
          </p:cNvPr>
          <p:cNvSpPr/>
          <p:nvPr/>
        </p:nvSpPr>
        <p:spPr>
          <a:xfrm>
            <a:off x="854512" y="3450117"/>
            <a:ext cx="1779763" cy="350062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Feature Selection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32DF4EF-052B-49E5-B04A-2AB89237A233}"/>
              </a:ext>
            </a:extLst>
          </p:cNvPr>
          <p:cNvSpPr/>
          <p:nvPr/>
        </p:nvSpPr>
        <p:spPr>
          <a:xfrm>
            <a:off x="1075977" y="4116857"/>
            <a:ext cx="1336832" cy="3500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Classification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C35C45D-FFA2-4B69-8997-872506D49169}"/>
              </a:ext>
            </a:extLst>
          </p:cNvPr>
          <p:cNvSpPr/>
          <p:nvPr/>
        </p:nvSpPr>
        <p:spPr>
          <a:xfrm>
            <a:off x="1209620" y="4783597"/>
            <a:ext cx="1069546" cy="3500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Validation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E0ADB8C-4071-46F5-B5CE-38DD1CA33FB2}"/>
              </a:ext>
            </a:extLst>
          </p:cNvPr>
          <p:cNvCxnSpPr>
            <a:stCxn id="4" idx="2"/>
            <a:endCxn id="7" idx="0"/>
          </p:cNvCxnSpPr>
          <p:nvPr/>
        </p:nvCxnSpPr>
        <p:spPr>
          <a:xfrm>
            <a:off x="1744394" y="2403680"/>
            <a:ext cx="0" cy="316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C805B11-5AE9-4806-A8A2-8A719F114037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1744394" y="3133439"/>
            <a:ext cx="0" cy="316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4647B2F-66D4-45C1-920B-5469651F543D}"/>
              </a:ext>
            </a:extLst>
          </p:cNvPr>
          <p:cNvCxnSpPr>
            <a:stCxn id="8" idx="2"/>
            <a:endCxn id="9" idx="0"/>
          </p:cNvCxnSpPr>
          <p:nvPr/>
        </p:nvCxnSpPr>
        <p:spPr>
          <a:xfrm flipH="1">
            <a:off x="1744393" y="3800179"/>
            <a:ext cx="1" cy="316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8CDC565-6C06-4F1F-9837-8B6B1F30B850}"/>
              </a:ext>
            </a:extLst>
          </p:cNvPr>
          <p:cNvCxnSpPr>
            <a:stCxn id="9" idx="2"/>
            <a:endCxn id="10" idx="0"/>
          </p:cNvCxnSpPr>
          <p:nvPr/>
        </p:nvCxnSpPr>
        <p:spPr>
          <a:xfrm>
            <a:off x="1744393" y="4466919"/>
            <a:ext cx="0" cy="316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8FE12BC9-31D6-474E-AC76-98A438E510A1}"/>
              </a:ext>
            </a:extLst>
          </p:cNvPr>
          <p:cNvSpPr/>
          <p:nvPr/>
        </p:nvSpPr>
        <p:spPr>
          <a:xfrm>
            <a:off x="3774829" y="1533378"/>
            <a:ext cx="2499360" cy="17867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MY" sz="1400" b="1" u="sng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1) LOW VARIANCE FILTER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Checks for variance between each value in a single feature/column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Threshold: 10% (Keep features with more than 10% variance)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9649046-7C6F-4DCC-811F-3A8C7376AA1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4859"/>
          <a:stretch/>
        </p:blipFill>
        <p:spPr>
          <a:xfrm>
            <a:off x="6938368" y="1542814"/>
            <a:ext cx="3734321" cy="1707202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9D48BB3C-A9BB-4273-80FE-25606920DBF2}"/>
              </a:ext>
            </a:extLst>
          </p:cNvPr>
          <p:cNvSpPr/>
          <p:nvPr/>
        </p:nvSpPr>
        <p:spPr>
          <a:xfrm>
            <a:off x="6938368" y="1899516"/>
            <a:ext cx="2275971" cy="7780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6FCE941-2368-478A-84B9-962A9C70519A}"/>
              </a:ext>
            </a:extLst>
          </p:cNvPr>
          <p:cNvSpPr/>
          <p:nvPr/>
        </p:nvSpPr>
        <p:spPr>
          <a:xfrm>
            <a:off x="6938368" y="3055848"/>
            <a:ext cx="2275971" cy="1941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DC6EEEC-29F6-41E7-9A33-32A95A792EC1}"/>
              </a:ext>
            </a:extLst>
          </p:cNvPr>
          <p:cNvSpPr/>
          <p:nvPr/>
        </p:nvSpPr>
        <p:spPr>
          <a:xfrm>
            <a:off x="3774829" y="4176553"/>
            <a:ext cx="2499360" cy="21081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MY" sz="1400" b="1" u="sng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2) HIGH CORRELATION FILTER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Checks for correlation values between features/columns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Threshold: 50% (Remove one of feature-pairs with correlation exceeding 50%)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1AD2A65C-F4E6-4331-8BDC-3AE49E006A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7290" y="4226217"/>
            <a:ext cx="4380347" cy="1931746"/>
          </a:xfrm>
          <a:prstGeom prst="rect">
            <a:avLst/>
          </a:prstGeom>
        </p:spPr>
      </p:pic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400A762F-397B-41B1-AF7A-BEE1316ACE6A}"/>
              </a:ext>
            </a:extLst>
          </p:cNvPr>
          <p:cNvSpPr/>
          <p:nvPr/>
        </p:nvSpPr>
        <p:spPr>
          <a:xfrm rot="734014">
            <a:off x="7059165" y="5111005"/>
            <a:ext cx="4037434" cy="169088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217B5E3-05EC-413B-BBCF-F09FBB8ABF21}"/>
              </a:ext>
            </a:extLst>
          </p:cNvPr>
          <p:cNvSpPr/>
          <p:nvPr/>
        </p:nvSpPr>
        <p:spPr>
          <a:xfrm>
            <a:off x="10001250" y="5255917"/>
            <a:ext cx="520700" cy="1277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85667A6-13A2-4123-91E4-5A43CF6B20CC}"/>
              </a:ext>
            </a:extLst>
          </p:cNvPr>
          <p:cNvSpPr/>
          <p:nvPr/>
        </p:nvSpPr>
        <p:spPr>
          <a:xfrm>
            <a:off x="10569637" y="5642079"/>
            <a:ext cx="520700" cy="1277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F8039BA-6D32-4F5C-82CA-1B587E909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9B898-682D-4868-8398-13C2C8AAD6BB}" type="slidenum">
              <a:rPr lang="en-MY" smtClean="0"/>
              <a:t>13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8536430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3AA445C9-A078-44B2-AA15-AF4B79693D4F}"/>
              </a:ext>
            </a:extLst>
          </p:cNvPr>
          <p:cNvSpPr txBox="1"/>
          <p:nvPr/>
        </p:nvSpPr>
        <p:spPr>
          <a:xfrm>
            <a:off x="361668" y="465854"/>
            <a:ext cx="2916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Roboto" panose="02000000000000000000" pitchFamily="2" charset="0"/>
                <a:ea typeface="Roboto" panose="02000000000000000000" pitchFamily="2" charset="0"/>
              </a:rPr>
              <a:t>METHODOLOGY</a:t>
            </a:r>
            <a:endParaRPr lang="en-MY" sz="28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C19F7BC-3816-4983-AA5F-BB9CAAAD83AF}"/>
              </a:ext>
            </a:extLst>
          </p:cNvPr>
          <p:cNvCxnSpPr>
            <a:cxnSpLocks/>
          </p:cNvCxnSpPr>
          <p:nvPr/>
        </p:nvCxnSpPr>
        <p:spPr>
          <a:xfrm>
            <a:off x="0" y="989074"/>
            <a:ext cx="3376246" cy="0"/>
          </a:xfrm>
          <a:prstGeom prst="line">
            <a:avLst/>
          </a:prstGeom>
          <a:ln w="38100">
            <a:solidFill>
              <a:srgbClr val="F1985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753A1B4F-ED65-4239-A0D4-BBC405EBD4BB}"/>
              </a:ext>
            </a:extLst>
          </p:cNvPr>
          <p:cNvSpPr/>
          <p:nvPr/>
        </p:nvSpPr>
        <p:spPr>
          <a:xfrm>
            <a:off x="1308296" y="1990596"/>
            <a:ext cx="872196" cy="4130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Dataset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73C142A-52D5-42AE-976E-191DF340F49C}"/>
              </a:ext>
            </a:extLst>
          </p:cNvPr>
          <p:cNvSpPr/>
          <p:nvPr/>
        </p:nvSpPr>
        <p:spPr>
          <a:xfrm>
            <a:off x="836827" y="2720358"/>
            <a:ext cx="1815134" cy="4130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Data Pre-processing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BF0D461-F7DA-4C57-94B9-25A296E471C6}"/>
              </a:ext>
            </a:extLst>
          </p:cNvPr>
          <p:cNvSpPr/>
          <p:nvPr/>
        </p:nvSpPr>
        <p:spPr>
          <a:xfrm>
            <a:off x="854512" y="3450117"/>
            <a:ext cx="1779763" cy="350062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Feature Selection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32DF4EF-052B-49E5-B04A-2AB89237A233}"/>
              </a:ext>
            </a:extLst>
          </p:cNvPr>
          <p:cNvSpPr/>
          <p:nvPr/>
        </p:nvSpPr>
        <p:spPr>
          <a:xfrm>
            <a:off x="1075977" y="4116857"/>
            <a:ext cx="1336832" cy="3500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Classification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C35C45D-FFA2-4B69-8997-872506D49169}"/>
              </a:ext>
            </a:extLst>
          </p:cNvPr>
          <p:cNvSpPr/>
          <p:nvPr/>
        </p:nvSpPr>
        <p:spPr>
          <a:xfrm>
            <a:off x="1209620" y="4783597"/>
            <a:ext cx="1069546" cy="3500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Validation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E0ADB8C-4071-46F5-B5CE-38DD1CA33FB2}"/>
              </a:ext>
            </a:extLst>
          </p:cNvPr>
          <p:cNvCxnSpPr>
            <a:stCxn id="4" idx="2"/>
            <a:endCxn id="7" idx="0"/>
          </p:cNvCxnSpPr>
          <p:nvPr/>
        </p:nvCxnSpPr>
        <p:spPr>
          <a:xfrm>
            <a:off x="1744394" y="2403680"/>
            <a:ext cx="0" cy="316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C805B11-5AE9-4806-A8A2-8A719F114037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1744394" y="3133439"/>
            <a:ext cx="0" cy="316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4647B2F-66D4-45C1-920B-5469651F543D}"/>
              </a:ext>
            </a:extLst>
          </p:cNvPr>
          <p:cNvCxnSpPr>
            <a:stCxn id="8" idx="2"/>
            <a:endCxn id="9" idx="0"/>
          </p:cNvCxnSpPr>
          <p:nvPr/>
        </p:nvCxnSpPr>
        <p:spPr>
          <a:xfrm flipH="1">
            <a:off x="1744393" y="3800179"/>
            <a:ext cx="1" cy="316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8CDC565-6C06-4F1F-9837-8B6B1F30B850}"/>
              </a:ext>
            </a:extLst>
          </p:cNvPr>
          <p:cNvCxnSpPr>
            <a:stCxn id="9" idx="2"/>
            <a:endCxn id="10" idx="0"/>
          </p:cNvCxnSpPr>
          <p:nvPr/>
        </p:nvCxnSpPr>
        <p:spPr>
          <a:xfrm>
            <a:off x="1744393" y="4466919"/>
            <a:ext cx="0" cy="316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>
            <a:extLst>
              <a:ext uri="{FF2B5EF4-FFF2-40B4-BE49-F238E27FC236}">
                <a16:creationId xmlns:a16="http://schemas.microsoft.com/office/drawing/2014/main" id="{9896E2E1-7182-494E-A209-5A3E7C3E63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0905" y="989075"/>
            <a:ext cx="4155544" cy="2811104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D03D7239-864A-4282-B789-12D2F284B1ED}"/>
              </a:ext>
            </a:extLst>
          </p:cNvPr>
          <p:cNvSpPr/>
          <p:nvPr/>
        </p:nvSpPr>
        <p:spPr>
          <a:xfrm>
            <a:off x="3070373" y="1322365"/>
            <a:ext cx="4055012" cy="20392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MY" sz="1400" b="1" u="sng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3) RECURSIVE FEATURE ELIMINATION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MY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Greedy optimization algorithm</a:t>
            </a:r>
            <a:endParaRPr lang="en-MY" sz="1400" b="1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MY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Repeatedly creates models and keeps aside the best or worst performing feature for each iteration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MY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Constructs the next model with the left features until all features are exhausted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MY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Ranks the features based on order of elimination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C4EC5A1-4FE7-436B-AE27-31EDC1E24BCB}"/>
              </a:ext>
            </a:extLst>
          </p:cNvPr>
          <p:cNvSpPr/>
          <p:nvPr/>
        </p:nvSpPr>
        <p:spPr>
          <a:xfrm>
            <a:off x="3070373" y="3590563"/>
            <a:ext cx="4055003" cy="31538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MY" sz="1400" b="1" u="sng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4</a:t>
            </a:r>
            <a:r>
              <a:rPr lang="en-MY" sz="1400" b="1" u="sng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) </a:t>
            </a:r>
            <a:r>
              <a:rPr lang="en-MY" sz="1400" b="1" u="sng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BORUTA ALGORITHM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MY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Wrapper algorithm around Random Forest</a:t>
            </a:r>
            <a:endParaRPr lang="en-MY" sz="1400" b="1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MY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First adds randomness to dataset by creating shuffled copies of features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MY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Trains RFC on extended dataset, applies feature importance measure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MY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At each iteration, checks whether a feature has higher importance than the best of its shadow features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Find </a:t>
            </a:r>
            <a:r>
              <a:rPr lang="en-US" sz="14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all features</a:t>
            </a:r>
            <a:r>
              <a:rPr lang="en-US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which are either strongly or weakly relevant to the decision variable</a:t>
            </a:r>
            <a:endParaRPr lang="en-MY" sz="14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MY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Other algorithms recursively get rid of features, which makes </a:t>
            </a:r>
            <a:r>
              <a:rPr lang="en-MY" sz="1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Boruto</a:t>
            </a:r>
            <a:r>
              <a:rPr lang="en-MY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very suitable for </a:t>
            </a:r>
            <a:r>
              <a:rPr lang="en-MY" sz="14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biomedical applications</a:t>
            </a:r>
            <a:endParaRPr lang="en-MY" sz="14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" name="AutoShape 4" descr="Image result for boruta algorithm">
            <a:extLst>
              <a:ext uri="{FF2B5EF4-FFF2-40B4-BE49-F238E27FC236}">
                <a16:creationId xmlns:a16="http://schemas.microsoft.com/office/drawing/2014/main" id="{CE7BF6FD-BFE2-4421-B601-CD206656891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184823" y="4536598"/>
            <a:ext cx="197526" cy="197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MY"/>
          </a:p>
        </p:txBody>
      </p:sp>
      <p:pic>
        <p:nvPicPr>
          <p:cNvPr id="2054" name="Picture 6" descr="Image result for boruta algorithm">
            <a:extLst>
              <a:ext uri="{FF2B5EF4-FFF2-40B4-BE49-F238E27FC236}">
                <a16:creationId xmlns:a16="http://schemas.microsoft.com/office/drawing/2014/main" id="{6BC3C1A0-38F6-45CE-A736-CD13F48F84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5378" y="3975345"/>
            <a:ext cx="3740645" cy="2654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8B8D72-BF93-41A7-8824-E1F21652F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9B898-682D-4868-8398-13C2C8AAD6BB}" type="slidenum">
              <a:rPr lang="en-MY" smtClean="0"/>
              <a:t>14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8599469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3AA445C9-A078-44B2-AA15-AF4B79693D4F}"/>
              </a:ext>
            </a:extLst>
          </p:cNvPr>
          <p:cNvSpPr txBox="1"/>
          <p:nvPr/>
        </p:nvSpPr>
        <p:spPr>
          <a:xfrm>
            <a:off x="361668" y="465854"/>
            <a:ext cx="2916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Roboto" panose="02000000000000000000" pitchFamily="2" charset="0"/>
                <a:ea typeface="Roboto" panose="02000000000000000000" pitchFamily="2" charset="0"/>
              </a:rPr>
              <a:t>METHODOLOGY</a:t>
            </a:r>
            <a:endParaRPr lang="en-MY" sz="28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C19F7BC-3816-4983-AA5F-BB9CAAAD83AF}"/>
              </a:ext>
            </a:extLst>
          </p:cNvPr>
          <p:cNvCxnSpPr>
            <a:cxnSpLocks/>
          </p:cNvCxnSpPr>
          <p:nvPr/>
        </p:nvCxnSpPr>
        <p:spPr>
          <a:xfrm>
            <a:off x="0" y="989074"/>
            <a:ext cx="3376246" cy="0"/>
          </a:xfrm>
          <a:prstGeom prst="line">
            <a:avLst/>
          </a:prstGeom>
          <a:ln w="38100">
            <a:solidFill>
              <a:srgbClr val="F1985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753A1B4F-ED65-4239-A0D4-BBC405EBD4BB}"/>
              </a:ext>
            </a:extLst>
          </p:cNvPr>
          <p:cNvSpPr/>
          <p:nvPr/>
        </p:nvSpPr>
        <p:spPr>
          <a:xfrm>
            <a:off x="1308296" y="1990596"/>
            <a:ext cx="872196" cy="4130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Dataset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73C142A-52D5-42AE-976E-191DF340F49C}"/>
              </a:ext>
            </a:extLst>
          </p:cNvPr>
          <p:cNvSpPr/>
          <p:nvPr/>
        </p:nvSpPr>
        <p:spPr>
          <a:xfrm>
            <a:off x="836827" y="2720358"/>
            <a:ext cx="1815134" cy="4130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Data Pre-processing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BF0D461-F7DA-4C57-94B9-25A296E471C6}"/>
              </a:ext>
            </a:extLst>
          </p:cNvPr>
          <p:cNvSpPr/>
          <p:nvPr/>
        </p:nvSpPr>
        <p:spPr>
          <a:xfrm>
            <a:off x="854512" y="3450117"/>
            <a:ext cx="1779763" cy="3500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Feature Selection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32DF4EF-052B-49E5-B04A-2AB89237A233}"/>
              </a:ext>
            </a:extLst>
          </p:cNvPr>
          <p:cNvSpPr/>
          <p:nvPr/>
        </p:nvSpPr>
        <p:spPr>
          <a:xfrm>
            <a:off x="1075977" y="4116857"/>
            <a:ext cx="1336832" cy="350062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Classification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C35C45D-FFA2-4B69-8997-872506D49169}"/>
              </a:ext>
            </a:extLst>
          </p:cNvPr>
          <p:cNvSpPr/>
          <p:nvPr/>
        </p:nvSpPr>
        <p:spPr>
          <a:xfrm>
            <a:off x="1209620" y="4783597"/>
            <a:ext cx="1069546" cy="3500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Validation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E0ADB8C-4071-46F5-B5CE-38DD1CA33FB2}"/>
              </a:ext>
            </a:extLst>
          </p:cNvPr>
          <p:cNvCxnSpPr>
            <a:stCxn id="4" idx="2"/>
            <a:endCxn id="7" idx="0"/>
          </p:cNvCxnSpPr>
          <p:nvPr/>
        </p:nvCxnSpPr>
        <p:spPr>
          <a:xfrm>
            <a:off x="1744394" y="2403680"/>
            <a:ext cx="0" cy="316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C805B11-5AE9-4806-A8A2-8A719F114037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1744394" y="3133439"/>
            <a:ext cx="0" cy="316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4647B2F-66D4-45C1-920B-5469651F543D}"/>
              </a:ext>
            </a:extLst>
          </p:cNvPr>
          <p:cNvCxnSpPr>
            <a:stCxn id="8" idx="2"/>
            <a:endCxn id="9" idx="0"/>
          </p:cNvCxnSpPr>
          <p:nvPr/>
        </p:nvCxnSpPr>
        <p:spPr>
          <a:xfrm flipH="1">
            <a:off x="1744393" y="3800179"/>
            <a:ext cx="1" cy="316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8CDC565-6C06-4F1F-9837-8B6B1F30B850}"/>
              </a:ext>
            </a:extLst>
          </p:cNvPr>
          <p:cNvCxnSpPr>
            <a:stCxn id="9" idx="2"/>
            <a:endCxn id="10" idx="0"/>
          </p:cNvCxnSpPr>
          <p:nvPr/>
        </p:nvCxnSpPr>
        <p:spPr>
          <a:xfrm>
            <a:off x="1744393" y="4466919"/>
            <a:ext cx="0" cy="316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495027A8-82FF-4C22-8E3F-8BA8F7B39B6D}"/>
              </a:ext>
            </a:extLst>
          </p:cNvPr>
          <p:cNvSpPr/>
          <p:nvPr/>
        </p:nvSpPr>
        <p:spPr>
          <a:xfrm>
            <a:off x="3180857" y="1177075"/>
            <a:ext cx="3442719" cy="24532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MY" sz="1400" b="1" u="sng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1) SUPPORT VECTOR MACHINES (SVM)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Hyperplane created to separate data into classes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Identify points closest to the line from both the classes.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Compute distance between the line and points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Hyperplane for which the distance is maximum is the optimal hyperplane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Kernels: Linear, RBF, Sigmoid, Polynomial</a:t>
            </a:r>
            <a:endParaRPr lang="en-MY" sz="14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CBA0CC9-5A18-477A-8EA6-B079B9CE18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0374" y="852258"/>
            <a:ext cx="3583225" cy="282351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64423A45-BC9C-478E-B5C0-430CE15410EF}"/>
              </a:ext>
            </a:extLst>
          </p:cNvPr>
          <p:cNvSpPr/>
          <p:nvPr/>
        </p:nvSpPr>
        <p:spPr>
          <a:xfrm>
            <a:off x="3179499" y="4020332"/>
            <a:ext cx="3445436" cy="18765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MY" sz="1400" b="1" u="sng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2) RANDOM FOREST CLASSIFICATION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Ensemble of Decision Trees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Each tree in the RF is relatively uncorrelated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Ensemble predictions (RF) produce better results than individual predictions (a single decision tree)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56CD82A-1AEA-42C7-9359-114C4B29F5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3210" y="4133624"/>
            <a:ext cx="2678777" cy="165000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8DB84FB-2E59-4EB3-8AAF-3EEBC06D45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27378" y="3972975"/>
            <a:ext cx="2337957" cy="1971303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A8A333-04B4-4FE7-B4E9-126D0DD5F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9B898-682D-4868-8398-13C2C8AAD6BB}" type="slidenum">
              <a:rPr lang="en-MY" smtClean="0"/>
              <a:t>15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7333691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3AA445C9-A078-44B2-AA15-AF4B79693D4F}"/>
              </a:ext>
            </a:extLst>
          </p:cNvPr>
          <p:cNvSpPr txBox="1"/>
          <p:nvPr/>
        </p:nvSpPr>
        <p:spPr>
          <a:xfrm>
            <a:off x="361668" y="465854"/>
            <a:ext cx="2916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Roboto" panose="02000000000000000000" pitchFamily="2" charset="0"/>
                <a:ea typeface="Roboto" panose="02000000000000000000" pitchFamily="2" charset="0"/>
              </a:rPr>
              <a:t>METHODOLOGY</a:t>
            </a:r>
            <a:endParaRPr lang="en-MY" sz="28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C19F7BC-3816-4983-AA5F-BB9CAAAD83AF}"/>
              </a:ext>
            </a:extLst>
          </p:cNvPr>
          <p:cNvCxnSpPr>
            <a:cxnSpLocks/>
          </p:cNvCxnSpPr>
          <p:nvPr/>
        </p:nvCxnSpPr>
        <p:spPr>
          <a:xfrm>
            <a:off x="0" y="989074"/>
            <a:ext cx="3376246" cy="0"/>
          </a:xfrm>
          <a:prstGeom prst="line">
            <a:avLst/>
          </a:prstGeom>
          <a:ln w="38100">
            <a:solidFill>
              <a:srgbClr val="F1985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753A1B4F-ED65-4239-A0D4-BBC405EBD4BB}"/>
              </a:ext>
            </a:extLst>
          </p:cNvPr>
          <p:cNvSpPr/>
          <p:nvPr/>
        </p:nvSpPr>
        <p:spPr>
          <a:xfrm>
            <a:off x="1308296" y="1990596"/>
            <a:ext cx="872196" cy="4130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Dataset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73C142A-52D5-42AE-976E-191DF340F49C}"/>
              </a:ext>
            </a:extLst>
          </p:cNvPr>
          <p:cNvSpPr/>
          <p:nvPr/>
        </p:nvSpPr>
        <p:spPr>
          <a:xfrm>
            <a:off x="836827" y="2720358"/>
            <a:ext cx="1815134" cy="4130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Data Pre-processing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BF0D461-F7DA-4C57-94B9-25A296E471C6}"/>
              </a:ext>
            </a:extLst>
          </p:cNvPr>
          <p:cNvSpPr/>
          <p:nvPr/>
        </p:nvSpPr>
        <p:spPr>
          <a:xfrm>
            <a:off x="854512" y="3450117"/>
            <a:ext cx="1779763" cy="3500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Feature Selection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32DF4EF-052B-49E5-B04A-2AB89237A233}"/>
              </a:ext>
            </a:extLst>
          </p:cNvPr>
          <p:cNvSpPr/>
          <p:nvPr/>
        </p:nvSpPr>
        <p:spPr>
          <a:xfrm>
            <a:off x="1075977" y="4116857"/>
            <a:ext cx="1336832" cy="3500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Classification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C35C45D-FFA2-4B69-8997-872506D49169}"/>
              </a:ext>
            </a:extLst>
          </p:cNvPr>
          <p:cNvSpPr/>
          <p:nvPr/>
        </p:nvSpPr>
        <p:spPr>
          <a:xfrm>
            <a:off x="1209620" y="4783597"/>
            <a:ext cx="1069546" cy="350062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Validation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E0ADB8C-4071-46F5-B5CE-38DD1CA33FB2}"/>
              </a:ext>
            </a:extLst>
          </p:cNvPr>
          <p:cNvCxnSpPr>
            <a:stCxn id="4" idx="2"/>
            <a:endCxn id="7" idx="0"/>
          </p:cNvCxnSpPr>
          <p:nvPr/>
        </p:nvCxnSpPr>
        <p:spPr>
          <a:xfrm>
            <a:off x="1744394" y="2403680"/>
            <a:ext cx="0" cy="316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C805B11-5AE9-4806-A8A2-8A719F114037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1744394" y="3133439"/>
            <a:ext cx="0" cy="316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4647B2F-66D4-45C1-920B-5469651F543D}"/>
              </a:ext>
            </a:extLst>
          </p:cNvPr>
          <p:cNvCxnSpPr>
            <a:stCxn id="8" idx="2"/>
            <a:endCxn id="9" idx="0"/>
          </p:cNvCxnSpPr>
          <p:nvPr/>
        </p:nvCxnSpPr>
        <p:spPr>
          <a:xfrm flipH="1">
            <a:off x="1744393" y="3800179"/>
            <a:ext cx="1" cy="316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8CDC565-6C06-4F1F-9837-8B6B1F30B850}"/>
              </a:ext>
            </a:extLst>
          </p:cNvPr>
          <p:cNvCxnSpPr>
            <a:stCxn id="9" idx="2"/>
            <a:endCxn id="10" idx="0"/>
          </p:cNvCxnSpPr>
          <p:nvPr/>
        </p:nvCxnSpPr>
        <p:spPr>
          <a:xfrm>
            <a:off x="1744393" y="4466919"/>
            <a:ext cx="0" cy="316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9014C991-47B7-443E-A36C-DC8150116ADC}"/>
              </a:ext>
            </a:extLst>
          </p:cNvPr>
          <p:cNvSpPr/>
          <p:nvPr/>
        </p:nvSpPr>
        <p:spPr>
          <a:xfrm>
            <a:off x="3812344" y="1183190"/>
            <a:ext cx="2499360" cy="12204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MY" sz="1200" b="1" u="sng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1) HOLDOUT METHOD (TRAIN-TEST SPLIT)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sz="12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Dataset split into Training Set and Test 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sz="12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Ratio: (80/20 for Train/Test)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9399E8B-24CB-4032-8703-89205D313A4C}"/>
              </a:ext>
            </a:extLst>
          </p:cNvPr>
          <p:cNvSpPr/>
          <p:nvPr/>
        </p:nvSpPr>
        <p:spPr>
          <a:xfrm>
            <a:off x="6524076" y="981336"/>
            <a:ext cx="5102471" cy="16241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MY" sz="1200" b="1" u="sng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2) K-FOLD CROSS VALIDATION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sz="12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Dataset shuffled randomly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sz="12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Split dataset into k number of subsets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sz="12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For each iteration, conduct model training on k-1  subsets, test the model on the remaining subset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sz="12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Keep evaluation score, discard the model and repeat for all subsets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sz="12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Overall evaluation is the mean evaluation score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MY" sz="12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3074" name="Picture 2" descr="Image result for k fold cross validation python">
            <a:extLst>
              <a:ext uri="{FF2B5EF4-FFF2-40B4-BE49-F238E27FC236}">
                <a16:creationId xmlns:a16="http://schemas.microsoft.com/office/drawing/2014/main" id="{8097E416-407F-45EB-B954-A18719FDA3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4802" y="2720358"/>
            <a:ext cx="3431745" cy="2063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2446C55F-15FC-4C88-9A1C-094C6F3B5A3C}"/>
              </a:ext>
            </a:extLst>
          </p:cNvPr>
          <p:cNvSpPr/>
          <p:nvPr/>
        </p:nvSpPr>
        <p:spPr>
          <a:xfrm>
            <a:off x="3875648" y="2912083"/>
            <a:ext cx="3326262" cy="16241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MY" sz="1200" b="1" u="sng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EVALUATION SCORE COMPONENTS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sz="12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Accuracy score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sz="12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Confusion Matrix, Recall, Precision, F-score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Area Under The Curve (AUC) - Receiver Operating Characteristics (ROC) curve</a:t>
            </a:r>
            <a:endParaRPr lang="en-MY" sz="12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MY" sz="12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2B6E935-6243-4975-926E-42BCE7AACF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3675" y="4783597"/>
            <a:ext cx="2279865" cy="168760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12FA1411-F674-44D9-8252-CED69E262A1A}"/>
              </a:ext>
            </a:extLst>
          </p:cNvPr>
          <p:cNvSpPr txBox="1"/>
          <p:nvPr/>
        </p:nvSpPr>
        <p:spPr>
          <a:xfrm>
            <a:off x="1744393" y="6441523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MY" sz="12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Confusion Matrix</a:t>
            </a:r>
            <a:endParaRPr lang="en-MY" sz="12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3D9B42A-B1E8-4DF9-A6D3-F16D15CA26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18991" y="5043901"/>
            <a:ext cx="1378116" cy="573666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C529696-FAF8-4C43-A277-C5FBA665385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97653" y="5540615"/>
            <a:ext cx="1499454" cy="490343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9E505470-DBEB-4470-9A7A-6A5E78A0AFE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03253" y="6033139"/>
            <a:ext cx="2279866" cy="546883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ED6EF08A-0B9B-47BC-A202-0EBBD124BEF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78205" y="4898421"/>
            <a:ext cx="1972026" cy="1759255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37DCDF2A-B3C8-4C75-8265-4E98ED2DA088}"/>
              </a:ext>
            </a:extLst>
          </p:cNvPr>
          <p:cNvSpPr txBox="1"/>
          <p:nvPr/>
        </p:nvSpPr>
        <p:spPr>
          <a:xfrm>
            <a:off x="9755858" y="5587979"/>
            <a:ext cx="169954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MY" sz="12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AUC-ROC Curve</a:t>
            </a:r>
            <a:endParaRPr lang="en-MY" sz="12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9A2ABB-E830-4F21-9DF8-76829AF67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9B898-682D-4868-8398-13C2C8AAD6BB}" type="slidenum">
              <a:rPr lang="en-MY" smtClean="0"/>
              <a:t>16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272673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3AA445C9-A078-44B2-AA15-AF4B79693D4F}"/>
              </a:ext>
            </a:extLst>
          </p:cNvPr>
          <p:cNvSpPr txBox="1"/>
          <p:nvPr/>
        </p:nvSpPr>
        <p:spPr>
          <a:xfrm>
            <a:off x="361668" y="465854"/>
            <a:ext cx="2916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Roboto" panose="02000000000000000000" pitchFamily="2" charset="0"/>
                <a:ea typeface="Roboto" panose="02000000000000000000" pitchFamily="2" charset="0"/>
              </a:rPr>
              <a:t>GANTT CHART</a:t>
            </a:r>
            <a:endParaRPr lang="en-MY" sz="28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C19F7BC-3816-4983-AA5F-BB9CAAAD83AF}"/>
              </a:ext>
            </a:extLst>
          </p:cNvPr>
          <p:cNvCxnSpPr>
            <a:cxnSpLocks/>
          </p:cNvCxnSpPr>
          <p:nvPr/>
        </p:nvCxnSpPr>
        <p:spPr>
          <a:xfrm>
            <a:off x="0" y="989074"/>
            <a:ext cx="3098800" cy="0"/>
          </a:xfrm>
          <a:prstGeom prst="line">
            <a:avLst/>
          </a:prstGeom>
          <a:ln w="38100">
            <a:solidFill>
              <a:srgbClr val="F1985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7E920579-0F38-484F-9CCB-148D24961B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5306973"/>
              </p:ext>
            </p:extLst>
          </p:nvPr>
        </p:nvGraphicFramePr>
        <p:xfrm>
          <a:off x="247264" y="1548413"/>
          <a:ext cx="11697473" cy="3789072"/>
        </p:xfrm>
        <a:graphic>
          <a:graphicData uri="http://schemas.openxmlformats.org/drawingml/2006/table">
            <a:tbl>
              <a:tblPr/>
              <a:tblGrid>
                <a:gridCol w="3251333">
                  <a:extLst>
                    <a:ext uri="{9D8B030D-6E8A-4147-A177-3AD203B41FA5}">
                      <a16:colId xmlns:a16="http://schemas.microsoft.com/office/drawing/2014/main" val="406182818"/>
                    </a:ext>
                  </a:extLst>
                </a:gridCol>
                <a:gridCol w="703845">
                  <a:extLst>
                    <a:ext uri="{9D8B030D-6E8A-4147-A177-3AD203B41FA5}">
                      <a16:colId xmlns:a16="http://schemas.microsoft.com/office/drawing/2014/main" val="4192144360"/>
                    </a:ext>
                  </a:extLst>
                </a:gridCol>
                <a:gridCol w="703845">
                  <a:extLst>
                    <a:ext uri="{9D8B030D-6E8A-4147-A177-3AD203B41FA5}">
                      <a16:colId xmlns:a16="http://schemas.microsoft.com/office/drawing/2014/main" val="3757063872"/>
                    </a:ext>
                  </a:extLst>
                </a:gridCol>
                <a:gridCol w="703845">
                  <a:extLst>
                    <a:ext uri="{9D8B030D-6E8A-4147-A177-3AD203B41FA5}">
                      <a16:colId xmlns:a16="http://schemas.microsoft.com/office/drawing/2014/main" val="696693055"/>
                    </a:ext>
                  </a:extLst>
                </a:gridCol>
                <a:gridCol w="703845">
                  <a:extLst>
                    <a:ext uri="{9D8B030D-6E8A-4147-A177-3AD203B41FA5}">
                      <a16:colId xmlns:a16="http://schemas.microsoft.com/office/drawing/2014/main" val="985646884"/>
                    </a:ext>
                  </a:extLst>
                </a:gridCol>
                <a:gridCol w="703845">
                  <a:extLst>
                    <a:ext uri="{9D8B030D-6E8A-4147-A177-3AD203B41FA5}">
                      <a16:colId xmlns:a16="http://schemas.microsoft.com/office/drawing/2014/main" val="1058499782"/>
                    </a:ext>
                  </a:extLst>
                </a:gridCol>
                <a:gridCol w="703845">
                  <a:extLst>
                    <a:ext uri="{9D8B030D-6E8A-4147-A177-3AD203B41FA5}">
                      <a16:colId xmlns:a16="http://schemas.microsoft.com/office/drawing/2014/main" val="1731441644"/>
                    </a:ext>
                  </a:extLst>
                </a:gridCol>
                <a:gridCol w="703845">
                  <a:extLst>
                    <a:ext uri="{9D8B030D-6E8A-4147-A177-3AD203B41FA5}">
                      <a16:colId xmlns:a16="http://schemas.microsoft.com/office/drawing/2014/main" val="1247535358"/>
                    </a:ext>
                  </a:extLst>
                </a:gridCol>
                <a:gridCol w="703845">
                  <a:extLst>
                    <a:ext uri="{9D8B030D-6E8A-4147-A177-3AD203B41FA5}">
                      <a16:colId xmlns:a16="http://schemas.microsoft.com/office/drawing/2014/main" val="463944768"/>
                    </a:ext>
                  </a:extLst>
                </a:gridCol>
                <a:gridCol w="703845">
                  <a:extLst>
                    <a:ext uri="{9D8B030D-6E8A-4147-A177-3AD203B41FA5}">
                      <a16:colId xmlns:a16="http://schemas.microsoft.com/office/drawing/2014/main" val="777590687"/>
                    </a:ext>
                  </a:extLst>
                </a:gridCol>
                <a:gridCol w="703845">
                  <a:extLst>
                    <a:ext uri="{9D8B030D-6E8A-4147-A177-3AD203B41FA5}">
                      <a16:colId xmlns:a16="http://schemas.microsoft.com/office/drawing/2014/main" val="3406943237"/>
                    </a:ext>
                  </a:extLst>
                </a:gridCol>
                <a:gridCol w="703845">
                  <a:extLst>
                    <a:ext uri="{9D8B030D-6E8A-4147-A177-3AD203B41FA5}">
                      <a16:colId xmlns:a16="http://schemas.microsoft.com/office/drawing/2014/main" val="1013237709"/>
                    </a:ext>
                  </a:extLst>
                </a:gridCol>
                <a:gridCol w="703845">
                  <a:extLst>
                    <a:ext uri="{9D8B030D-6E8A-4147-A177-3AD203B41FA5}">
                      <a16:colId xmlns:a16="http://schemas.microsoft.com/office/drawing/2014/main" val="882651733"/>
                    </a:ext>
                  </a:extLst>
                </a:gridCol>
              </a:tblGrid>
              <a:tr h="429665">
                <a:tc rowSpan="3">
                  <a:txBody>
                    <a:bodyPr/>
                    <a:lstStyle/>
                    <a:p>
                      <a:pPr algn="ctr" fontAlgn="b"/>
                      <a:r>
                        <a:rPr lang="en-MY" sz="2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TASK</a:t>
                      </a:r>
                    </a:p>
                  </a:txBody>
                  <a:tcPr marL="90367" marR="90367" marT="45183" marB="45183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764"/>
                    </a:solidFill>
                  </a:tcPr>
                </a:tc>
                <a:tc gridSpan="12">
                  <a:txBody>
                    <a:bodyPr/>
                    <a:lstStyle/>
                    <a:p>
                      <a:pPr algn="ctr" fontAlgn="b"/>
                      <a:r>
                        <a:rPr lang="en-MY" sz="2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FYP 1</a:t>
                      </a:r>
                    </a:p>
                  </a:txBody>
                  <a:tcPr marL="90367" marR="90367" marT="45183" marB="45183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76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6894982"/>
                  </a:ext>
                </a:extLst>
              </a:tr>
              <a:tr h="218809">
                <a:tc v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W1</a:t>
                      </a:r>
                    </a:p>
                  </a:txBody>
                  <a:tcPr marL="7954" marR="7954" marT="795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76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W2</a:t>
                      </a:r>
                    </a:p>
                  </a:txBody>
                  <a:tcPr marL="7954" marR="7954" marT="795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76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W3</a:t>
                      </a:r>
                    </a:p>
                  </a:txBody>
                  <a:tcPr marL="7954" marR="7954" marT="795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76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W4</a:t>
                      </a:r>
                    </a:p>
                  </a:txBody>
                  <a:tcPr marL="7954" marR="7954" marT="795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76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W5</a:t>
                      </a:r>
                    </a:p>
                  </a:txBody>
                  <a:tcPr marL="7954" marR="7954" marT="795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76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W6</a:t>
                      </a:r>
                    </a:p>
                  </a:txBody>
                  <a:tcPr marL="7954" marR="7954" marT="795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76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W7</a:t>
                      </a:r>
                    </a:p>
                  </a:txBody>
                  <a:tcPr marL="7954" marR="7954" marT="795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76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W8</a:t>
                      </a:r>
                    </a:p>
                  </a:txBody>
                  <a:tcPr marL="7954" marR="7954" marT="795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76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W9</a:t>
                      </a:r>
                    </a:p>
                  </a:txBody>
                  <a:tcPr marL="7954" marR="7954" marT="795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76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W10</a:t>
                      </a:r>
                    </a:p>
                  </a:txBody>
                  <a:tcPr marL="7954" marR="7954" marT="795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76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W11</a:t>
                      </a:r>
                    </a:p>
                  </a:txBody>
                  <a:tcPr marL="7954" marR="7954" marT="795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76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W12</a:t>
                      </a:r>
                    </a:p>
                  </a:txBody>
                  <a:tcPr marL="7954" marR="7954" marT="795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76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7419524"/>
                  </a:ext>
                </a:extLst>
              </a:tr>
              <a:tr h="429665">
                <a:tc v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4/1 - 8/1</a:t>
                      </a:r>
                    </a:p>
                  </a:txBody>
                  <a:tcPr marL="7954" marR="7954" marT="795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76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11/1 - 15/1</a:t>
                      </a:r>
                    </a:p>
                  </a:txBody>
                  <a:tcPr marL="7954" marR="7954" marT="795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76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18/1 - 22/1</a:t>
                      </a:r>
                    </a:p>
                  </a:txBody>
                  <a:tcPr marL="7954" marR="7954" marT="795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76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25/1 - 29/1</a:t>
                      </a:r>
                    </a:p>
                  </a:txBody>
                  <a:tcPr marL="7954" marR="7954" marT="795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76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1/2 - 5/2</a:t>
                      </a:r>
                    </a:p>
                  </a:txBody>
                  <a:tcPr marL="7954" marR="7954" marT="795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76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8/2 - 12/2</a:t>
                      </a:r>
                    </a:p>
                  </a:txBody>
                  <a:tcPr marL="7954" marR="7954" marT="795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76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15/2 - 19/2</a:t>
                      </a:r>
                    </a:p>
                  </a:txBody>
                  <a:tcPr marL="7954" marR="7954" marT="795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76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22/2 - 26/2</a:t>
                      </a:r>
                    </a:p>
                  </a:txBody>
                  <a:tcPr marL="7954" marR="7954" marT="795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76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1/3 - 5/3</a:t>
                      </a:r>
                    </a:p>
                  </a:txBody>
                  <a:tcPr marL="7954" marR="7954" marT="795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76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8/3 - 12/3</a:t>
                      </a:r>
                    </a:p>
                  </a:txBody>
                  <a:tcPr marL="7954" marR="7954" marT="795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76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15/3 - 19/3</a:t>
                      </a:r>
                    </a:p>
                  </a:txBody>
                  <a:tcPr marL="7954" marR="7954" marT="795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76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22/3 - 26/3</a:t>
                      </a:r>
                    </a:p>
                  </a:txBody>
                  <a:tcPr marL="7954" marR="7954" marT="795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76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1053386"/>
                  </a:ext>
                </a:extLst>
              </a:tr>
              <a:tr h="21880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Conduct research and literature review</a:t>
                      </a:r>
                    </a:p>
                  </a:txBody>
                  <a:tcPr marL="7954" marR="7954" marT="7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MY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54" marR="7954" marT="7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MY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54" marR="7954" marT="7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MY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54" marR="7954" marT="7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MY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54" marR="7954" marT="7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MY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54" marR="7954" marT="7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MY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54" marR="7954" marT="7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MY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54" marR="7954" marT="7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MY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54" marR="7954" marT="7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MY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54" marR="7954" marT="7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MY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54" marR="7954" marT="7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MY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54" marR="7954" marT="7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MY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54" marR="7954" marT="7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4073890"/>
                  </a:ext>
                </a:extLst>
              </a:tr>
              <a:tr h="42966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Finalise dataset collection and confirmation of dataset to be used</a:t>
                      </a:r>
                    </a:p>
                  </a:txBody>
                  <a:tcPr marL="7954" marR="7954" marT="7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MY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54" marR="7954" marT="7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MY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54" marR="7954" marT="7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MY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54" marR="7954" marT="7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MY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54" marR="7954" marT="7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MY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54" marR="7954" marT="7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MY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54" marR="7954" marT="7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MY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54" marR="7954" marT="7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MY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54" marR="7954" marT="7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MY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54" marR="7954" marT="7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MY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54" marR="7954" marT="7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MY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54" marR="7954" marT="7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MY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54" marR="7954" marT="7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765516"/>
                  </a:ext>
                </a:extLst>
              </a:tr>
              <a:tr h="42966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Identify suitable features for model training from dataset</a:t>
                      </a:r>
                    </a:p>
                  </a:txBody>
                  <a:tcPr marL="7954" marR="7954" marT="7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MY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54" marR="7954" marT="7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MY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54" marR="7954" marT="7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MY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54" marR="7954" marT="7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MY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54" marR="7954" marT="7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MY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54" marR="7954" marT="7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MY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54" marR="7954" marT="7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MY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54" marR="7954" marT="7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MY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54" marR="7954" marT="7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MY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54" marR="7954" marT="7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MY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54" marR="7954" marT="7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MY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54" marR="7954" marT="7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MY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54" marR="7954" marT="7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2480866"/>
                  </a:ext>
                </a:extLst>
              </a:tr>
              <a:tr h="429665">
                <a:tc>
                  <a:txBody>
                    <a:bodyPr/>
                    <a:lstStyle/>
                    <a:p>
                      <a:pPr algn="l" fontAlgn="b"/>
                      <a:r>
                        <a:rPr lang="en-MY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Identify appropriate algorithm to do classification</a:t>
                      </a:r>
                    </a:p>
                  </a:txBody>
                  <a:tcPr marL="7954" marR="7954" marT="7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MY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54" marR="7954" marT="7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MY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54" marR="7954" marT="7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MY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54" marR="7954" marT="7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MY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54" marR="7954" marT="7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MY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54" marR="7954" marT="7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MY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54" marR="7954" marT="7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MY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54" marR="7954" marT="7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MY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54" marR="7954" marT="7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MY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54" marR="7954" marT="7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MY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54" marR="7954" marT="7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MY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54" marR="7954" marT="7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MY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54" marR="7954" marT="7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42310"/>
                  </a:ext>
                </a:extLst>
              </a:tr>
              <a:tr h="42966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 cleaning, verification, and formatting (pre-processing)</a:t>
                      </a:r>
                    </a:p>
                  </a:txBody>
                  <a:tcPr marL="7954" marR="7954" marT="7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MY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54" marR="7954" marT="7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MY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54" marR="7954" marT="7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MY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54" marR="7954" marT="7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MY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54" marR="7954" marT="7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MY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54" marR="7954" marT="7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MY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54" marR="7954" marT="7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MY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54" marR="7954" marT="7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MY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54" marR="7954" marT="7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MY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54" marR="7954" marT="7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MY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54" marR="7954" marT="7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MY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54" marR="7954" marT="7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MY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54" marR="7954" marT="7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7710525"/>
                  </a:ext>
                </a:extLst>
              </a:tr>
              <a:tr h="42966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Building and splitting of dataset (training/validation/test)</a:t>
                      </a:r>
                    </a:p>
                  </a:txBody>
                  <a:tcPr marL="7954" marR="7954" marT="7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MY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54" marR="7954" marT="7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MY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54" marR="7954" marT="7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MY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54" marR="7954" marT="7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MY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54" marR="7954" marT="7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MY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54" marR="7954" marT="7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MY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54" marR="7954" marT="7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MY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54" marR="7954" marT="7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MY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54" marR="7954" marT="7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MY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54" marR="7954" marT="7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MY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54" marR="7954" marT="7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MY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54" marR="7954" marT="7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MY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54" marR="7954" marT="7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7204474"/>
                  </a:ext>
                </a:extLst>
              </a:tr>
              <a:tr h="218809">
                <a:tc>
                  <a:txBody>
                    <a:bodyPr/>
                    <a:lstStyle/>
                    <a:p>
                      <a:pPr algn="l" fontAlgn="b"/>
                      <a:r>
                        <a:rPr lang="en-MY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Model training and refinement</a:t>
                      </a:r>
                    </a:p>
                  </a:txBody>
                  <a:tcPr marL="7954" marR="7954" marT="7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MY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54" marR="7954" marT="7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MY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54" marR="7954" marT="7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MY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54" marR="7954" marT="7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MY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54" marR="7954" marT="7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MY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54" marR="7954" marT="7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MY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54" marR="7954" marT="7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MY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54" marR="7954" marT="7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MY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54" marR="7954" marT="7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MY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54" marR="7954" marT="7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MY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54" marR="7954" marT="7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MY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54" marR="7954" marT="7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MY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54" marR="7954" marT="7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8728665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733345B-DAD6-41BB-A1EB-96565E07F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9B898-682D-4868-8398-13C2C8AAD6BB}" type="slidenum">
              <a:rPr lang="en-MY" smtClean="0"/>
              <a:t>17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187581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3AA445C9-A078-44B2-AA15-AF4B79693D4F}"/>
              </a:ext>
            </a:extLst>
          </p:cNvPr>
          <p:cNvSpPr txBox="1"/>
          <p:nvPr/>
        </p:nvSpPr>
        <p:spPr>
          <a:xfrm>
            <a:off x="361668" y="465854"/>
            <a:ext cx="2916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Roboto" panose="02000000000000000000" pitchFamily="2" charset="0"/>
                <a:ea typeface="Roboto" panose="02000000000000000000" pitchFamily="2" charset="0"/>
              </a:rPr>
              <a:t>GANTT CHART</a:t>
            </a:r>
            <a:endParaRPr lang="en-MY" sz="28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C19F7BC-3816-4983-AA5F-BB9CAAAD83AF}"/>
              </a:ext>
            </a:extLst>
          </p:cNvPr>
          <p:cNvCxnSpPr>
            <a:cxnSpLocks/>
          </p:cNvCxnSpPr>
          <p:nvPr/>
        </p:nvCxnSpPr>
        <p:spPr>
          <a:xfrm>
            <a:off x="0" y="989074"/>
            <a:ext cx="3098800" cy="0"/>
          </a:xfrm>
          <a:prstGeom prst="line">
            <a:avLst/>
          </a:prstGeom>
          <a:ln w="38100">
            <a:solidFill>
              <a:srgbClr val="F1985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7E920579-0F38-484F-9CCB-148D24961B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5174173"/>
              </p:ext>
            </p:extLst>
          </p:nvPr>
        </p:nvGraphicFramePr>
        <p:xfrm>
          <a:off x="247264" y="1548413"/>
          <a:ext cx="11697473" cy="1824053"/>
        </p:xfrm>
        <a:graphic>
          <a:graphicData uri="http://schemas.openxmlformats.org/drawingml/2006/table">
            <a:tbl>
              <a:tblPr/>
              <a:tblGrid>
                <a:gridCol w="3251333">
                  <a:extLst>
                    <a:ext uri="{9D8B030D-6E8A-4147-A177-3AD203B41FA5}">
                      <a16:colId xmlns:a16="http://schemas.microsoft.com/office/drawing/2014/main" val="406182818"/>
                    </a:ext>
                  </a:extLst>
                </a:gridCol>
                <a:gridCol w="703845">
                  <a:extLst>
                    <a:ext uri="{9D8B030D-6E8A-4147-A177-3AD203B41FA5}">
                      <a16:colId xmlns:a16="http://schemas.microsoft.com/office/drawing/2014/main" val="4192144360"/>
                    </a:ext>
                  </a:extLst>
                </a:gridCol>
                <a:gridCol w="703845">
                  <a:extLst>
                    <a:ext uri="{9D8B030D-6E8A-4147-A177-3AD203B41FA5}">
                      <a16:colId xmlns:a16="http://schemas.microsoft.com/office/drawing/2014/main" val="3757063872"/>
                    </a:ext>
                  </a:extLst>
                </a:gridCol>
                <a:gridCol w="703845">
                  <a:extLst>
                    <a:ext uri="{9D8B030D-6E8A-4147-A177-3AD203B41FA5}">
                      <a16:colId xmlns:a16="http://schemas.microsoft.com/office/drawing/2014/main" val="696693055"/>
                    </a:ext>
                  </a:extLst>
                </a:gridCol>
                <a:gridCol w="703845">
                  <a:extLst>
                    <a:ext uri="{9D8B030D-6E8A-4147-A177-3AD203B41FA5}">
                      <a16:colId xmlns:a16="http://schemas.microsoft.com/office/drawing/2014/main" val="985646884"/>
                    </a:ext>
                  </a:extLst>
                </a:gridCol>
                <a:gridCol w="703845">
                  <a:extLst>
                    <a:ext uri="{9D8B030D-6E8A-4147-A177-3AD203B41FA5}">
                      <a16:colId xmlns:a16="http://schemas.microsoft.com/office/drawing/2014/main" val="1058499782"/>
                    </a:ext>
                  </a:extLst>
                </a:gridCol>
                <a:gridCol w="703845">
                  <a:extLst>
                    <a:ext uri="{9D8B030D-6E8A-4147-A177-3AD203B41FA5}">
                      <a16:colId xmlns:a16="http://schemas.microsoft.com/office/drawing/2014/main" val="1731441644"/>
                    </a:ext>
                  </a:extLst>
                </a:gridCol>
                <a:gridCol w="703845">
                  <a:extLst>
                    <a:ext uri="{9D8B030D-6E8A-4147-A177-3AD203B41FA5}">
                      <a16:colId xmlns:a16="http://schemas.microsoft.com/office/drawing/2014/main" val="1247535358"/>
                    </a:ext>
                  </a:extLst>
                </a:gridCol>
                <a:gridCol w="703845">
                  <a:extLst>
                    <a:ext uri="{9D8B030D-6E8A-4147-A177-3AD203B41FA5}">
                      <a16:colId xmlns:a16="http://schemas.microsoft.com/office/drawing/2014/main" val="463944768"/>
                    </a:ext>
                  </a:extLst>
                </a:gridCol>
                <a:gridCol w="703845">
                  <a:extLst>
                    <a:ext uri="{9D8B030D-6E8A-4147-A177-3AD203B41FA5}">
                      <a16:colId xmlns:a16="http://schemas.microsoft.com/office/drawing/2014/main" val="777590687"/>
                    </a:ext>
                  </a:extLst>
                </a:gridCol>
                <a:gridCol w="703845">
                  <a:extLst>
                    <a:ext uri="{9D8B030D-6E8A-4147-A177-3AD203B41FA5}">
                      <a16:colId xmlns:a16="http://schemas.microsoft.com/office/drawing/2014/main" val="3406943237"/>
                    </a:ext>
                  </a:extLst>
                </a:gridCol>
                <a:gridCol w="703845">
                  <a:extLst>
                    <a:ext uri="{9D8B030D-6E8A-4147-A177-3AD203B41FA5}">
                      <a16:colId xmlns:a16="http://schemas.microsoft.com/office/drawing/2014/main" val="1013237709"/>
                    </a:ext>
                  </a:extLst>
                </a:gridCol>
                <a:gridCol w="703845">
                  <a:extLst>
                    <a:ext uri="{9D8B030D-6E8A-4147-A177-3AD203B41FA5}">
                      <a16:colId xmlns:a16="http://schemas.microsoft.com/office/drawing/2014/main" val="882651733"/>
                    </a:ext>
                  </a:extLst>
                </a:gridCol>
              </a:tblGrid>
              <a:tr h="429665">
                <a:tc rowSpan="3">
                  <a:txBody>
                    <a:bodyPr/>
                    <a:lstStyle/>
                    <a:p>
                      <a:pPr algn="ctr" fontAlgn="b"/>
                      <a:r>
                        <a:rPr lang="en-MY" sz="2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TASK</a:t>
                      </a:r>
                    </a:p>
                  </a:txBody>
                  <a:tcPr marL="90367" marR="90367" marT="45183" marB="45183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764"/>
                    </a:solidFill>
                  </a:tcPr>
                </a:tc>
                <a:tc gridSpan="12">
                  <a:txBody>
                    <a:bodyPr/>
                    <a:lstStyle/>
                    <a:p>
                      <a:pPr algn="ctr" fontAlgn="b"/>
                      <a:r>
                        <a:rPr lang="en-MY" sz="2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FYP 2</a:t>
                      </a:r>
                    </a:p>
                  </a:txBody>
                  <a:tcPr marL="90367" marR="90367" marT="45183" marB="45183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76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6894982"/>
                  </a:ext>
                </a:extLst>
              </a:tr>
              <a:tr h="218809">
                <a:tc v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W1</a:t>
                      </a:r>
                    </a:p>
                  </a:txBody>
                  <a:tcPr marL="7954" marR="7954" marT="795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76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W2</a:t>
                      </a:r>
                    </a:p>
                  </a:txBody>
                  <a:tcPr marL="7954" marR="7954" marT="795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76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W3</a:t>
                      </a:r>
                    </a:p>
                  </a:txBody>
                  <a:tcPr marL="7954" marR="7954" marT="795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76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W4</a:t>
                      </a:r>
                    </a:p>
                  </a:txBody>
                  <a:tcPr marL="7954" marR="7954" marT="795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76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W5</a:t>
                      </a:r>
                    </a:p>
                  </a:txBody>
                  <a:tcPr marL="7954" marR="7954" marT="795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76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W6</a:t>
                      </a:r>
                    </a:p>
                  </a:txBody>
                  <a:tcPr marL="7954" marR="7954" marT="795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76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W7</a:t>
                      </a:r>
                    </a:p>
                  </a:txBody>
                  <a:tcPr marL="7954" marR="7954" marT="795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76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W8</a:t>
                      </a:r>
                    </a:p>
                  </a:txBody>
                  <a:tcPr marL="7954" marR="7954" marT="795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76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W9</a:t>
                      </a:r>
                    </a:p>
                  </a:txBody>
                  <a:tcPr marL="7954" marR="7954" marT="795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76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W10</a:t>
                      </a:r>
                    </a:p>
                  </a:txBody>
                  <a:tcPr marL="7954" marR="7954" marT="795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76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W11</a:t>
                      </a:r>
                    </a:p>
                  </a:txBody>
                  <a:tcPr marL="7954" marR="7954" marT="795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76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W12</a:t>
                      </a:r>
                    </a:p>
                  </a:txBody>
                  <a:tcPr marL="7954" marR="7954" marT="795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76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7419524"/>
                  </a:ext>
                </a:extLst>
              </a:tr>
              <a:tr h="429665">
                <a:tc v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3/5 - 7/5</a:t>
                      </a:r>
                    </a:p>
                  </a:txBody>
                  <a:tcPr marL="7954" marR="7954" marT="795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76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10/5 - 14/5</a:t>
                      </a:r>
                    </a:p>
                  </a:txBody>
                  <a:tcPr marL="7954" marR="7954" marT="795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76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17/5 - 21/5</a:t>
                      </a:r>
                    </a:p>
                  </a:txBody>
                  <a:tcPr marL="7954" marR="7954" marT="795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76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24/5 - 28/5</a:t>
                      </a:r>
                    </a:p>
                  </a:txBody>
                  <a:tcPr marL="7954" marR="7954" marT="795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76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31/5 - 4/6</a:t>
                      </a:r>
                    </a:p>
                  </a:txBody>
                  <a:tcPr marL="7954" marR="7954" marT="795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76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7/6 - 11/6</a:t>
                      </a:r>
                    </a:p>
                  </a:txBody>
                  <a:tcPr marL="7954" marR="7954" marT="795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76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14/6 - 18/6</a:t>
                      </a:r>
                    </a:p>
                  </a:txBody>
                  <a:tcPr marL="7954" marR="7954" marT="795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76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21/6 - 25/6</a:t>
                      </a:r>
                    </a:p>
                  </a:txBody>
                  <a:tcPr marL="7954" marR="7954" marT="795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76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28/6 - 2/7</a:t>
                      </a:r>
                    </a:p>
                  </a:txBody>
                  <a:tcPr marL="7954" marR="7954" marT="795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76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5/7 - 9/7</a:t>
                      </a:r>
                    </a:p>
                  </a:txBody>
                  <a:tcPr marL="7954" marR="7954" marT="795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76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12/7 - 16/7</a:t>
                      </a:r>
                    </a:p>
                  </a:txBody>
                  <a:tcPr marL="7954" marR="7954" marT="795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76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19/7 - 23/7</a:t>
                      </a:r>
                    </a:p>
                  </a:txBody>
                  <a:tcPr marL="7954" marR="7954" marT="795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76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1053386"/>
                  </a:ext>
                </a:extLst>
              </a:tr>
              <a:tr h="21880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Model training and refinement</a:t>
                      </a:r>
                    </a:p>
                  </a:txBody>
                  <a:tcPr marL="7954" marR="7954" marT="7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MY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54" marR="7954" marT="7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MY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54" marR="7954" marT="7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MY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54" marR="7954" marT="7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MY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54" marR="7954" marT="7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MY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54" marR="7954" marT="7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MY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54" marR="7954" marT="7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MY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54" marR="7954" marT="7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MY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54" marR="7954" marT="7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MY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54" marR="7954" marT="7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MY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54" marR="7954" marT="7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MY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54" marR="7954" marT="7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MY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54" marR="7954" marT="7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4073890"/>
                  </a:ext>
                </a:extLst>
              </a:tr>
              <a:tr h="42966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Model evaluation</a:t>
                      </a:r>
                    </a:p>
                  </a:txBody>
                  <a:tcPr marL="7954" marR="7954" marT="7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MY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54" marR="7954" marT="7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MY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54" marR="7954" marT="7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MY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54" marR="7954" marT="7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MY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54" marR="7954" marT="7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MY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54" marR="7954" marT="7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MY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54" marR="7954" marT="7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MY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54" marR="7954" marT="7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MY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54" marR="7954" marT="7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MY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54" marR="7954" marT="7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MY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54" marR="7954" marT="7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MY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54" marR="7954" marT="7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MY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54" marR="7954" marT="7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765516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211D486-42BD-4566-89D2-555CE2676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9B898-682D-4868-8398-13C2C8AAD6BB}" type="slidenum">
              <a:rPr lang="en-MY" smtClean="0"/>
              <a:t>18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1391205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3AA445C9-A078-44B2-AA15-AF4B79693D4F}"/>
              </a:ext>
            </a:extLst>
          </p:cNvPr>
          <p:cNvSpPr txBox="1"/>
          <p:nvPr/>
        </p:nvSpPr>
        <p:spPr>
          <a:xfrm>
            <a:off x="361667" y="465854"/>
            <a:ext cx="71082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Roboto" panose="02000000000000000000" pitchFamily="2" charset="0"/>
                <a:ea typeface="Roboto" panose="02000000000000000000" pitchFamily="2" charset="0"/>
              </a:rPr>
              <a:t>PRELIMINARY PROGRESS AND RESULTS</a:t>
            </a:r>
            <a:endParaRPr lang="en-MY" sz="28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C19F7BC-3816-4983-AA5F-BB9CAAAD83AF}"/>
              </a:ext>
            </a:extLst>
          </p:cNvPr>
          <p:cNvCxnSpPr>
            <a:cxnSpLocks/>
          </p:cNvCxnSpPr>
          <p:nvPr/>
        </p:nvCxnSpPr>
        <p:spPr>
          <a:xfrm>
            <a:off x="0" y="989074"/>
            <a:ext cx="7301132" cy="0"/>
          </a:xfrm>
          <a:prstGeom prst="line">
            <a:avLst/>
          </a:prstGeom>
          <a:ln w="38100">
            <a:solidFill>
              <a:srgbClr val="F1985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C3F827C1-5FB7-44EB-A980-69A970740193}"/>
              </a:ext>
            </a:extLst>
          </p:cNvPr>
          <p:cNvSpPr/>
          <p:nvPr/>
        </p:nvSpPr>
        <p:spPr>
          <a:xfrm>
            <a:off x="627177" y="1238400"/>
            <a:ext cx="3508724" cy="11903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MY" sz="1600" b="1" u="sng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1) DATA PRE-PROCESSING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Final Dataset Shape: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MY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1007 rows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MY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47 columns (45 features)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560FFB3-EB2F-4656-94AF-DBBB72FE6931}"/>
              </a:ext>
            </a:extLst>
          </p:cNvPr>
          <p:cNvSpPr/>
          <p:nvPr/>
        </p:nvSpPr>
        <p:spPr>
          <a:xfrm>
            <a:off x="627177" y="2621822"/>
            <a:ext cx="5002309" cy="40006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MY" sz="1400" b="1" u="sng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2) CLASSIFICATION</a:t>
            </a:r>
          </a:p>
          <a:p>
            <a:r>
              <a:rPr lang="en-MY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Accuracy (80/20 split):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sz="14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Logistic Regression (Log)</a:t>
            </a:r>
            <a:r>
              <a:rPr lang="en-MY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: 0.347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sz="14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Linear Discriminant Analysis (LDA)</a:t>
            </a:r>
            <a:r>
              <a:rPr lang="en-MY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: 0.396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sz="14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K-Nearest </a:t>
            </a:r>
            <a:r>
              <a:rPr lang="en-MY" sz="1400" b="1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Neigbors</a:t>
            </a:r>
            <a:r>
              <a:rPr lang="en-MY" sz="14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(</a:t>
            </a:r>
            <a:r>
              <a:rPr lang="en-MY" sz="1400" b="1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kNN</a:t>
            </a:r>
            <a:r>
              <a:rPr lang="en-MY" sz="14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r>
              <a:rPr lang="en-MY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: 0.302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sz="14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Classification and Regression Trees (CART)</a:t>
            </a:r>
            <a:r>
              <a:rPr lang="en-MY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: 0.238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sz="14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Gaussian Naive Bayes (GNB)</a:t>
            </a:r>
            <a:r>
              <a:rPr lang="en-MY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: 0.347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sz="14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Support Vector Machines (SVM)</a:t>
            </a:r>
            <a:r>
              <a:rPr lang="en-MY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: 0.342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sz="1400" b="1" dirty="0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Random Forest Classifier (RFC)</a:t>
            </a:r>
            <a:r>
              <a:rPr lang="en-MY" sz="1400" dirty="0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: 0.371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MY" sz="14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MY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Accuracy (Cross-Validation)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Log</a:t>
            </a:r>
            <a:r>
              <a:rPr lang="en-US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: 0.35 std dev 0.04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LDA</a:t>
            </a:r>
            <a:r>
              <a:rPr lang="en-US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: 0.36 std dev 0.04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kNN</a:t>
            </a:r>
            <a:r>
              <a:rPr lang="en-US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: 0.32 std dev 0.03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CART</a:t>
            </a:r>
            <a:r>
              <a:rPr lang="en-US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: 0.27 std dev 0.05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GNB</a:t>
            </a:r>
            <a:r>
              <a:rPr lang="en-US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: 0.32 std dev 0.04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SVM</a:t>
            </a:r>
            <a:r>
              <a:rPr lang="en-US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: 0.34 std dev 0.00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RFC</a:t>
            </a:r>
            <a:r>
              <a:rPr lang="en-US" sz="1400" dirty="0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: 0.37 std dev 0.04</a:t>
            </a:r>
            <a:endParaRPr lang="en-MY" sz="1400" dirty="0">
              <a:solidFill>
                <a:srgbClr val="00B05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BDD1871-A1A8-4607-9816-2F352E8B04CF}"/>
              </a:ext>
            </a:extLst>
          </p:cNvPr>
          <p:cNvSpPr/>
          <p:nvPr/>
        </p:nvSpPr>
        <p:spPr>
          <a:xfrm>
            <a:off x="6562516" y="1295590"/>
            <a:ext cx="4085500" cy="20243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MY" sz="1600" b="1" u="sng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ANALYSING CLASS SIZES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sz="1600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Frail: 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Frail + MCI: 76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MCI: 133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Prefrail + MCI: 231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Prefrail: 221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sz="1600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Robust: 339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1EF6E49-CB0F-428D-89B9-329CC0D61619}"/>
              </a:ext>
            </a:extLst>
          </p:cNvPr>
          <p:cNvSpPr txBox="1"/>
          <p:nvPr/>
        </p:nvSpPr>
        <p:spPr>
          <a:xfrm>
            <a:off x="6562516" y="3816650"/>
            <a:ext cx="425196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sz="2400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Data imbalance is significant!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4B43E01-4776-424F-A271-172BA23AE4A6}"/>
              </a:ext>
            </a:extLst>
          </p:cNvPr>
          <p:cNvSpPr/>
          <p:nvPr/>
        </p:nvSpPr>
        <p:spPr>
          <a:xfrm>
            <a:off x="6562516" y="4622139"/>
            <a:ext cx="4085500" cy="15748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MY" sz="1600" b="1" u="sng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POSSIBLE MITIGATION APPROACHES</a:t>
            </a:r>
          </a:p>
          <a:p>
            <a:pPr marL="342900" indent="-342900">
              <a:buAutoNum type="arabicPeriod"/>
            </a:pPr>
            <a:r>
              <a:rPr lang="en-MY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Group into </a:t>
            </a:r>
            <a:r>
              <a:rPr lang="en-MY" sz="16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Non-Robust and Robust</a:t>
            </a:r>
          </a:p>
          <a:p>
            <a:pPr marL="342900" indent="-342900">
              <a:buAutoNum type="arabicPeriod"/>
            </a:pPr>
            <a:r>
              <a:rPr lang="en-MY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Choose ends of spectrum (</a:t>
            </a:r>
            <a:r>
              <a:rPr lang="en-MY" sz="16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Robust and </a:t>
            </a:r>
            <a:r>
              <a:rPr lang="en-MY" sz="1600" b="1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Frail+MCI</a:t>
            </a:r>
            <a:r>
              <a:rPr lang="en-MY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</a:p>
          <a:p>
            <a:pPr marL="342900" indent="-342900">
              <a:buAutoNum type="arabicPeriod"/>
            </a:pPr>
            <a:r>
              <a:rPr lang="en-MY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SMOTE Technique (synthesise data to balance dataset – 339 for all samples)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CD4914-C178-4E45-8780-148924863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9B898-682D-4868-8398-13C2C8AAD6BB}" type="slidenum">
              <a:rPr lang="en-MY" smtClean="0"/>
              <a:t>19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204675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6811E4C-7504-476F-8167-D2FFB7BB2883}"/>
              </a:ext>
            </a:extLst>
          </p:cNvPr>
          <p:cNvSpPr txBox="1"/>
          <p:nvPr/>
        </p:nvSpPr>
        <p:spPr>
          <a:xfrm>
            <a:off x="361668" y="1189129"/>
            <a:ext cx="9279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What is Cognitive Frailty (CF)?</a:t>
            </a:r>
            <a:endParaRPr lang="en-MY" sz="2000" b="1" dirty="0">
              <a:solidFill>
                <a:schemeClr val="accent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D9A037-3202-4799-AE70-E1C21545D01F}"/>
              </a:ext>
            </a:extLst>
          </p:cNvPr>
          <p:cNvSpPr txBox="1"/>
          <p:nvPr/>
        </p:nvSpPr>
        <p:spPr>
          <a:xfrm>
            <a:off x="361668" y="465854"/>
            <a:ext cx="39430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Roboto" panose="02000000000000000000" pitchFamily="2" charset="0"/>
                <a:ea typeface="Roboto" panose="02000000000000000000" pitchFamily="2" charset="0"/>
              </a:rPr>
              <a:t>BACKGROUND STUDY</a:t>
            </a:r>
            <a:endParaRPr lang="en-MY" sz="28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C02702-1CA4-4ACB-82AB-79A70FA1F967}"/>
              </a:ext>
            </a:extLst>
          </p:cNvPr>
          <p:cNvSpPr txBox="1"/>
          <p:nvPr/>
        </p:nvSpPr>
        <p:spPr>
          <a:xfrm>
            <a:off x="361668" y="3028890"/>
            <a:ext cx="34084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Impacts of Cognitive Frailty</a:t>
            </a:r>
            <a:endParaRPr lang="en-MY" sz="2000" b="1" dirty="0">
              <a:solidFill>
                <a:schemeClr val="accent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2A00B90-4280-4D32-8074-2F8EAF7D9732}"/>
              </a:ext>
            </a:extLst>
          </p:cNvPr>
          <p:cNvSpPr txBox="1"/>
          <p:nvPr/>
        </p:nvSpPr>
        <p:spPr>
          <a:xfrm>
            <a:off x="361668" y="1589239"/>
            <a:ext cx="54623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“A syndrome in older adults with evidence of </a:t>
            </a:r>
            <a:r>
              <a:rPr lang="en-US" sz="2000" b="1" dirty="0">
                <a:latin typeface="Roboto" panose="02000000000000000000" pitchFamily="2" charset="0"/>
                <a:ea typeface="Roboto" panose="02000000000000000000" pitchFamily="2" charset="0"/>
              </a:rPr>
              <a:t>both physical frailty and cognitive impairment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 without a clinical diagnosis of Alzheimer’s Disease (AD) or another dementia.” [1]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AC1E294-DC30-438A-B2D8-1446990D16BA}"/>
              </a:ext>
            </a:extLst>
          </p:cNvPr>
          <p:cNvCxnSpPr/>
          <p:nvPr/>
        </p:nvCxnSpPr>
        <p:spPr>
          <a:xfrm>
            <a:off x="0" y="989074"/>
            <a:ext cx="4304715" cy="0"/>
          </a:xfrm>
          <a:prstGeom prst="line">
            <a:avLst/>
          </a:prstGeom>
          <a:ln w="38100">
            <a:solidFill>
              <a:srgbClr val="F1985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CE00194-A0D5-4269-9742-42C1D77B3F6B}"/>
              </a:ext>
            </a:extLst>
          </p:cNvPr>
          <p:cNvSpPr txBox="1"/>
          <p:nvPr/>
        </p:nvSpPr>
        <p:spPr>
          <a:xfrm>
            <a:off x="361668" y="3429000"/>
            <a:ext cx="5257967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Older adults with Cognitive Frailty (CF) group have </a:t>
            </a:r>
            <a:r>
              <a:rPr lang="en-US" sz="1800" b="1" dirty="0">
                <a:latin typeface="Roboto" panose="02000000000000000000" pitchFamily="2" charset="0"/>
                <a:ea typeface="Roboto" panose="02000000000000000000" pitchFamily="2" charset="0"/>
              </a:rPr>
              <a:t>significant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b="1" dirty="0">
                <a:latin typeface="Roboto" panose="02000000000000000000" pitchFamily="2" charset="0"/>
                <a:ea typeface="Roboto" panose="02000000000000000000" pitchFamily="2" charset="0"/>
              </a:rPr>
              <a:t>instrumental activities of daily living (IADL) limitations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, such as [2]: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Using a bus or a train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G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rocery shopping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Management of finances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Housekeeping</a:t>
            </a:r>
          </a:p>
          <a:p>
            <a:pPr algn="just"/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just"/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For older adults with cognitive impairment, </a:t>
            </a:r>
            <a:r>
              <a:rPr lang="en-US" sz="1800" b="1" dirty="0">
                <a:latin typeface="Roboto" panose="02000000000000000000" pitchFamily="2" charset="0"/>
                <a:ea typeface="Roboto" panose="02000000000000000000" pitchFamily="2" charset="0"/>
              </a:rPr>
              <a:t>absolute mortality rate 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is 70% for frail, 45% for pre-frail and 34% for not frail individuals [3]</a:t>
            </a:r>
          </a:p>
        </p:txBody>
      </p:sp>
      <p:graphicFrame>
        <p:nvGraphicFramePr>
          <p:cNvPr id="40" name="Chart 39">
            <a:extLst>
              <a:ext uri="{FF2B5EF4-FFF2-40B4-BE49-F238E27FC236}">
                <a16:creationId xmlns:a16="http://schemas.microsoft.com/office/drawing/2014/main" id="{9A3774D3-5547-4C5A-9C31-78BF80445D4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58422240"/>
              </p:ext>
            </p:extLst>
          </p:nvPr>
        </p:nvGraphicFramePr>
        <p:xfrm>
          <a:off x="6546602" y="1079993"/>
          <a:ext cx="4842965" cy="32286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5B036DDB-922A-45A7-A884-3F84CACE2987}"/>
              </a:ext>
            </a:extLst>
          </p:cNvPr>
          <p:cNvSpPr txBox="1"/>
          <p:nvPr/>
        </p:nvSpPr>
        <p:spPr>
          <a:xfrm>
            <a:off x="6694106" y="4254402"/>
            <a:ext cx="4547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latin typeface="Roboto" panose="02000000000000000000" pitchFamily="2" charset="0"/>
                <a:ea typeface="Roboto" panose="02000000000000000000" pitchFamily="2" charset="0"/>
              </a:rPr>
              <a:t>Source: Department of Statistics – Population by age group, sex and ethnic group, 2010 - 2019e, Malaysia [4]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F7E4326-B25A-4DB2-A663-761B800BC58F}"/>
              </a:ext>
            </a:extLst>
          </p:cNvPr>
          <p:cNvSpPr txBox="1"/>
          <p:nvPr/>
        </p:nvSpPr>
        <p:spPr>
          <a:xfrm>
            <a:off x="6238982" y="6160009"/>
            <a:ext cx="54623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</a:rPr>
              <a:t>among older adults in Malaysia, based on a study in 2019 [5]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73A5C3D-E103-4C4D-84F4-9E21AB509DCC}"/>
              </a:ext>
            </a:extLst>
          </p:cNvPr>
          <p:cNvSpPr txBox="1"/>
          <p:nvPr/>
        </p:nvSpPr>
        <p:spPr>
          <a:xfrm>
            <a:off x="6833344" y="5268947"/>
            <a:ext cx="177956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latin typeface="Roboto" panose="02000000000000000000" pitchFamily="2" charset="0"/>
                <a:ea typeface="Roboto" panose="02000000000000000000" pitchFamily="2" charset="0"/>
              </a:rPr>
              <a:t>37.4%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751C19B-9F03-485D-9ED0-FB2DEA22AE89}"/>
              </a:ext>
            </a:extLst>
          </p:cNvPr>
          <p:cNvSpPr txBox="1"/>
          <p:nvPr/>
        </p:nvSpPr>
        <p:spPr>
          <a:xfrm>
            <a:off x="6476088" y="5821455"/>
            <a:ext cx="24940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Cognitive Pre-Frail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0738E3B-4925-4FE0-A8EE-DD195E838934}"/>
              </a:ext>
            </a:extLst>
          </p:cNvPr>
          <p:cNvSpPr txBox="1"/>
          <p:nvPr/>
        </p:nvSpPr>
        <p:spPr>
          <a:xfrm>
            <a:off x="9327417" y="5268947"/>
            <a:ext cx="177956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latin typeface="Roboto" panose="02000000000000000000" pitchFamily="2" charset="0"/>
                <a:ea typeface="Roboto" panose="02000000000000000000" pitchFamily="2" charset="0"/>
              </a:rPr>
              <a:t>2.2%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4FE52EC-6D88-428F-93A6-01A625E6FC6F}"/>
              </a:ext>
            </a:extLst>
          </p:cNvPr>
          <p:cNvSpPr txBox="1"/>
          <p:nvPr/>
        </p:nvSpPr>
        <p:spPr>
          <a:xfrm>
            <a:off x="8970161" y="5821455"/>
            <a:ext cx="24940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Cognitive Frail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825328D-A735-4C1A-A22E-9CFCE087F281}"/>
              </a:ext>
            </a:extLst>
          </p:cNvPr>
          <p:cNvSpPr txBox="1"/>
          <p:nvPr/>
        </p:nvSpPr>
        <p:spPr>
          <a:xfrm>
            <a:off x="7094735" y="4792452"/>
            <a:ext cx="37466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Prevalence of Cognitive Frailty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13A8ED6-E54E-461B-99E8-CAC247188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9B898-682D-4868-8398-13C2C8AAD6BB}" type="slidenum">
              <a:rPr lang="en-MY" smtClean="0"/>
              <a:t>2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0853174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3AA445C9-A078-44B2-AA15-AF4B79693D4F}"/>
              </a:ext>
            </a:extLst>
          </p:cNvPr>
          <p:cNvSpPr txBox="1"/>
          <p:nvPr/>
        </p:nvSpPr>
        <p:spPr>
          <a:xfrm>
            <a:off x="361667" y="465854"/>
            <a:ext cx="71082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Roboto" panose="02000000000000000000" pitchFamily="2" charset="0"/>
                <a:ea typeface="Roboto" panose="02000000000000000000" pitchFamily="2" charset="0"/>
              </a:rPr>
              <a:t>PRELIMINARY PROGRESS AND RESULTS</a:t>
            </a:r>
            <a:endParaRPr lang="en-MY" sz="28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C19F7BC-3816-4983-AA5F-BB9CAAAD83AF}"/>
              </a:ext>
            </a:extLst>
          </p:cNvPr>
          <p:cNvCxnSpPr>
            <a:cxnSpLocks/>
          </p:cNvCxnSpPr>
          <p:nvPr/>
        </p:nvCxnSpPr>
        <p:spPr>
          <a:xfrm>
            <a:off x="0" y="989074"/>
            <a:ext cx="7301132" cy="0"/>
          </a:xfrm>
          <a:prstGeom prst="line">
            <a:avLst/>
          </a:prstGeom>
          <a:ln w="38100">
            <a:solidFill>
              <a:srgbClr val="F1985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1560FFB3-EB2F-4656-94AF-DBBB72FE6931}"/>
              </a:ext>
            </a:extLst>
          </p:cNvPr>
          <p:cNvSpPr/>
          <p:nvPr/>
        </p:nvSpPr>
        <p:spPr>
          <a:xfrm>
            <a:off x="361667" y="1445522"/>
            <a:ext cx="3478813" cy="49466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MY" sz="1400" b="1" u="sng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1) ROBUST VS NON-ROBUST</a:t>
            </a:r>
          </a:p>
          <a:p>
            <a:r>
              <a:rPr lang="en-MY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Accuracy (80/20 split):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sz="14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Logistic Regression (Log)</a:t>
            </a:r>
            <a:r>
              <a:rPr lang="en-MY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: 0.668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sz="14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Linear Discriminant Analysis (LDA)</a:t>
            </a:r>
            <a:r>
              <a:rPr lang="en-MY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: 0.658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sz="14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K-Nearest </a:t>
            </a:r>
            <a:r>
              <a:rPr lang="en-MY" sz="1400" b="1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Neigbors</a:t>
            </a:r>
            <a:r>
              <a:rPr lang="en-MY" sz="14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(</a:t>
            </a:r>
            <a:r>
              <a:rPr lang="en-MY" sz="1400" b="1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kNN</a:t>
            </a:r>
            <a:r>
              <a:rPr lang="en-MY" sz="14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r>
              <a:rPr lang="en-MY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: 0.584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sz="14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Classification and Regression Trees (CART)</a:t>
            </a:r>
            <a:r>
              <a:rPr lang="en-MY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: 0.599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sz="14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Gaussian Naive Bayes (GNB)</a:t>
            </a:r>
            <a:r>
              <a:rPr lang="en-MY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: 0.53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sz="14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Support Vector Machines (SVM)</a:t>
            </a:r>
            <a:r>
              <a:rPr lang="en-MY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: 0.658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sz="14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Random Forest Classifier (RFC)</a:t>
            </a:r>
            <a:r>
              <a:rPr lang="en-MY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: 0.644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MY" sz="14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MY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Accuracy (Cross-Validation)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Log</a:t>
            </a:r>
            <a:r>
              <a:rPr lang="en-US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: 0.67 std dev 0.03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LDA</a:t>
            </a:r>
            <a:r>
              <a:rPr lang="en-US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: 0.66 std dev 0.05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kNN</a:t>
            </a:r>
            <a:r>
              <a:rPr lang="en-US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: 0.61 std dev 0.04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CART</a:t>
            </a:r>
            <a:r>
              <a:rPr lang="en-US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: 0.57 std dev 0.05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GNB</a:t>
            </a:r>
            <a:r>
              <a:rPr lang="en-US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: 0.54 std dev 0.09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SVM</a:t>
            </a:r>
            <a:r>
              <a:rPr lang="en-US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: 0.66 std dev 0.00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RFC</a:t>
            </a:r>
            <a:r>
              <a:rPr lang="en-US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: 0.64 std dev 0.02</a:t>
            </a:r>
            <a:endParaRPr lang="en-MY" sz="14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1D6A1DF-2DD2-4324-A4F1-49AC5624EBE0}"/>
              </a:ext>
            </a:extLst>
          </p:cNvPr>
          <p:cNvSpPr/>
          <p:nvPr/>
        </p:nvSpPr>
        <p:spPr>
          <a:xfrm>
            <a:off x="4356593" y="1445521"/>
            <a:ext cx="3478813" cy="494662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MY" sz="1400" b="1" u="sng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2) ROBUST VS FRAIL+MCI</a:t>
            </a:r>
          </a:p>
          <a:p>
            <a:r>
              <a:rPr lang="en-MY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Accuracy (80/20 split):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sz="14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Logistic Regression (Log)</a:t>
            </a:r>
            <a:r>
              <a:rPr lang="en-MY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: 0.831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sz="14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Linear Discriminant Analysis (LDA)</a:t>
            </a:r>
            <a:r>
              <a:rPr lang="en-MY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: 0.88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sz="14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K-Nearest </a:t>
            </a:r>
            <a:r>
              <a:rPr lang="en-MY" sz="1400" b="1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Neigbors</a:t>
            </a:r>
            <a:r>
              <a:rPr lang="en-MY" sz="14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(</a:t>
            </a:r>
            <a:r>
              <a:rPr lang="en-MY" sz="1400" b="1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kNN</a:t>
            </a:r>
            <a:r>
              <a:rPr lang="en-MY" sz="14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r>
              <a:rPr lang="en-MY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: 0.819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sz="14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Classification and Regression Trees (CART)</a:t>
            </a:r>
            <a:r>
              <a:rPr lang="en-MY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: 0.771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sz="14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Gaussian Naive Bayes (GNB)</a:t>
            </a:r>
            <a:r>
              <a:rPr lang="en-MY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: 0.831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sz="14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Support Vector Machines (SVM)</a:t>
            </a:r>
            <a:r>
              <a:rPr lang="en-MY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: 0.867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sz="14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Random Forest Classifier (RFC)</a:t>
            </a:r>
            <a:r>
              <a:rPr lang="en-MY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: 0.843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MY" sz="14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MY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Accuracy (Cross-Validation)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Log</a:t>
            </a:r>
            <a:r>
              <a:rPr lang="en-US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: 0.81 std dev 0.05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LDA</a:t>
            </a:r>
            <a:r>
              <a:rPr lang="en-US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: 0.81 std dev 0.04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kNN</a:t>
            </a:r>
            <a:r>
              <a:rPr lang="en-US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: 0.80 std dev 0.03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CART</a:t>
            </a:r>
            <a:r>
              <a:rPr lang="en-US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: 0.76 std dev 0.06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GNB</a:t>
            </a:r>
            <a:r>
              <a:rPr lang="en-US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: 0.81 std dev 0.04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SVM</a:t>
            </a:r>
            <a:r>
              <a:rPr lang="en-US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: 0.82 std dev 0.01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RFC</a:t>
            </a:r>
            <a:r>
              <a:rPr lang="en-US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: 0.82 std dev 0.03</a:t>
            </a:r>
            <a:endParaRPr lang="en-MY" sz="14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52569AB-3A4B-42EA-AC98-CC6F5B2913F4}"/>
              </a:ext>
            </a:extLst>
          </p:cNvPr>
          <p:cNvSpPr/>
          <p:nvPr/>
        </p:nvSpPr>
        <p:spPr>
          <a:xfrm>
            <a:off x="8351519" y="1445520"/>
            <a:ext cx="3478813" cy="49466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MY" sz="1400" b="1" u="sng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2) SMOTE TECHNIQUE (ALL CLASSES)</a:t>
            </a:r>
          </a:p>
          <a:p>
            <a:r>
              <a:rPr lang="en-MY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Accuracy (80/20 split):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sz="14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Logistic Regression (Log)</a:t>
            </a:r>
            <a:r>
              <a:rPr lang="en-MY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: 0.376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sz="14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Linear Discriminant Analysis (LDA)</a:t>
            </a:r>
            <a:r>
              <a:rPr lang="en-MY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: 0.437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sz="14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K-Nearest </a:t>
            </a:r>
            <a:r>
              <a:rPr lang="en-MY" sz="1400" b="1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Neigbors</a:t>
            </a:r>
            <a:r>
              <a:rPr lang="en-MY" sz="14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(</a:t>
            </a:r>
            <a:r>
              <a:rPr lang="en-MY" sz="1400" b="1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kNN</a:t>
            </a:r>
            <a:r>
              <a:rPr lang="en-MY" sz="14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r>
              <a:rPr lang="en-MY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: 0.563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sz="14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Classification and Regression Trees (CART)</a:t>
            </a:r>
            <a:r>
              <a:rPr lang="en-MY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: 0.504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sz="14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Gaussian Naive Bayes (GNB)</a:t>
            </a:r>
            <a:r>
              <a:rPr lang="en-MY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: 0.486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sz="14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Support Vector Machines (SVM)</a:t>
            </a:r>
            <a:r>
              <a:rPr lang="en-MY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: 0.504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sz="14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Random Forest Classifier (RFC)</a:t>
            </a:r>
            <a:r>
              <a:rPr lang="en-MY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: 0.742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MY" sz="14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MY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Accuracy (Cross-Validation)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Log</a:t>
            </a:r>
            <a:r>
              <a:rPr lang="en-US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: 0.39 std dev 0.04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LDA</a:t>
            </a:r>
            <a:r>
              <a:rPr lang="en-US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: 0.47 std dev 0.05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kNN</a:t>
            </a:r>
            <a:r>
              <a:rPr lang="en-US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: 0.59 std dev 0.07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CART</a:t>
            </a:r>
            <a:r>
              <a:rPr lang="en-US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: 0.56 std dev 0.06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GNB</a:t>
            </a:r>
            <a:r>
              <a:rPr lang="en-US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: 0.45 std dev 0.04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SVM</a:t>
            </a:r>
            <a:r>
              <a:rPr lang="en-US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: 0.53 std dev 0.04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RFC</a:t>
            </a:r>
            <a:r>
              <a:rPr lang="en-US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: 0.76 std dev 0.08</a:t>
            </a:r>
            <a:endParaRPr lang="en-MY" sz="14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BCF8E4-B7BB-461B-B17B-F14048F11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9B898-682D-4868-8398-13C2C8AAD6BB}" type="slidenum">
              <a:rPr lang="en-MY" smtClean="0"/>
              <a:t>20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988262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3AA445C9-A078-44B2-AA15-AF4B79693D4F}"/>
              </a:ext>
            </a:extLst>
          </p:cNvPr>
          <p:cNvSpPr txBox="1"/>
          <p:nvPr/>
        </p:nvSpPr>
        <p:spPr>
          <a:xfrm>
            <a:off x="361668" y="465854"/>
            <a:ext cx="39430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Roboto" panose="02000000000000000000" pitchFamily="2" charset="0"/>
                <a:ea typeface="Roboto" panose="02000000000000000000" pitchFamily="2" charset="0"/>
              </a:rPr>
              <a:t>CONCLUSION</a:t>
            </a:r>
            <a:endParaRPr lang="en-MY" sz="28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C19F7BC-3816-4983-AA5F-BB9CAAAD83AF}"/>
              </a:ext>
            </a:extLst>
          </p:cNvPr>
          <p:cNvCxnSpPr>
            <a:cxnSpLocks/>
          </p:cNvCxnSpPr>
          <p:nvPr/>
        </p:nvCxnSpPr>
        <p:spPr>
          <a:xfrm>
            <a:off x="0" y="989074"/>
            <a:ext cx="2926080" cy="0"/>
          </a:xfrm>
          <a:prstGeom prst="line">
            <a:avLst/>
          </a:prstGeom>
          <a:ln w="38100">
            <a:solidFill>
              <a:srgbClr val="F1985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9A60D6ED-E8C4-467F-B00A-7797321DADF1}"/>
              </a:ext>
            </a:extLst>
          </p:cNvPr>
          <p:cNvSpPr txBox="1"/>
          <p:nvPr/>
        </p:nvSpPr>
        <p:spPr>
          <a:xfrm>
            <a:off x="361668" y="1329414"/>
            <a:ext cx="1089053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AutoNum type="arabicPeriod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Cognitive Frailty (CF) is a </a:t>
            </a:r>
            <a:r>
              <a:rPr lang="en-US" sz="2000" b="1" dirty="0">
                <a:latin typeface="Roboto" panose="02000000000000000000" pitchFamily="2" charset="0"/>
                <a:ea typeface="Roboto" panose="02000000000000000000" pitchFamily="2" charset="0"/>
              </a:rPr>
              <a:t>prevalent condition affecting older adults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, which requires prompt medical intervention by medical professionals</a:t>
            </a:r>
          </a:p>
          <a:p>
            <a:pPr marL="342900" indent="-342900" algn="just">
              <a:buAutoNum type="arabicPeriod"/>
            </a:pPr>
            <a:endParaRPr lang="en-US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 algn="just">
              <a:buAutoNum type="arabicPeriod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The existence of a classification model for Cognitive Frailty (CF) helps in identifying the condition among older adults</a:t>
            </a:r>
          </a:p>
          <a:p>
            <a:pPr marL="342900" indent="-342900" algn="just">
              <a:buAutoNum type="arabicPeriod"/>
            </a:pPr>
            <a:endParaRPr lang="en-MY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 algn="just">
              <a:buFont typeface="Arial" panose="020B0604020202020204" pitchFamily="34" charset="0"/>
              <a:buAutoNum type="arabicPeriod"/>
            </a:pPr>
            <a:r>
              <a:rPr lang="en-MY" sz="2000" dirty="0">
                <a:latin typeface="Roboto" panose="02000000000000000000" pitchFamily="2" charset="0"/>
                <a:ea typeface="Roboto" panose="02000000000000000000" pitchFamily="2" charset="0"/>
              </a:rPr>
              <a:t>By implementing a classification model using biomarkers such as blood parameters, it is possible to identify Cognitive Frailty </a:t>
            </a:r>
            <a:r>
              <a:rPr lang="en-MY" sz="2000" b="1" dirty="0">
                <a:latin typeface="Roboto" panose="02000000000000000000" pitchFamily="2" charset="0"/>
                <a:ea typeface="Roboto" panose="02000000000000000000" pitchFamily="2" charset="0"/>
              </a:rPr>
              <a:t>using tissue and serum collection from patients</a:t>
            </a:r>
            <a:r>
              <a:rPr lang="en-MY" sz="2000" dirty="0">
                <a:latin typeface="Roboto" panose="02000000000000000000" pitchFamily="2" charset="0"/>
                <a:ea typeface="Roboto" panose="02000000000000000000" pitchFamily="2" charset="0"/>
              </a:rPr>
              <a:t>, rather than the existing clinical measurements</a:t>
            </a:r>
            <a:endParaRPr lang="en-US" sz="20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D43CB18-8E7D-456C-9303-DDA80FB1D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9B898-682D-4868-8398-13C2C8AAD6BB}" type="slidenum">
              <a:rPr lang="en-MY" smtClean="0"/>
              <a:t>21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5438529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BB968AC-B657-4471-A149-F2262BC11B0C}"/>
              </a:ext>
            </a:extLst>
          </p:cNvPr>
          <p:cNvSpPr txBox="1"/>
          <p:nvPr/>
        </p:nvSpPr>
        <p:spPr>
          <a:xfrm>
            <a:off x="361667" y="1161365"/>
            <a:ext cx="11468665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[1]	Buchman, A. and Bennett, D., 2013. Cognitive frailty. The journal of nutrition, health &amp; aging, 17(9), pp.738-739.</a:t>
            </a:r>
          </a:p>
          <a:p>
            <a:endParaRPr lang="en-US" sz="1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[2]	H. Shimada, H. </a:t>
            </a:r>
            <a:r>
              <a:rPr lang="en-US" sz="1400" dirty="0" err="1">
                <a:latin typeface="Roboto" panose="02000000000000000000" pitchFamily="2" charset="0"/>
                <a:ea typeface="Roboto" panose="02000000000000000000" pitchFamily="2" charset="0"/>
              </a:rPr>
              <a:t>Makizako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, T. Doi, K. </a:t>
            </a:r>
            <a:r>
              <a:rPr lang="en-US" sz="1400" dirty="0" err="1">
                <a:latin typeface="Roboto" panose="02000000000000000000" pitchFamily="2" charset="0"/>
                <a:ea typeface="Roboto" panose="02000000000000000000" pitchFamily="2" charset="0"/>
              </a:rPr>
              <a:t>Tsutsumimoto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, S. Lee, and T. Suzuki, “P3-371: Impact of Cognitive Frailty on Daily Activities in Older Persons,” </a:t>
            </a:r>
            <a:r>
              <a:rPr lang="en-US" sz="1400" dirty="0" err="1">
                <a:latin typeface="Roboto" panose="02000000000000000000" pitchFamily="2" charset="0"/>
                <a:ea typeface="Roboto" panose="02000000000000000000" pitchFamily="2" charset="0"/>
              </a:rPr>
              <a:t>Alzheimers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 &amp; Dementia, vol. 12, 2016.</a:t>
            </a:r>
          </a:p>
          <a:p>
            <a:endParaRPr lang="en-US" sz="1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[3]	C. Cano, R. Samper-</a:t>
            </a:r>
            <a:r>
              <a:rPr lang="en-US" sz="1400" dirty="0" err="1">
                <a:latin typeface="Roboto" panose="02000000000000000000" pitchFamily="2" charset="0"/>
                <a:ea typeface="Roboto" panose="02000000000000000000" pitchFamily="2" charset="0"/>
              </a:rPr>
              <a:t>Ternent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, S. A. </a:t>
            </a:r>
            <a:r>
              <a:rPr lang="en-US" sz="1400" dirty="0" err="1">
                <a:latin typeface="Roboto" panose="02000000000000000000" pitchFamily="2" charset="0"/>
                <a:ea typeface="Roboto" panose="02000000000000000000" pitchFamily="2" charset="0"/>
              </a:rPr>
              <a:t>Snih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, K. </a:t>
            </a:r>
            <a:r>
              <a:rPr lang="en-US" sz="1400" dirty="0" err="1">
                <a:latin typeface="Roboto" panose="02000000000000000000" pitchFamily="2" charset="0"/>
                <a:ea typeface="Roboto" panose="02000000000000000000" pitchFamily="2" charset="0"/>
              </a:rPr>
              <a:t>Markides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, and K. J. </a:t>
            </a:r>
            <a:r>
              <a:rPr lang="en-US" sz="1400" dirty="0" err="1">
                <a:latin typeface="Roboto" panose="02000000000000000000" pitchFamily="2" charset="0"/>
                <a:ea typeface="Roboto" panose="02000000000000000000" pitchFamily="2" charset="0"/>
              </a:rPr>
              <a:t>Ottenbacher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, “Frailty and cognitive impairment as predictors of mortality in older Mexican Americans,” The journal of nutrition, health &amp; aging, vol. 16, no. 2, pp. 142–147, 2011.</a:t>
            </a:r>
          </a:p>
          <a:p>
            <a:endParaRPr lang="en-US" sz="1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[4]	“Population by age group, sex and ethnic group, 2010 - 2019e, Malaysia,” Department of Statistics Malaysia Official Portal. [Online]. Available: https://www.dosm.gov.my/v1/index.php?r=column3/accordion&amp;menu_id=aHhRYUpWS3B4VXlYaVBOeUF0WFpWUT09. [Accessed: 06-Feb-2021].</a:t>
            </a:r>
          </a:p>
          <a:p>
            <a:endParaRPr lang="en-US" sz="1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[5]	N. Malek </a:t>
            </a:r>
            <a:r>
              <a:rPr lang="en-US" sz="1400" dirty="0" err="1">
                <a:latin typeface="Roboto" panose="02000000000000000000" pitchFamily="2" charset="0"/>
                <a:ea typeface="Roboto" panose="02000000000000000000" pitchFamily="2" charset="0"/>
              </a:rPr>
              <a:t>Rivan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 et al., "Cognitive frailty among Malaysian older adults: baseline findings from the LRGS TUA cohort study", Clinical Interventions in Aging, vol. 14, pp. 1343-1352, 2019. Available: 10.2147/cia.s211027 [Accessed 6 February 2021].</a:t>
            </a:r>
          </a:p>
          <a:p>
            <a:endParaRPr lang="en-US" sz="1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[6]	 Z. S. </a:t>
            </a:r>
            <a:r>
              <a:rPr lang="en-US" sz="1400" dirty="0" err="1">
                <a:latin typeface="Roboto" panose="02000000000000000000" pitchFamily="2" charset="0"/>
                <a:ea typeface="Roboto" panose="02000000000000000000" pitchFamily="2" charset="0"/>
              </a:rPr>
              <a:t>Nasreddine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, N. A. Phillips, V. R. </a:t>
            </a:r>
            <a:r>
              <a:rPr lang="en-US" sz="1400" dirty="0" err="1">
                <a:latin typeface="Roboto" panose="02000000000000000000" pitchFamily="2" charset="0"/>
                <a:ea typeface="Roboto" panose="02000000000000000000" pitchFamily="2" charset="0"/>
              </a:rPr>
              <a:t>Bã©Dirian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, S. Charbonneau, V. Whitehead, I. Collin, J. L. Cummings, and H. </a:t>
            </a:r>
            <a:r>
              <a:rPr lang="en-US" sz="1400" dirty="0" err="1">
                <a:latin typeface="Roboto" panose="02000000000000000000" pitchFamily="2" charset="0"/>
                <a:ea typeface="Roboto" panose="02000000000000000000" pitchFamily="2" charset="0"/>
              </a:rPr>
              <a:t>Chertkow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, “The Montreal Cognitive Assessment, </a:t>
            </a:r>
            <a:r>
              <a:rPr lang="en-US" sz="1400" dirty="0" err="1">
                <a:latin typeface="Roboto" panose="02000000000000000000" pitchFamily="2" charset="0"/>
                <a:ea typeface="Roboto" panose="02000000000000000000" pitchFamily="2" charset="0"/>
              </a:rPr>
              <a:t>MoCA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: A Brief Screening Tool For Mild Cognitive Impairment,” Journal of the American Geriatrics Society, vol. 53, no. 4, pp. 695–699, 2005.</a:t>
            </a:r>
          </a:p>
          <a:p>
            <a:endParaRPr lang="en-US" sz="1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[7]	Fried LP, </a:t>
            </a:r>
            <a:r>
              <a:rPr lang="en-US" sz="1400" dirty="0" err="1">
                <a:latin typeface="Roboto" panose="02000000000000000000" pitchFamily="2" charset="0"/>
                <a:ea typeface="Roboto" panose="02000000000000000000" pitchFamily="2" charset="0"/>
              </a:rPr>
              <a:t>Tangen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 CM, Walston J, et al. (2001) Frailty in older adults: evidence for a phenotype. J </a:t>
            </a:r>
            <a:r>
              <a:rPr lang="en-US" sz="1400" dirty="0" err="1">
                <a:latin typeface="Roboto" panose="02000000000000000000" pitchFamily="2" charset="0"/>
                <a:ea typeface="Roboto" panose="02000000000000000000" pitchFamily="2" charset="0"/>
              </a:rPr>
              <a:t>Gerontol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 A Biol Sci Med Sci, 56 (3): p. M146-56. </a:t>
            </a:r>
          </a:p>
          <a:p>
            <a:endParaRPr lang="en-US" sz="1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[8] 	E. </a:t>
            </a:r>
            <a:r>
              <a:rPr lang="en-US" sz="1400" dirty="0" err="1">
                <a:latin typeface="Roboto" panose="02000000000000000000" pitchFamily="2" charset="0"/>
                <a:ea typeface="Roboto" panose="02000000000000000000" pitchFamily="2" charset="0"/>
              </a:rPr>
              <a:t>Kelaiditi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, M. </a:t>
            </a:r>
            <a:r>
              <a:rPr lang="en-US" sz="1400" dirty="0" err="1">
                <a:latin typeface="Roboto" panose="02000000000000000000" pitchFamily="2" charset="0"/>
                <a:ea typeface="Roboto" panose="02000000000000000000" pitchFamily="2" charset="0"/>
              </a:rPr>
              <a:t>Cesari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, M. </a:t>
            </a:r>
            <a:r>
              <a:rPr lang="en-US" sz="1400" dirty="0" err="1">
                <a:latin typeface="Roboto" panose="02000000000000000000" pitchFamily="2" charset="0"/>
                <a:ea typeface="Roboto" panose="02000000000000000000" pitchFamily="2" charset="0"/>
              </a:rPr>
              <a:t>Canevelli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, G. A. V. Kan, P.-J. </a:t>
            </a:r>
            <a:r>
              <a:rPr lang="en-US" sz="1400" dirty="0" err="1">
                <a:latin typeface="Roboto" panose="02000000000000000000" pitchFamily="2" charset="0"/>
                <a:ea typeface="Roboto" panose="02000000000000000000" pitchFamily="2" charset="0"/>
              </a:rPr>
              <a:t>Ousset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, S. Gillette-</a:t>
            </a:r>
            <a:r>
              <a:rPr lang="en-US" sz="1400" dirty="0" err="1">
                <a:latin typeface="Roboto" panose="02000000000000000000" pitchFamily="2" charset="0"/>
                <a:ea typeface="Roboto" panose="02000000000000000000" pitchFamily="2" charset="0"/>
              </a:rPr>
              <a:t>Guyonnet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, P. Ritz, F. </a:t>
            </a:r>
            <a:r>
              <a:rPr lang="en-US" sz="1400" dirty="0" err="1">
                <a:latin typeface="Roboto" panose="02000000000000000000" pitchFamily="2" charset="0"/>
                <a:ea typeface="Roboto" panose="02000000000000000000" pitchFamily="2" charset="0"/>
              </a:rPr>
              <a:t>Duveau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, M. E. Soto, V. Provencher, F. </a:t>
            </a:r>
            <a:r>
              <a:rPr lang="en-US" sz="1400" dirty="0" err="1">
                <a:latin typeface="Roboto" panose="02000000000000000000" pitchFamily="2" charset="0"/>
                <a:ea typeface="Roboto" panose="02000000000000000000" pitchFamily="2" charset="0"/>
              </a:rPr>
              <a:t>Nourhashemi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, A. Salva, P. Robert, S. </a:t>
            </a:r>
            <a:r>
              <a:rPr lang="en-US" sz="1400" dirty="0" err="1">
                <a:latin typeface="Roboto" panose="02000000000000000000" pitchFamily="2" charset="0"/>
                <a:ea typeface="Roboto" panose="02000000000000000000" pitchFamily="2" charset="0"/>
              </a:rPr>
              <a:t>Andrieu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, Y. Rolland, J. </a:t>
            </a:r>
            <a:r>
              <a:rPr lang="en-US" sz="1400" dirty="0" err="1">
                <a:latin typeface="Roboto" panose="02000000000000000000" pitchFamily="2" charset="0"/>
                <a:ea typeface="Roboto" panose="02000000000000000000" pitchFamily="2" charset="0"/>
              </a:rPr>
              <a:t>Touchon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, J. L. </a:t>
            </a:r>
            <a:r>
              <a:rPr lang="en-US" sz="1400" dirty="0" err="1">
                <a:latin typeface="Roboto" panose="02000000000000000000" pitchFamily="2" charset="0"/>
                <a:ea typeface="Roboto" panose="02000000000000000000" pitchFamily="2" charset="0"/>
              </a:rPr>
              <a:t>Fitten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, and B. </a:t>
            </a:r>
            <a:r>
              <a:rPr lang="en-US" sz="1400" dirty="0" err="1">
                <a:latin typeface="Roboto" panose="02000000000000000000" pitchFamily="2" charset="0"/>
                <a:ea typeface="Roboto" panose="02000000000000000000" pitchFamily="2" charset="0"/>
              </a:rPr>
              <a:t>Vellas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, “Cognitive frailty: Rational and definition from an (I.A.N.A./I.A.G.G.) International Consensus Group,” The journal of nutrition, health &amp; aging, vol. 17, no. 9, pp. 726–734, 2013.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AD673B-9764-49AF-B0D9-753D83D06B58}"/>
              </a:ext>
            </a:extLst>
          </p:cNvPr>
          <p:cNvSpPr txBox="1"/>
          <p:nvPr/>
        </p:nvSpPr>
        <p:spPr>
          <a:xfrm>
            <a:off x="361668" y="465854"/>
            <a:ext cx="64892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Roboto" panose="02000000000000000000" pitchFamily="2" charset="0"/>
                <a:ea typeface="Roboto" panose="02000000000000000000" pitchFamily="2" charset="0"/>
              </a:rPr>
              <a:t>REFERENCES</a:t>
            </a:r>
            <a:endParaRPr lang="en-MY" sz="28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EBD47A-4F3D-4CB7-83CC-FB8627BBD378}"/>
              </a:ext>
            </a:extLst>
          </p:cNvPr>
          <p:cNvCxnSpPr>
            <a:cxnSpLocks/>
          </p:cNvCxnSpPr>
          <p:nvPr/>
        </p:nvCxnSpPr>
        <p:spPr>
          <a:xfrm>
            <a:off x="0" y="989074"/>
            <a:ext cx="2869809" cy="0"/>
          </a:xfrm>
          <a:prstGeom prst="line">
            <a:avLst/>
          </a:prstGeom>
          <a:ln w="38100">
            <a:solidFill>
              <a:srgbClr val="F1985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2494183-A97F-44CF-BFB0-64BEC3D93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9B898-682D-4868-8398-13C2C8AAD6BB}" type="slidenum">
              <a:rPr lang="en-MY" smtClean="0"/>
              <a:t>22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1343535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BB968AC-B657-4471-A149-F2262BC11B0C}"/>
              </a:ext>
            </a:extLst>
          </p:cNvPr>
          <p:cNvSpPr txBox="1"/>
          <p:nvPr/>
        </p:nvSpPr>
        <p:spPr>
          <a:xfrm>
            <a:off x="361667" y="1161365"/>
            <a:ext cx="1146866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[9]	F. </a:t>
            </a:r>
            <a:r>
              <a:rPr lang="en-US" sz="1400" dirty="0" err="1">
                <a:latin typeface="Roboto" panose="02000000000000000000" pitchFamily="2" charset="0"/>
                <a:ea typeface="Roboto" panose="02000000000000000000" pitchFamily="2" charset="0"/>
              </a:rPr>
              <a:t>Babič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, L. T. </a:t>
            </a:r>
            <a:r>
              <a:rPr lang="en-US" sz="1400" dirty="0" err="1">
                <a:latin typeface="Roboto" panose="02000000000000000000" pitchFamily="2" charset="0"/>
                <a:ea typeface="Roboto" panose="02000000000000000000" pitchFamily="2" charset="0"/>
              </a:rPr>
              <a:t>Majnarić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, S. </a:t>
            </a:r>
            <a:r>
              <a:rPr lang="en-US" sz="1400" dirty="0" err="1">
                <a:latin typeface="Roboto" panose="02000000000000000000" pitchFamily="2" charset="0"/>
                <a:ea typeface="Roboto" panose="02000000000000000000" pitchFamily="2" charset="0"/>
              </a:rPr>
              <a:t>Bekić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, and A. </a:t>
            </a:r>
            <a:r>
              <a:rPr lang="en-US" sz="1400" dirty="0" err="1">
                <a:latin typeface="Roboto" panose="02000000000000000000" pitchFamily="2" charset="0"/>
                <a:ea typeface="Roboto" panose="02000000000000000000" pitchFamily="2" charset="0"/>
              </a:rPr>
              <a:t>Holzinger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, “Machine Learning for Family Doctors: A Case of Cluster Analysis for Studying Aging Associated Comorbidities and Frailty,” Lecture Notes in Computer Science Machine Learning and Knowledge Extraction, pp. 178–194, 2019.</a:t>
            </a:r>
          </a:p>
          <a:p>
            <a:endParaRPr lang="en-US" sz="1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[10]	M. S. Crane, “Classification and prediction of clinical </a:t>
            </a:r>
            <a:r>
              <a:rPr lang="en-US" sz="1400" dirty="0" err="1">
                <a:latin typeface="Roboto" panose="02000000000000000000" pitchFamily="2" charset="0"/>
                <a:ea typeface="Roboto" panose="02000000000000000000" pitchFamily="2" charset="0"/>
              </a:rPr>
              <a:t>Alzheimers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 diagnosis based on plasma </a:t>
            </a:r>
            <a:r>
              <a:rPr lang="en-US" sz="1400" dirty="0" err="1">
                <a:latin typeface="Roboto" panose="02000000000000000000" pitchFamily="2" charset="0"/>
                <a:ea typeface="Roboto" panose="02000000000000000000" pitchFamily="2" charset="0"/>
              </a:rPr>
              <a:t>signalling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 proteins,” Annals of Clinical Biochemistry, vol. 45, no. 2, pp. 231–232, 2008.</a:t>
            </a:r>
          </a:p>
          <a:p>
            <a:endParaRPr lang="en-US" sz="1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[11]	J. D. </a:t>
            </a:r>
            <a:r>
              <a:rPr lang="en-US" sz="1400" dirty="0" err="1">
                <a:latin typeface="Roboto" panose="02000000000000000000" pitchFamily="2" charset="0"/>
                <a:ea typeface="Roboto" panose="02000000000000000000" pitchFamily="2" charset="0"/>
              </a:rPr>
              <a:t>Doecke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, “Blood-Based Protein Biomarkers for Diagnosis of Alzheimer Disease,” Archives of Neurology, vol. 69, no. 10, p. 1318, 2012.</a:t>
            </a:r>
          </a:p>
          <a:p>
            <a:endParaRPr lang="en-US" sz="1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[12]	A. P. Hassler, E. </a:t>
            </a:r>
            <a:r>
              <a:rPr lang="en-US" sz="1400" dirty="0" err="1">
                <a:latin typeface="Roboto" panose="02000000000000000000" pitchFamily="2" charset="0"/>
                <a:ea typeface="Roboto" panose="02000000000000000000" pitchFamily="2" charset="0"/>
              </a:rPr>
              <a:t>Menasalvas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, F. J. García-García, L. Rodríguez-</a:t>
            </a:r>
            <a:r>
              <a:rPr lang="en-US" sz="1400" dirty="0" err="1">
                <a:latin typeface="Roboto" panose="02000000000000000000" pitchFamily="2" charset="0"/>
                <a:ea typeface="Roboto" panose="02000000000000000000" pitchFamily="2" charset="0"/>
              </a:rPr>
              <a:t>Mañas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, and A. </a:t>
            </a:r>
            <a:r>
              <a:rPr lang="en-US" sz="1400" dirty="0" err="1">
                <a:latin typeface="Roboto" panose="02000000000000000000" pitchFamily="2" charset="0"/>
                <a:ea typeface="Roboto" panose="02000000000000000000" pitchFamily="2" charset="0"/>
              </a:rPr>
              <a:t>Holzinger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, “Importance of medical data preprocessing in predictive modeling and risk factor discovery for the frailty syndrome,” BMC Medical Informatics and Decision Making, vol. 19, no. 1, 2019.</a:t>
            </a:r>
          </a:p>
          <a:p>
            <a:endParaRPr lang="en-US" sz="1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[13]	Y. C. </a:t>
            </a:r>
            <a:r>
              <a:rPr lang="en-US" sz="1400" dirty="0" err="1">
                <a:latin typeface="Roboto" panose="02000000000000000000" pitchFamily="2" charset="0"/>
                <a:ea typeface="Roboto" panose="02000000000000000000" pitchFamily="2" charset="0"/>
              </a:rPr>
              <a:t>Youn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, S. H. Choi, H.-W. Shin, K. W. Kim, J.-W. Jang, J. J. Jung, G.-Y. R. </a:t>
            </a:r>
            <a:r>
              <a:rPr lang="en-US" sz="1400" dirty="0" err="1">
                <a:latin typeface="Roboto" panose="02000000000000000000" pitchFamily="2" charset="0"/>
                <a:ea typeface="Roboto" panose="02000000000000000000" pitchFamily="2" charset="0"/>
              </a:rPr>
              <a:t>Hsiung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, and S. Kim, “Detection of cognitive impairment using a machine-learning algorithm,” Neuropsychiatric Disease and Treatment, vol. Volume 14, pp. 2939–2945, 2018.</a:t>
            </a:r>
          </a:p>
          <a:p>
            <a:endParaRPr lang="en-US" sz="1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[14]	R. Buettner and M. </a:t>
            </a:r>
            <a:r>
              <a:rPr lang="en-US" sz="1400" dirty="0" err="1">
                <a:latin typeface="Roboto" panose="02000000000000000000" pitchFamily="2" charset="0"/>
                <a:ea typeface="Roboto" panose="02000000000000000000" pitchFamily="2" charset="0"/>
              </a:rPr>
              <a:t>Schunter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, “Efficient machine learning based detection of heart disease,” 2019 IEEE International Conference on E-health Networking, Application &amp; Services (</a:t>
            </a:r>
            <a:r>
              <a:rPr lang="en-US" sz="1400" dirty="0" err="1">
                <a:latin typeface="Roboto" panose="02000000000000000000" pitchFamily="2" charset="0"/>
                <a:ea typeface="Roboto" panose="02000000000000000000" pitchFamily="2" charset="0"/>
              </a:rPr>
              <a:t>HealthCom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), 2019.</a:t>
            </a:r>
          </a:p>
          <a:p>
            <a:endParaRPr lang="en-US" sz="1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n-US" sz="1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AD673B-9764-49AF-B0D9-753D83D06B58}"/>
              </a:ext>
            </a:extLst>
          </p:cNvPr>
          <p:cNvSpPr txBox="1"/>
          <p:nvPr/>
        </p:nvSpPr>
        <p:spPr>
          <a:xfrm>
            <a:off x="361668" y="465854"/>
            <a:ext cx="64892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Roboto" panose="02000000000000000000" pitchFamily="2" charset="0"/>
                <a:ea typeface="Roboto" panose="02000000000000000000" pitchFamily="2" charset="0"/>
              </a:rPr>
              <a:t>REFERENCES</a:t>
            </a:r>
            <a:endParaRPr lang="en-MY" sz="28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EBD47A-4F3D-4CB7-83CC-FB8627BBD378}"/>
              </a:ext>
            </a:extLst>
          </p:cNvPr>
          <p:cNvCxnSpPr>
            <a:cxnSpLocks/>
          </p:cNvCxnSpPr>
          <p:nvPr/>
        </p:nvCxnSpPr>
        <p:spPr>
          <a:xfrm>
            <a:off x="0" y="989074"/>
            <a:ext cx="2869809" cy="0"/>
          </a:xfrm>
          <a:prstGeom prst="line">
            <a:avLst/>
          </a:prstGeom>
          <a:ln w="38100">
            <a:solidFill>
              <a:srgbClr val="F1985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D412B8B-784D-4C9C-8855-483B418C4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9B898-682D-4868-8398-13C2C8AAD6BB}" type="slidenum">
              <a:rPr lang="en-MY" smtClean="0"/>
              <a:t>23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62222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3AA445C9-A078-44B2-AA15-AF4B79693D4F}"/>
              </a:ext>
            </a:extLst>
          </p:cNvPr>
          <p:cNvSpPr txBox="1"/>
          <p:nvPr/>
        </p:nvSpPr>
        <p:spPr>
          <a:xfrm>
            <a:off x="361668" y="465854"/>
            <a:ext cx="39430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Roboto" panose="02000000000000000000" pitchFamily="2" charset="0"/>
                <a:ea typeface="Roboto" panose="02000000000000000000" pitchFamily="2" charset="0"/>
              </a:rPr>
              <a:t>BACKGROUND STUDY</a:t>
            </a:r>
            <a:endParaRPr lang="en-MY" sz="28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C19F7BC-3816-4983-AA5F-BB9CAAAD83AF}"/>
              </a:ext>
            </a:extLst>
          </p:cNvPr>
          <p:cNvCxnSpPr/>
          <p:nvPr/>
        </p:nvCxnSpPr>
        <p:spPr>
          <a:xfrm>
            <a:off x="0" y="989074"/>
            <a:ext cx="4304715" cy="0"/>
          </a:xfrm>
          <a:prstGeom prst="line">
            <a:avLst/>
          </a:prstGeom>
          <a:ln w="38100">
            <a:solidFill>
              <a:srgbClr val="F1985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6E6606E-755C-46F3-B4DB-78253BA842CD}"/>
              </a:ext>
            </a:extLst>
          </p:cNvPr>
          <p:cNvSpPr txBox="1"/>
          <p:nvPr/>
        </p:nvSpPr>
        <p:spPr>
          <a:xfrm>
            <a:off x="361671" y="1136397"/>
            <a:ext cx="45339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Identification of Cognitive Frailty</a:t>
            </a:r>
            <a:endParaRPr lang="en-MY" sz="2000" b="1" dirty="0">
              <a:solidFill>
                <a:schemeClr val="accent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A60D6ED-E8C4-467F-B00A-7797321DADF1}"/>
              </a:ext>
            </a:extLst>
          </p:cNvPr>
          <p:cNvSpPr txBox="1"/>
          <p:nvPr/>
        </p:nvSpPr>
        <p:spPr>
          <a:xfrm>
            <a:off x="361668" y="1536507"/>
            <a:ext cx="537707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</a:rPr>
              <a:t>1. Cognitive assessment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Montreal Cognitive assessment test (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MoCa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) [6]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Mini Mental state Examination (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MMsE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)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Alzheimer’s disease assessment scale-cognitive subscale (ADAS-Cog).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just"/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</a:rPr>
              <a:t>2. Physical assessment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Gait speed, hand grip strength and weight loss [7]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just"/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</a:rPr>
              <a:t>3. Nutritional assessment to identify dietary deficits</a:t>
            </a:r>
          </a:p>
          <a:p>
            <a:pPr algn="just"/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just"/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</a:rPr>
              <a:t>4. Brief psychological assessment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Geriatric depression scale (GDS)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028E5F4-1449-4EBA-91AC-C5066C09BB15}"/>
              </a:ext>
            </a:extLst>
          </p:cNvPr>
          <p:cNvSpPr txBox="1"/>
          <p:nvPr/>
        </p:nvSpPr>
        <p:spPr>
          <a:xfrm>
            <a:off x="6453257" y="1159646"/>
            <a:ext cx="4896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Frailty Measurements</a:t>
            </a:r>
            <a:endParaRPr lang="en-MY" sz="2000" b="1" dirty="0">
              <a:solidFill>
                <a:schemeClr val="accent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B5C0940-02AD-4176-8A8F-B6E31FB80F8A}"/>
              </a:ext>
            </a:extLst>
          </p:cNvPr>
          <p:cNvSpPr txBox="1"/>
          <p:nvPr/>
        </p:nvSpPr>
        <p:spPr>
          <a:xfrm>
            <a:off x="6453256" y="4990468"/>
            <a:ext cx="57387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Mild Cognitive Impairment (MCI) </a:t>
            </a:r>
          </a:p>
          <a:p>
            <a:r>
              <a:rPr lang="en-US" sz="2000" b="1" dirty="0">
                <a:solidFill>
                  <a:schemeClr val="accent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Measurements</a:t>
            </a:r>
            <a:endParaRPr lang="en-MY" sz="2000" b="1" dirty="0">
              <a:solidFill>
                <a:schemeClr val="accent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88F8314-2198-4097-8444-C5232046A7E8}"/>
              </a:ext>
            </a:extLst>
          </p:cNvPr>
          <p:cNvSpPr txBox="1"/>
          <p:nvPr/>
        </p:nvSpPr>
        <p:spPr>
          <a:xfrm>
            <a:off x="6453255" y="5698354"/>
            <a:ext cx="53770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 err="1">
                <a:latin typeface="Roboto" panose="02000000000000000000" pitchFamily="2" charset="0"/>
                <a:ea typeface="Roboto" panose="02000000000000000000" pitchFamily="2" charset="0"/>
              </a:rPr>
              <a:t>MoCA</a:t>
            </a:r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</a:rPr>
              <a:t> Score (Full Score: 30)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just"/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Normal: 23 – 30 </a:t>
            </a:r>
          </a:p>
          <a:p>
            <a:pPr algn="just"/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MCI: 0 – 22 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A5F28DE0-72B4-41A5-8ACD-297C2811F8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3444624"/>
              </p:ext>
            </p:extLst>
          </p:nvPr>
        </p:nvGraphicFramePr>
        <p:xfrm>
          <a:off x="6453255" y="1685871"/>
          <a:ext cx="4542972" cy="239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1486">
                  <a:extLst>
                    <a:ext uri="{9D8B030D-6E8A-4147-A177-3AD203B41FA5}">
                      <a16:colId xmlns:a16="http://schemas.microsoft.com/office/drawing/2014/main" val="3634331053"/>
                    </a:ext>
                  </a:extLst>
                </a:gridCol>
                <a:gridCol w="2271486">
                  <a:extLst>
                    <a:ext uri="{9D8B030D-6E8A-4147-A177-3AD203B41FA5}">
                      <a16:colId xmlns:a16="http://schemas.microsoft.com/office/drawing/2014/main" val="133014784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FP Criteria</a:t>
                      </a:r>
                      <a:endParaRPr lang="en-MY" sz="11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Measurement</a:t>
                      </a:r>
                      <a:endParaRPr lang="en-MY" sz="11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6318071"/>
                  </a:ext>
                </a:extLst>
              </a:tr>
              <a:tr h="188604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Weakness</a:t>
                      </a:r>
                      <a:endParaRPr lang="en-MY" sz="11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Grip Strength: lowest 20% (by sex, body mass index)</a:t>
                      </a:r>
                      <a:endParaRPr lang="en-MY" sz="11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5127393"/>
                  </a:ext>
                </a:extLst>
              </a:tr>
              <a:tr h="188604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Slowness</a:t>
                      </a:r>
                      <a:endParaRPr lang="en-MY" sz="11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Walking time/15 ft: slowest 20% (by sex, height)</a:t>
                      </a:r>
                      <a:endParaRPr lang="en-MY" sz="11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9063720"/>
                  </a:ext>
                </a:extLst>
              </a:tr>
              <a:tr h="262699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Low Level of Physical Activity</a:t>
                      </a:r>
                      <a:endParaRPr lang="en-MY" sz="11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Kcal/week: lowest 20%</a:t>
                      </a:r>
                    </a:p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Male: 383 Kcal/week</a:t>
                      </a:r>
                    </a:p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Female: 270 Kcal/week</a:t>
                      </a:r>
                      <a:endParaRPr lang="en-MY" sz="11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477993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Exhaustion, poor endurance</a:t>
                      </a:r>
                      <a:endParaRPr lang="en-MY" sz="11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Self-reported exhaustion</a:t>
                      </a:r>
                      <a:endParaRPr lang="en-MY" sz="11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1163647"/>
                  </a:ext>
                </a:extLst>
              </a:tr>
              <a:tr h="188604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Weight loss</a:t>
                      </a:r>
                      <a:endParaRPr lang="en-MY" sz="11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&gt;10 </a:t>
                      </a:r>
                      <a:r>
                        <a:rPr lang="en-US" sz="1100" dirty="0" err="1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lb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lost unintentionally in prior year</a:t>
                      </a:r>
                      <a:endParaRPr lang="en-MY" sz="11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9599654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3312D00C-AF2F-4F55-835B-BA0CDE88F793}"/>
              </a:ext>
            </a:extLst>
          </p:cNvPr>
          <p:cNvSpPr txBox="1"/>
          <p:nvPr/>
        </p:nvSpPr>
        <p:spPr>
          <a:xfrm>
            <a:off x="6453255" y="4114599"/>
            <a:ext cx="35162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</a:rPr>
              <a:t>Normal: 0 criteria fulfilled </a:t>
            </a:r>
          </a:p>
          <a:p>
            <a:pPr algn="just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</a:rPr>
              <a:t>Pre-frail: 1-2 criteria</a:t>
            </a:r>
          </a:p>
          <a:p>
            <a:pPr algn="just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</a:rPr>
              <a:t>Frail: 3 and above</a:t>
            </a:r>
            <a:endParaRPr lang="en-US" sz="1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9449B3-2871-4427-B7C6-863696236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9B898-682D-4868-8398-13C2C8AAD6BB}" type="slidenum">
              <a:rPr lang="en-MY" smtClean="0"/>
              <a:t>3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416983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3AA445C9-A078-44B2-AA15-AF4B79693D4F}"/>
              </a:ext>
            </a:extLst>
          </p:cNvPr>
          <p:cNvSpPr txBox="1"/>
          <p:nvPr/>
        </p:nvSpPr>
        <p:spPr>
          <a:xfrm>
            <a:off x="361668" y="465854"/>
            <a:ext cx="39430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Roboto" panose="02000000000000000000" pitchFamily="2" charset="0"/>
                <a:ea typeface="Roboto" panose="02000000000000000000" pitchFamily="2" charset="0"/>
              </a:rPr>
              <a:t>BACKGROUND STUDY</a:t>
            </a:r>
            <a:endParaRPr lang="en-MY" sz="28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C19F7BC-3816-4983-AA5F-BB9CAAAD83AF}"/>
              </a:ext>
            </a:extLst>
          </p:cNvPr>
          <p:cNvCxnSpPr/>
          <p:nvPr/>
        </p:nvCxnSpPr>
        <p:spPr>
          <a:xfrm>
            <a:off x="0" y="989074"/>
            <a:ext cx="4304715" cy="0"/>
          </a:xfrm>
          <a:prstGeom prst="line">
            <a:avLst/>
          </a:prstGeom>
          <a:ln w="38100">
            <a:solidFill>
              <a:srgbClr val="F1985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6E6606E-755C-46F3-B4DB-78253BA842CD}"/>
              </a:ext>
            </a:extLst>
          </p:cNvPr>
          <p:cNvSpPr txBox="1"/>
          <p:nvPr/>
        </p:nvSpPr>
        <p:spPr>
          <a:xfrm>
            <a:off x="361670" y="1136397"/>
            <a:ext cx="10268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Blood Parameters as Potential Biomarkers to Predict Cognitive Frailty</a:t>
            </a:r>
            <a:endParaRPr lang="en-MY" sz="2000" b="1" dirty="0">
              <a:solidFill>
                <a:schemeClr val="accent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A60D6ED-E8C4-467F-B00A-7797321DADF1}"/>
              </a:ext>
            </a:extLst>
          </p:cNvPr>
          <p:cNvSpPr txBox="1"/>
          <p:nvPr/>
        </p:nvSpPr>
        <p:spPr>
          <a:xfrm>
            <a:off x="361668" y="1683829"/>
            <a:ext cx="10890532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</a:rPr>
              <a:t>1. Cognitive Frailty among Malaysian Older Adults: Baseline Findings from the LRGS TUA Cohort Study [5]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Superoxide dismutase - SOD (</a:t>
            </a:r>
            <a:r>
              <a:rPr lang="en-US" sz="1600" dirty="0" err="1">
                <a:latin typeface="Roboto" panose="02000000000000000000" pitchFamily="2" charset="0"/>
                <a:ea typeface="Roboto" panose="02000000000000000000" pitchFamily="2" charset="0"/>
              </a:rPr>
              <a:t>u.e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/min/mg protein)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Malondialdehyde - MDA (nmol/L)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DNA in tail (%)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Tail Moment (%)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Vitamin D (nmol/L)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Brain-derived neurotrophic factor - BDNF (nmol/L)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Telomerase (nmol/L)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6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just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</a:rPr>
              <a:t>2. Cognitive Frailty: Rational and Definition from an (I.A.N.A./I.A.G.G.) International Consensus Group [8]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sv-SE" sz="1600" dirty="0">
                <a:latin typeface="Roboto" panose="02000000000000000000" pitchFamily="2" charset="0"/>
                <a:ea typeface="Roboto" panose="02000000000000000000" pitchFamily="2" charset="0"/>
              </a:rPr>
              <a:t>Inflammatory markers (e.g. CRP, IL-6)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sv-SE" sz="1600" dirty="0">
                <a:latin typeface="Roboto" panose="02000000000000000000" pitchFamily="2" charset="0"/>
                <a:ea typeface="Roboto" panose="02000000000000000000" pitchFamily="2" charset="0"/>
              </a:rPr>
              <a:t>Beta-amyloid protein (aβ)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sv-SE" sz="1600" dirty="0">
                <a:latin typeface="Roboto" panose="02000000000000000000" pitchFamily="2" charset="0"/>
                <a:ea typeface="Roboto" panose="02000000000000000000" pitchFamily="2" charset="0"/>
              </a:rPr>
              <a:t>apoE4 genotype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sv-SE" sz="1600" dirty="0">
                <a:latin typeface="Roboto" panose="02000000000000000000" pitchFamily="2" charset="0"/>
                <a:ea typeface="Roboto" panose="02000000000000000000" pitchFamily="2" charset="0"/>
              </a:rPr>
              <a:t>Anemia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sv-SE" sz="1600" dirty="0">
                <a:latin typeface="Roboto" panose="02000000000000000000" pitchFamily="2" charset="0"/>
                <a:ea typeface="Roboto" panose="02000000000000000000" pitchFamily="2" charset="0"/>
              </a:rPr>
              <a:t>Serum Albumin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sv-SE" sz="1600" dirty="0">
                <a:latin typeface="Roboto" panose="02000000000000000000" pitchFamily="2" charset="0"/>
                <a:ea typeface="Roboto" panose="02000000000000000000" pitchFamily="2" charset="0"/>
              </a:rPr>
              <a:t>Cholesterol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sv-SE" sz="1600" dirty="0">
                <a:latin typeface="Roboto" panose="02000000000000000000" pitchFamily="2" charset="0"/>
                <a:ea typeface="Roboto" panose="02000000000000000000" pitchFamily="2" charset="0"/>
              </a:rPr>
              <a:t>Vitamin D status</a:t>
            </a:r>
            <a:endParaRPr lang="en-US" sz="1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D43CB18-8E7D-456C-9303-DDA80FB1D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9B898-682D-4868-8398-13C2C8AAD6BB}" type="slidenum">
              <a:rPr lang="en-MY" smtClean="0"/>
              <a:t>4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7758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3AA445C9-A078-44B2-AA15-AF4B79693D4F}"/>
              </a:ext>
            </a:extLst>
          </p:cNvPr>
          <p:cNvSpPr txBox="1"/>
          <p:nvPr/>
        </p:nvSpPr>
        <p:spPr>
          <a:xfrm>
            <a:off x="361668" y="465854"/>
            <a:ext cx="64892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Roboto" panose="02000000000000000000" pitchFamily="2" charset="0"/>
                <a:ea typeface="Roboto" panose="02000000000000000000" pitchFamily="2" charset="0"/>
              </a:rPr>
              <a:t>PROBLEM STATEMENT</a:t>
            </a:r>
            <a:endParaRPr lang="en-MY" sz="28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C19F7BC-3816-4983-AA5F-BB9CAAAD83AF}"/>
              </a:ext>
            </a:extLst>
          </p:cNvPr>
          <p:cNvCxnSpPr>
            <a:cxnSpLocks/>
          </p:cNvCxnSpPr>
          <p:nvPr/>
        </p:nvCxnSpPr>
        <p:spPr>
          <a:xfrm>
            <a:off x="0" y="989074"/>
            <a:ext cx="4501662" cy="0"/>
          </a:xfrm>
          <a:prstGeom prst="line">
            <a:avLst/>
          </a:prstGeom>
          <a:ln w="38100">
            <a:solidFill>
              <a:srgbClr val="F1985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8A7DEE0-5748-4230-A409-72C550C39D62}"/>
              </a:ext>
            </a:extLst>
          </p:cNvPr>
          <p:cNvSpPr txBox="1"/>
          <p:nvPr/>
        </p:nvSpPr>
        <p:spPr>
          <a:xfrm>
            <a:off x="361668" y="3787345"/>
            <a:ext cx="64892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Roboto" panose="02000000000000000000" pitchFamily="2" charset="0"/>
                <a:ea typeface="Roboto" panose="02000000000000000000" pitchFamily="2" charset="0"/>
              </a:rPr>
              <a:t>PROJECT OBJECTIVES</a:t>
            </a:r>
            <a:endParaRPr lang="en-MY" sz="28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7B3097F-C081-409D-925A-7C77AD0EDC9E}"/>
              </a:ext>
            </a:extLst>
          </p:cNvPr>
          <p:cNvCxnSpPr>
            <a:cxnSpLocks/>
          </p:cNvCxnSpPr>
          <p:nvPr/>
        </p:nvCxnSpPr>
        <p:spPr>
          <a:xfrm>
            <a:off x="0" y="4310565"/>
            <a:ext cx="4375052" cy="0"/>
          </a:xfrm>
          <a:prstGeom prst="line">
            <a:avLst/>
          </a:prstGeom>
          <a:ln w="38100">
            <a:solidFill>
              <a:srgbClr val="F1985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690A4CC-A17D-406F-B2E2-09EC9AEF9862}"/>
              </a:ext>
            </a:extLst>
          </p:cNvPr>
          <p:cNvSpPr txBox="1"/>
          <p:nvPr/>
        </p:nvSpPr>
        <p:spPr>
          <a:xfrm>
            <a:off x="361668" y="1234048"/>
            <a:ext cx="109768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</a:rPr>
              <a:t>There is no existing classification model to predict Cognitive Frailty in elderly people using blood samples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Existing models classify Cognitive Frailty based on questionnaire responses and physical/cognitive assessment results, rather than biological parameters (e.g. blood parameters)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Models predicting the condition using biological parameters have been focused on physical frailty and mild cognitive impairment (MCI) separately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Attempts made have mostly conducted clustering (instead of classification) or used statistical analysis techniques rather than modern classification algorithms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3FD3EE-60BF-428F-BA2E-27853CE89C8A}"/>
              </a:ext>
            </a:extLst>
          </p:cNvPr>
          <p:cNvSpPr txBox="1"/>
          <p:nvPr/>
        </p:nvSpPr>
        <p:spPr>
          <a:xfrm>
            <a:off x="361668" y="4555538"/>
            <a:ext cx="109768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To develop a model to classify different levels of Cognitive Frailty in elderly people using blood sample parameters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To identify the top features/parameters from blood samples that indicate Cognitive Frailty in elderly people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To evaluate the effectiveness of the model in terms of accuracy, precision, and F1 score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1934533-E9BF-4739-884C-622BBE838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9B898-682D-4868-8398-13C2C8AAD6BB}" type="slidenum">
              <a:rPr lang="en-MY" smtClean="0"/>
              <a:t>5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81545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3AA445C9-A078-44B2-AA15-AF4B79693D4F}"/>
              </a:ext>
            </a:extLst>
          </p:cNvPr>
          <p:cNvSpPr txBox="1"/>
          <p:nvPr/>
        </p:nvSpPr>
        <p:spPr>
          <a:xfrm>
            <a:off x="361668" y="465854"/>
            <a:ext cx="64892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Roboto" panose="02000000000000000000" pitchFamily="2" charset="0"/>
                <a:ea typeface="Roboto" panose="02000000000000000000" pitchFamily="2" charset="0"/>
              </a:rPr>
              <a:t>LITERATURE REVIEW</a:t>
            </a:r>
            <a:endParaRPr lang="en-MY" sz="28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C19F7BC-3816-4983-AA5F-BB9CAAAD83AF}"/>
              </a:ext>
            </a:extLst>
          </p:cNvPr>
          <p:cNvCxnSpPr>
            <a:cxnSpLocks/>
          </p:cNvCxnSpPr>
          <p:nvPr/>
        </p:nvCxnSpPr>
        <p:spPr>
          <a:xfrm>
            <a:off x="0" y="989074"/>
            <a:ext cx="4149969" cy="0"/>
          </a:xfrm>
          <a:prstGeom prst="line">
            <a:avLst/>
          </a:prstGeom>
          <a:ln w="38100">
            <a:solidFill>
              <a:srgbClr val="F1985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7971B401-A4B0-4DCB-A272-8F600A456E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1950203"/>
              </p:ext>
            </p:extLst>
          </p:nvPr>
        </p:nvGraphicFramePr>
        <p:xfrm>
          <a:off x="211015" y="1512294"/>
          <a:ext cx="11577714" cy="524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9619">
                  <a:extLst>
                    <a:ext uri="{9D8B030D-6E8A-4147-A177-3AD203B41FA5}">
                      <a16:colId xmlns:a16="http://schemas.microsoft.com/office/drawing/2014/main" val="1287656885"/>
                    </a:ext>
                  </a:extLst>
                </a:gridCol>
                <a:gridCol w="1929619">
                  <a:extLst>
                    <a:ext uri="{9D8B030D-6E8A-4147-A177-3AD203B41FA5}">
                      <a16:colId xmlns:a16="http://schemas.microsoft.com/office/drawing/2014/main" val="3518754460"/>
                    </a:ext>
                  </a:extLst>
                </a:gridCol>
                <a:gridCol w="1929619">
                  <a:extLst>
                    <a:ext uri="{9D8B030D-6E8A-4147-A177-3AD203B41FA5}">
                      <a16:colId xmlns:a16="http://schemas.microsoft.com/office/drawing/2014/main" val="3221482818"/>
                    </a:ext>
                  </a:extLst>
                </a:gridCol>
                <a:gridCol w="1929619">
                  <a:extLst>
                    <a:ext uri="{9D8B030D-6E8A-4147-A177-3AD203B41FA5}">
                      <a16:colId xmlns:a16="http://schemas.microsoft.com/office/drawing/2014/main" val="1843140353"/>
                    </a:ext>
                  </a:extLst>
                </a:gridCol>
                <a:gridCol w="1929619">
                  <a:extLst>
                    <a:ext uri="{9D8B030D-6E8A-4147-A177-3AD203B41FA5}">
                      <a16:colId xmlns:a16="http://schemas.microsoft.com/office/drawing/2014/main" val="4199887848"/>
                    </a:ext>
                  </a:extLst>
                </a:gridCol>
                <a:gridCol w="1929619">
                  <a:extLst>
                    <a:ext uri="{9D8B030D-6E8A-4147-A177-3AD203B41FA5}">
                      <a16:colId xmlns:a16="http://schemas.microsoft.com/office/drawing/2014/main" val="2668118906"/>
                    </a:ext>
                  </a:extLst>
                </a:gridCol>
              </a:tblGrid>
              <a:tr h="22287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Article</a:t>
                      </a:r>
                      <a:endParaRPr lang="en-MY" sz="1400" b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Dataset</a:t>
                      </a:r>
                      <a:endParaRPr lang="en-MY" sz="1400" b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Description</a:t>
                      </a:r>
                      <a:endParaRPr lang="en-MY" sz="1400" b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Methodology</a:t>
                      </a:r>
                      <a:endParaRPr lang="en-MY" sz="1400" b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Performance</a:t>
                      </a:r>
                      <a:endParaRPr lang="en-MY" sz="1400" b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Conclusion</a:t>
                      </a:r>
                      <a:endParaRPr lang="en-MY" sz="1400" b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4248623"/>
                  </a:ext>
                </a:extLst>
              </a:tr>
              <a:tr h="370831"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Machine Learning for Family Doctors: A Case</a:t>
                      </a:r>
                    </a:p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of Cluster Analysis for Studying Aging</a:t>
                      </a:r>
                    </a:p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Associated Comorbidities and Frailty [9]</a:t>
                      </a:r>
                      <a:endParaRPr lang="en-MY" sz="1200" b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u="sng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General Practice</a:t>
                      </a:r>
                    </a:p>
                    <a:p>
                      <a:r>
                        <a:rPr lang="en-US" sz="1200" b="0" u="sng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(GP) electronic health records (</a:t>
                      </a:r>
                      <a:r>
                        <a:rPr lang="en-US" sz="1200" b="0" u="sng" dirty="0" err="1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eHRs</a:t>
                      </a:r>
                      <a:r>
                        <a:rPr lang="en-US" sz="1200" b="0" u="sng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) and patient self-reports</a:t>
                      </a:r>
                      <a:endParaRPr lang="en-US" sz="1200" b="0" u="none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  <a:p>
                      <a:r>
                        <a:rPr lang="en-US" sz="1200" b="0" u="none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261 records </a:t>
                      </a:r>
                    </a:p>
                    <a:p>
                      <a:r>
                        <a:rPr lang="en-US" sz="1200" b="0" u="none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10 numerical variables</a:t>
                      </a:r>
                      <a:endParaRPr lang="en-MY" sz="1200" b="0" u="none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To cluster prefrail and frail older people into the respective groups using parameters which indicate significant pathophysiology disorders associated with frailty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u="sng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Cluster Identification (for K-Means Algorithm)</a:t>
                      </a:r>
                    </a:p>
                    <a:p>
                      <a:r>
                        <a:rPr lang="en-US" sz="1200" b="0" u="none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Elbow Method</a:t>
                      </a:r>
                    </a:p>
                    <a:p>
                      <a:endParaRPr lang="en-US" sz="1200" b="0" u="none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  <a:p>
                      <a:r>
                        <a:rPr lang="en-US" sz="1200" b="0" u="sng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Clustering</a:t>
                      </a:r>
                    </a:p>
                    <a:p>
                      <a:r>
                        <a:rPr lang="en-US" sz="1200" b="0" u="none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K-Means Algorithm</a:t>
                      </a:r>
                      <a:endParaRPr lang="en-MY" sz="1200" b="0" u="none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u="sng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Number of Clusters</a:t>
                      </a:r>
                    </a:p>
                    <a:p>
                      <a:r>
                        <a:rPr lang="en-US" sz="1200" b="0" u="none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</a:t>
                      </a:r>
                    </a:p>
                    <a:p>
                      <a:endParaRPr lang="en-MY" sz="1200" b="0" u="none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  <a:p>
                      <a:r>
                        <a:rPr lang="en-MY" sz="1200" b="0" u="sng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Results:</a:t>
                      </a:r>
                    </a:p>
                    <a:p>
                      <a:r>
                        <a:rPr lang="en-MY" sz="1200" b="0" u="none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Cluster 2: Highest non-frail</a:t>
                      </a:r>
                    </a:p>
                    <a:p>
                      <a:r>
                        <a:rPr lang="en-MY" sz="1200" b="0" u="none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Cluster 3: Highest pre-frail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MY" sz="1200" b="0" u="none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From analysis of cluster centres for blood parameters, the trends of non-frail vs pre-frail vs frail values can be identified</a:t>
                      </a:r>
                    </a:p>
                    <a:p>
                      <a:endParaRPr lang="en-MY" sz="1200" b="0" u="none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  <a:p>
                      <a:r>
                        <a:rPr lang="en-MY" sz="1200" b="0" u="none" dirty="0">
                          <a:solidFill>
                            <a:srgbClr val="00B050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Fasting glucose, Cholesterol, Low-density lipoprotein, glomerular filtration rate, haemoglobin  and</a:t>
                      </a:r>
                    </a:p>
                    <a:p>
                      <a:r>
                        <a:rPr lang="en-MY" sz="1200" b="0" u="none" dirty="0">
                          <a:solidFill>
                            <a:srgbClr val="00B050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Haematocrit are identified as potential frailty indicators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11158"/>
                  </a:ext>
                </a:extLst>
              </a:tr>
              <a:tr h="370831"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Classification and prediction of clinical Alzheimer’s</a:t>
                      </a:r>
                    </a:p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diagnosis based on plasma signaling proteins [10]</a:t>
                      </a:r>
                      <a:endParaRPr lang="en-MY" sz="1200" b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u="sng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Self-collected data</a:t>
                      </a:r>
                      <a:endParaRPr lang="en-US" sz="1200" b="0" u="none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  <a:p>
                      <a:r>
                        <a:rPr lang="en-US" sz="1200" b="0" u="none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259 plasma samples </a:t>
                      </a:r>
                    </a:p>
                    <a:p>
                      <a:r>
                        <a:rPr lang="en-US" sz="1200" b="0" u="none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120 signaling proteins (features)</a:t>
                      </a:r>
                      <a:endParaRPr lang="en-MY" sz="1200" b="0" u="none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To identify signaling proteins in blood plasma that can be used to identify Mild Cognitive Impairment (MCI) and Alzheimer’s disease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MY" sz="1200" b="0" u="sng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Cluster Analysis</a:t>
                      </a:r>
                    </a:p>
                    <a:p>
                      <a:r>
                        <a:rPr lang="en-MY" sz="1200" b="0" u="none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Significance Analysis of</a:t>
                      </a:r>
                    </a:p>
                    <a:p>
                      <a:r>
                        <a:rPr lang="en-MY" sz="1200" b="0" u="none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Microarrays (SAM)</a:t>
                      </a:r>
                    </a:p>
                    <a:p>
                      <a:endParaRPr lang="en-MY" sz="1200" b="0" u="none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  <a:p>
                      <a:r>
                        <a:rPr lang="en-MY" sz="1200" b="0" u="sng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Classification Algorithm</a:t>
                      </a:r>
                    </a:p>
                    <a:p>
                      <a:r>
                        <a:rPr lang="en-MY" sz="1200" b="0" u="none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Predictive Analysis of Microarrays (PAM)</a:t>
                      </a:r>
                    </a:p>
                    <a:p>
                      <a:endParaRPr lang="en-MY" sz="1200" b="0" u="none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  <a:p>
                      <a:r>
                        <a:rPr lang="en-MY" sz="1200" b="0" u="sng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Validation</a:t>
                      </a:r>
                    </a:p>
                    <a:p>
                      <a:r>
                        <a:rPr lang="en-MY" sz="1200" b="0" u="none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50/50 Train-Test split</a:t>
                      </a:r>
                    </a:p>
                    <a:p>
                      <a:r>
                        <a:rPr lang="en-MY" sz="1200" b="0" u="none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10-fold Cross Validation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u="sng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Feature Selection</a:t>
                      </a:r>
                      <a:endParaRPr lang="en-US" sz="1200" b="0" u="none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  <a:p>
                      <a:r>
                        <a:rPr lang="en-US" sz="1200" b="0" u="none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SAM: 19 features</a:t>
                      </a:r>
                    </a:p>
                    <a:p>
                      <a:r>
                        <a:rPr lang="en-US" sz="1200" b="0" u="none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PAM: 18 Features</a:t>
                      </a:r>
                      <a:endParaRPr lang="en-US" sz="1200" b="0" u="sng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  <a:p>
                      <a:endParaRPr lang="en-US" sz="1200" b="0" u="sng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  <a:p>
                      <a:r>
                        <a:rPr lang="en-US" sz="1200" b="0" u="sng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Accuracy</a:t>
                      </a:r>
                    </a:p>
                    <a:p>
                      <a:r>
                        <a:rPr lang="en-US" sz="1200" b="0" u="none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PAM: 90% positive agreement, 88% negative agreement</a:t>
                      </a:r>
                      <a:endParaRPr lang="en-MY" sz="1200" b="0" u="none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u="none" dirty="0">
                          <a:solidFill>
                            <a:srgbClr val="00B050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18 types proteins in the blood are found to be capable of predicting MCI</a:t>
                      </a:r>
                    </a:p>
                    <a:p>
                      <a:endParaRPr lang="en-US" sz="1200" b="0" u="none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  <a:p>
                      <a:endParaRPr lang="en-MY" sz="1200" b="0" u="none" dirty="0">
                        <a:solidFill>
                          <a:srgbClr val="FF0000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009869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39A85F3-4E05-4C3F-B0A1-C5F61B87308B}"/>
              </a:ext>
            </a:extLst>
          </p:cNvPr>
          <p:cNvSpPr txBox="1"/>
          <p:nvPr/>
        </p:nvSpPr>
        <p:spPr>
          <a:xfrm>
            <a:off x="211015" y="1096795"/>
            <a:ext cx="64892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Roboto" panose="02000000000000000000" pitchFamily="2" charset="0"/>
                <a:ea typeface="Roboto" panose="02000000000000000000" pitchFamily="2" charset="0"/>
              </a:rPr>
              <a:t>BIOMARKERS (FEATURES) IDENTIFICATION</a:t>
            </a:r>
            <a:endParaRPr lang="en-MY" sz="14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3D6D38-DF25-4ED9-B275-5F21459FB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9B898-682D-4868-8398-13C2C8AAD6BB}" type="slidenum">
              <a:rPr lang="en-MY" smtClean="0"/>
              <a:t>6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062593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3AA445C9-A078-44B2-AA15-AF4B79693D4F}"/>
              </a:ext>
            </a:extLst>
          </p:cNvPr>
          <p:cNvSpPr txBox="1"/>
          <p:nvPr/>
        </p:nvSpPr>
        <p:spPr>
          <a:xfrm>
            <a:off x="361668" y="465854"/>
            <a:ext cx="64892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Roboto" panose="02000000000000000000" pitchFamily="2" charset="0"/>
                <a:ea typeface="Roboto" panose="02000000000000000000" pitchFamily="2" charset="0"/>
              </a:rPr>
              <a:t>LITERATURE REVIEW</a:t>
            </a:r>
            <a:endParaRPr lang="en-MY" sz="28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C19F7BC-3816-4983-AA5F-BB9CAAAD83AF}"/>
              </a:ext>
            </a:extLst>
          </p:cNvPr>
          <p:cNvCxnSpPr>
            <a:cxnSpLocks/>
          </p:cNvCxnSpPr>
          <p:nvPr/>
        </p:nvCxnSpPr>
        <p:spPr>
          <a:xfrm>
            <a:off x="0" y="989074"/>
            <a:ext cx="4149969" cy="0"/>
          </a:xfrm>
          <a:prstGeom prst="line">
            <a:avLst/>
          </a:prstGeom>
          <a:ln w="38100">
            <a:solidFill>
              <a:srgbClr val="F1985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7971B401-A4B0-4DCB-A272-8F600A456E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1980613"/>
              </p:ext>
            </p:extLst>
          </p:nvPr>
        </p:nvGraphicFramePr>
        <p:xfrm>
          <a:off x="211015" y="1212035"/>
          <a:ext cx="11577714" cy="3139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9619">
                  <a:extLst>
                    <a:ext uri="{9D8B030D-6E8A-4147-A177-3AD203B41FA5}">
                      <a16:colId xmlns:a16="http://schemas.microsoft.com/office/drawing/2014/main" val="1287656885"/>
                    </a:ext>
                  </a:extLst>
                </a:gridCol>
                <a:gridCol w="1929619">
                  <a:extLst>
                    <a:ext uri="{9D8B030D-6E8A-4147-A177-3AD203B41FA5}">
                      <a16:colId xmlns:a16="http://schemas.microsoft.com/office/drawing/2014/main" val="3518754460"/>
                    </a:ext>
                  </a:extLst>
                </a:gridCol>
                <a:gridCol w="1929619">
                  <a:extLst>
                    <a:ext uri="{9D8B030D-6E8A-4147-A177-3AD203B41FA5}">
                      <a16:colId xmlns:a16="http://schemas.microsoft.com/office/drawing/2014/main" val="3221482818"/>
                    </a:ext>
                  </a:extLst>
                </a:gridCol>
                <a:gridCol w="1929619">
                  <a:extLst>
                    <a:ext uri="{9D8B030D-6E8A-4147-A177-3AD203B41FA5}">
                      <a16:colId xmlns:a16="http://schemas.microsoft.com/office/drawing/2014/main" val="1843140353"/>
                    </a:ext>
                  </a:extLst>
                </a:gridCol>
                <a:gridCol w="1929619">
                  <a:extLst>
                    <a:ext uri="{9D8B030D-6E8A-4147-A177-3AD203B41FA5}">
                      <a16:colId xmlns:a16="http://schemas.microsoft.com/office/drawing/2014/main" val="4199887848"/>
                    </a:ext>
                  </a:extLst>
                </a:gridCol>
                <a:gridCol w="1929619">
                  <a:extLst>
                    <a:ext uri="{9D8B030D-6E8A-4147-A177-3AD203B41FA5}">
                      <a16:colId xmlns:a16="http://schemas.microsoft.com/office/drawing/2014/main" val="2668118906"/>
                    </a:ext>
                  </a:extLst>
                </a:gridCol>
              </a:tblGrid>
              <a:tr h="22287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Article</a:t>
                      </a:r>
                      <a:endParaRPr lang="en-MY" sz="1400" b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Dataset</a:t>
                      </a:r>
                      <a:endParaRPr lang="en-MY" sz="1400" b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Description</a:t>
                      </a:r>
                      <a:endParaRPr lang="en-MY" sz="1400" b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Methodology</a:t>
                      </a:r>
                      <a:endParaRPr lang="en-MY" sz="1400" b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Performance</a:t>
                      </a:r>
                      <a:endParaRPr lang="en-MY" sz="1400" b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Conclusion</a:t>
                      </a:r>
                      <a:endParaRPr lang="en-MY" sz="1400" b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4248623"/>
                  </a:ext>
                </a:extLst>
              </a:tr>
              <a:tr h="370831"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Blood-Based Protein Biomarkers for Diagnosis</a:t>
                      </a:r>
                    </a:p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of Alzheimer Disease [11]</a:t>
                      </a:r>
                      <a:endParaRPr lang="en-MY" sz="1200" b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u="none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Train:</a:t>
                      </a:r>
                    </a:p>
                    <a:p>
                      <a:r>
                        <a:rPr lang="en-US" sz="1200" b="0" u="sng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Australian Imaging, Biomarkers and Lifestyle (AIBL) study</a:t>
                      </a:r>
                    </a:p>
                    <a:p>
                      <a:r>
                        <a:rPr lang="en-US" sz="1200" b="0" u="none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754 healthy, 207 AD</a:t>
                      </a:r>
                    </a:p>
                    <a:p>
                      <a:r>
                        <a:rPr lang="en-US" sz="1200" b="0" u="none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174 biomarkers</a:t>
                      </a:r>
                    </a:p>
                    <a:p>
                      <a:endParaRPr lang="en-US" sz="1200" b="0" u="none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  <a:p>
                      <a:r>
                        <a:rPr lang="en-US" sz="1200" b="1" u="none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Test:</a:t>
                      </a:r>
                    </a:p>
                    <a:p>
                      <a:r>
                        <a:rPr lang="en-MY" sz="1200" b="0" u="sng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ADNI cohort</a:t>
                      </a:r>
                    </a:p>
                    <a:p>
                      <a:r>
                        <a:rPr lang="en-MY" sz="1200" b="0" u="none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58 healthy, 112 AD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To identify plasma biomarkers for the diagnosis of Alzheimer disease (AD) and predict AD in individuals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MY" sz="1200" b="0" u="sng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Feature Selection:</a:t>
                      </a:r>
                      <a:endParaRPr lang="en-MY" sz="1200" b="0" u="none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  <a:p>
                      <a:r>
                        <a:rPr lang="en-MY" sz="1200" b="0" u="none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Random Forest, Generalized boost models, Classification trees, LIMMA, Best First, Greedy stepwise, Forward selection regression, SAM</a:t>
                      </a:r>
                    </a:p>
                    <a:p>
                      <a:endParaRPr lang="en-MY" sz="1200" b="0" u="none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  <a:p>
                      <a:r>
                        <a:rPr lang="en-MY" sz="1200" b="0" u="sng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Prediction/Classification Algorithm</a:t>
                      </a:r>
                    </a:p>
                    <a:p>
                      <a:r>
                        <a:rPr lang="en-MY" sz="1200" b="0" u="none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SVM</a:t>
                      </a:r>
                    </a:p>
                    <a:p>
                      <a:endParaRPr lang="en-MY" sz="1200" b="0" u="none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  <a:p>
                      <a:r>
                        <a:rPr lang="en-MY" sz="1200" b="0" u="sng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Validation:</a:t>
                      </a:r>
                    </a:p>
                    <a:p>
                      <a:r>
                        <a:rPr lang="en-MY" sz="1200" b="0" u="none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Cross-Validation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MY" sz="1200" b="0" u="sng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Biomarkers:</a:t>
                      </a:r>
                    </a:p>
                    <a:p>
                      <a:r>
                        <a:rPr lang="en-MY" sz="1200" b="0" u="none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18 biomarkers identified to be significant</a:t>
                      </a:r>
                    </a:p>
                    <a:p>
                      <a:endParaRPr lang="en-MY" sz="1200" b="0" u="sng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  <a:p>
                      <a:r>
                        <a:rPr lang="en-MY" sz="1200" b="0" u="sng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Accuracy:</a:t>
                      </a:r>
                    </a:p>
                    <a:p>
                      <a:r>
                        <a:rPr lang="en-MY" sz="1200" b="0" u="none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AIBL: 85%</a:t>
                      </a:r>
                    </a:p>
                    <a:p>
                      <a:r>
                        <a:rPr lang="en-MY" sz="1200" b="0" u="none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ADNI: 80%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MY" sz="1200" b="0" u="none" dirty="0">
                          <a:solidFill>
                            <a:srgbClr val="00B050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18 blood-related biomarkers identified that are useful for predicting AD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11158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79DCA3-FF9D-4E09-9978-45FB6FAC9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9B898-682D-4868-8398-13C2C8AAD6BB}" type="slidenum">
              <a:rPr lang="en-MY" smtClean="0"/>
              <a:t>7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53159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3AA445C9-A078-44B2-AA15-AF4B79693D4F}"/>
              </a:ext>
            </a:extLst>
          </p:cNvPr>
          <p:cNvSpPr txBox="1"/>
          <p:nvPr/>
        </p:nvSpPr>
        <p:spPr>
          <a:xfrm>
            <a:off x="361668" y="465854"/>
            <a:ext cx="64892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Roboto" panose="02000000000000000000" pitchFamily="2" charset="0"/>
                <a:ea typeface="Roboto" panose="02000000000000000000" pitchFamily="2" charset="0"/>
              </a:rPr>
              <a:t>LITERATURE REVIEW</a:t>
            </a:r>
            <a:endParaRPr lang="en-MY" sz="28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C19F7BC-3816-4983-AA5F-BB9CAAAD83AF}"/>
              </a:ext>
            </a:extLst>
          </p:cNvPr>
          <p:cNvCxnSpPr>
            <a:cxnSpLocks/>
          </p:cNvCxnSpPr>
          <p:nvPr/>
        </p:nvCxnSpPr>
        <p:spPr>
          <a:xfrm>
            <a:off x="0" y="989074"/>
            <a:ext cx="4149969" cy="0"/>
          </a:xfrm>
          <a:prstGeom prst="line">
            <a:avLst/>
          </a:prstGeom>
          <a:ln w="38100">
            <a:solidFill>
              <a:srgbClr val="F1985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7971B401-A4B0-4DCB-A272-8F600A456E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134309"/>
              </p:ext>
            </p:extLst>
          </p:nvPr>
        </p:nvGraphicFramePr>
        <p:xfrm>
          <a:off x="211015" y="1512292"/>
          <a:ext cx="11577714" cy="460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9619">
                  <a:extLst>
                    <a:ext uri="{9D8B030D-6E8A-4147-A177-3AD203B41FA5}">
                      <a16:colId xmlns:a16="http://schemas.microsoft.com/office/drawing/2014/main" val="1287656885"/>
                    </a:ext>
                  </a:extLst>
                </a:gridCol>
                <a:gridCol w="1929619">
                  <a:extLst>
                    <a:ext uri="{9D8B030D-6E8A-4147-A177-3AD203B41FA5}">
                      <a16:colId xmlns:a16="http://schemas.microsoft.com/office/drawing/2014/main" val="3518754460"/>
                    </a:ext>
                  </a:extLst>
                </a:gridCol>
                <a:gridCol w="1929619">
                  <a:extLst>
                    <a:ext uri="{9D8B030D-6E8A-4147-A177-3AD203B41FA5}">
                      <a16:colId xmlns:a16="http://schemas.microsoft.com/office/drawing/2014/main" val="3221482818"/>
                    </a:ext>
                  </a:extLst>
                </a:gridCol>
                <a:gridCol w="1929619">
                  <a:extLst>
                    <a:ext uri="{9D8B030D-6E8A-4147-A177-3AD203B41FA5}">
                      <a16:colId xmlns:a16="http://schemas.microsoft.com/office/drawing/2014/main" val="1843140353"/>
                    </a:ext>
                  </a:extLst>
                </a:gridCol>
                <a:gridCol w="1929619">
                  <a:extLst>
                    <a:ext uri="{9D8B030D-6E8A-4147-A177-3AD203B41FA5}">
                      <a16:colId xmlns:a16="http://schemas.microsoft.com/office/drawing/2014/main" val="4199887848"/>
                    </a:ext>
                  </a:extLst>
                </a:gridCol>
                <a:gridCol w="1929619">
                  <a:extLst>
                    <a:ext uri="{9D8B030D-6E8A-4147-A177-3AD203B41FA5}">
                      <a16:colId xmlns:a16="http://schemas.microsoft.com/office/drawing/2014/main" val="2668118906"/>
                    </a:ext>
                  </a:extLst>
                </a:gridCol>
              </a:tblGrid>
              <a:tr h="22287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Article</a:t>
                      </a:r>
                      <a:endParaRPr lang="en-MY" sz="1400" b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Dataset</a:t>
                      </a:r>
                      <a:endParaRPr lang="en-MY" sz="1400" b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Description</a:t>
                      </a:r>
                      <a:endParaRPr lang="en-MY" sz="1400" b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Methodology</a:t>
                      </a:r>
                      <a:endParaRPr lang="en-MY" sz="1400" b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Performance</a:t>
                      </a:r>
                      <a:endParaRPr lang="en-MY" sz="1400" b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Conclusion</a:t>
                      </a:r>
                      <a:endParaRPr lang="en-MY" sz="1400" b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4248623"/>
                  </a:ext>
                </a:extLst>
              </a:tr>
              <a:tr h="370831"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Importance of medical data preprocessing</a:t>
                      </a:r>
                    </a:p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in predictive modeling and risk factor</a:t>
                      </a:r>
                    </a:p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discovery for the frailty syndrome [12]</a:t>
                      </a:r>
                      <a:endParaRPr lang="en-MY" sz="1200" b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u="sng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Toledo Study for Healthy </a:t>
                      </a:r>
                    </a:p>
                    <a:p>
                      <a:r>
                        <a:rPr lang="en-US" sz="1200" b="0" u="sng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Aging (TSHA)</a:t>
                      </a:r>
                    </a:p>
                    <a:p>
                      <a:r>
                        <a:rPr lang="en-US" sz="1200" b="1" u="none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474</a:t>
                      </a:r>
                      <a:r>
                        <a:rPr lang="en-US" sz="1200" b="0" u="none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participants</a:t>
                      </a:r>
                    </a:p>
                    <a:p>
                      <a:r>
                        <a:rPr lang="en-US" sz="1200" b="1" u="none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284</a:t>
                      </a:r>
                      <a:r>
                        <a:rPr lang="en-US" sz="1200" b="0" u="none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health related parameters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u="none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Questionnaire answers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u="none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Blood parameters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u="none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Vital parameters</a:t>
                      </a:r>
                      <a:endParaRPr lang="en-MY" sz="1200" b="0" u="none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To find new potential predictors and to build predictive models for frailty syndrome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u="sng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Data preparation</a:t>
                      </a:r>
                    </a:p>
                    <a:p>
                      <a:r>
                        <a:rPr lang="en-US" sz="1200" b="1" u="none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Missing Value Ratio: </a:t>
                      </a:r>
                      <a:r>
                        <a:rPr lang="en-US" sz="1200" b="0" u="none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threshold 33.33%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u="none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Imputation:</a:t>
                      </a:r>
                      <a:r>
                        <a:rPr lang="en-US" sz="1200" b="0" u="none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MICE Imputation (minimum correlation threshold 7%)</a:t>
                      </a:r>
                    </a:p>
                    <a:p>
                      <a:endParaRPr lang="en-US" sz="1200" b="0" u="none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  <a:p>
                      <a:r>
                        <a:rPr lang="en-US" sz="1200" b="0" u="sng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Feature Selection</a:t>
                      </a:r>
                    </a:p>
                    <a:p>
                      <a:r>
                        <a:rPr lang="en-US" sz="1200" b="0" u="none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Boruta algorithm</a:t>
                      </a:r>
                    </a:p>
                    <a:p>
                      <a:endParaRPr lang="en-US" sz="1200" b="0" u="none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  <a:p>
                      <a:r>
                        <a:rPr lang="en-US" sz="1200" b="0" u="sng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Input </a:t>
                      </a:r>
                      <a:r>
                        <a:rPr lang="en-US" sz="1200" b="0" u="sng" dirty="0" err="1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Optimisation</a:t>
                      </a:r>
                      <a:endParaRPr lang="en-US" sz="1200" b="0" u="none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  <a:p>
                      <a:r>
                        <a:rPr lang="en-US" sz="1200" b="0" u="none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Min-Max </a:t>
                      </a:r>
                      <a:r>
                        <a:rPr lang="en-US" sz="1200" b="0" u="none" dirty="0" err="1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Normalisation</a:t>
                      </a:r>
                      <a:endParaRPr lang="en-US" sz="1200" b="0" u="sng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  <a:p>
                      <a:endParaRPr lang="en-US" sz="1200" b="0" u="none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  <a:p>
                      <a:r>
                        <a:rPr lang="en-US" sz="1200" b="0" u="sng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Classification Models</a:t>
                      </a:r>
                    </a:p>
                    <a:p>
                      <a:r>
                        <a:rPr lang="en-US" sz="1200" b="0" u="none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Naïve Bayes, Classification And</a:t>
                      </a:r>
                    </a:p>
                    <a:p>
                      <a:r>
                        <a:rPr lang="en-US" sz="1200" b="0" u="none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Regression Trees (CART), bagging CART, C5.0, Random Forest, SVM, and LDA</a:t>
                      </a:r>
                    </a:p>
                    <a:p>
                      <a:endParaRPr lang="en-US" sz="1200" b="0" u="none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  <a:p>
                      <a:r>
                        <a:rPr lang="en-US" sz="1200" b="0" u="sng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Validation</a:t>
                      </a:r>
                    </a:p>
                    <a:p>
                      <a:r>
                        <a:rPr lang="en-US" sz="1200" b="0" u="none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10-Fold Cross Validation</a:t>
                      </a:r>
                      <a:endParaRPr lang="en-MY" sz="1200" b="0" u="none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u="sng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Accuracy</a:t>
                      </a:r>
                    </a:p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SVM (RBF):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78.31 ± 0.70%</a:t>
                      </a:r>
                    </a:p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Random Forest: 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77.46 ± 0.45%</a:t>
                      </a:r>
                      <a:endParaRPr lang="en-MY" sz="1200" b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u="none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When dealing with medical data, data cleaning, preprocessing and preparation is important before classification.</a:t>
                      </a:r>
                    </a:p>
                    <a:p>
                      <a:endParaRPr lang="en-US" sz="1200" b="0" u="none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  <a:p>
                      <a:r>
                        <a:rPr lang="en-US" sz="1200" b="0" u="none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Feature selection is important to find most useful features for classification</a:t>
                      </a:r>
                    </a:p>
                    <a:p>
                      <a:endParaRPr lang="en-US" sz="1200" b="0" u="none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  <a:p>
                      <a:r>
                        <a:rPr lang="en-US" sz="1200" b="0" u="none" dirty="0">
                          <a:solidFill>
                            <a:srgbClr val="FF0000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Using the feature selection technique chosen, the top features were variables from questionnaires about health-related issues, rather than blood or vital parameters</a:t>
                      </a:r>
                      <a:endParaRPr lang="en-MY" sz="1200" b="0" u="none" dirty="0">
                        <a:solidFill>
                          <a:srgbClr val="FF0000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1115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5C82986-7A30-4D02-9B35-44366D90E26F}"/>
              </a:ext>
            </a:extLst>
          </p:cNvPr>
          <p:cNvSpPr txBox="1"/>
          <p:nvPr/>
        </p:nvSpPr>
        <p:spPr>
          <a:xfrm>
            <a:off x="211015" y="1096795"/>
            <a:ext cx="64892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Roboto" panose="02000000000000000000" pitchFamily="2" charset="0"/>
                <a:ea typeface="Roboto" panose="02000000000000000000" pitchFamily="2" charset="0"/>
              </a:rPr>
              <a:t>CLASSIFICATION</a:t>
            </a:r>
            <a:endParaRPr lang="en-MY" sz="14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FE5EC5-8EED-4157-BC06-6F76AD702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9B898-682D-4868-8398-13C2C8AAD6BB}" type="slidenum">
              <a:rPr lang="en-MY" smtClean="0"/>
              <a:t>8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9592605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3AA445C9-A078-44B2-AA15-AF4B79693D4F}"/>
              </a:ext>
            </a:extLst>
          </p:cNvPr>
          <p:cNvSpPr txBox="1"/>
          <p:nvPr/>
        </p:nvSpPr>
        <p:spPr>
          <a:xfrm>
            <a:off x="361668" y="465854"/>
            <a:ext cx="64892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Roboto" panose="02000000000000000000" pitchFamily="2" charset="0"/>
                <a:ea typeface="Roboto" panose="02000000000000000000" pitchFamily="2" charset="0"/>
              </a:rPr>
              <a:t>LITERATURE REVIEW</a:t>
            </a:r>
            <a:endParaRPr lang="en-MY" sz="28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C19F7BC-3816-4983-AA5F-BB9CAAAD83AF}"/>
              </a:ext>
            </a:extLst>
          </p:cNvPr>
          <p:cNvCxnSpPr>
            <a:cxnSpLocks/>
          </p:cNvCxnSpPr>
          <p:nvPr/>
        </p:nvCxnSpPr>
        <p:spPr>
          <a:xfrm>
            <a:off x="0" y="989074"/>
            <a:ext cx="4149969" cy="0"/>
          </a:xfrm>
          <a:prstGeom prst="line">
            <a:avLst/>
          </a:prstGeom>
          <a:ln w="38100">
            <a:solidFill>
              <a:srgbClr val="F1985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7971B401-A4B0-4DCB-A272-8F600A456E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5168075"/>
              </p:ext>
            </p:extLst>
          </p:nvPr>
        </p:nvGraphicFramePr>
        <p:xfrm>
          <a:off x="211015" y="1212035"/>
          <a:ext cx="11577714" cy="542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9619">
                  <a:extLst>
                    <a:ext uri="{9D8B030D-6E8A-4147-A177-3AD203B41FA5}">
                      <a16:colId xmlns:a16="http://schemas.microsoft.com/office/drawing/2014/main" val="1287656885"/>
                    </a:ext>
                  </a:extLst>
                </a:gridCol>
                <a:gridCol w="1929619">
                  <a:extLst>
                    <a:ext uri="{9D8B030D-6E8A-4147-A177-3AD203B41FA5}">
                      <a16:colId xmlns:a16="http://schemas.microsoft.com/office/drawing/2014/main" val="3518754460"/>
                    </a:ext>
                  </a:extLst>
                </a:gridCol>
                <a:gridCol w="1929619">
                  <a:extLst>
                    <a:ext uri="{9D8B030D-6E8A-4147-A177-3AD203B41FA5}">
                      <a16:colId xmlns:a16="http://schemas.microsoft.com/office/drawing/2014/main" val="3221482818"/>
                    </a:ext>
                  </a:extLst>
                </a:gridCol>
                <a:gridCol w="1929619">
                  <a:extLst>
                    <a:ext uri="{9D8B030D-6E8A-4147-A177-3AD203B41FA5}">
                      <a16:colId xmlns:a16="http://schemas.microsoft.com/office/drawing/2014/main" val="1843140353"/>
                    </a:ext>
                  </a:extLst>
                </a:gridCol>
                <a:gridCol w="1929619">
                  <a:extLst>
                    <a:ext uri="{9D8B030D-6E8A-4147-A177-3AD203B41FA5}">
                      <a16:colId xmlns:a16="http://schemas.microsoft.com/office/drawing/2014/main" val="4199887848"/>
                    </a:ext>
                  </a:extLst>
                </a:gridCol>
                <a:gridCol w="1929619">
                  <a:extLst>
                    <a:ext uri="{9D8B030D-6E8A-4147-A177-3AD203B41FA5}">
                      <a16:colId xmlns:a16="http://schemas.microsoft.com/office/drawing/2014/main" val="2668118906"/>
                    </a:ext>
                  </a:extLst>
                </a:gridCol>
              </a:tblGrid>
              <a:tr h="22287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Article</a:t>
                      </a:r>
                      <a:endParaRPr lang="en-MY" sz="1400" b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Dataset</a:t>
                      </a:r>
                      <a:endParaRPr lang="en-MY" sz="1400" b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Description</a:t>
                      </a:r>
                      <a:endParaRPr lang="en-MY" sz="1400" b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Methodology</a:t>
                      </a:r>
                      <a:endParaRPr lang="en-MY" sz="1400" b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Performance</a:t>
                      </a:r>
                      <a:endParaRPr lang="en-MY" sz="1400" b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Conclusion</a:t>
                      </a:r>
                      <a:endParaRPr lang="en-MY" sz="1400" b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4248623"/>
                  </a:ext>
                </a:extLst>
              </a:tr>
              <a:tr h="370831">
                <a:tc>
                  <a:txBody>
                    <a:bodyPr/>
                    <a:lstStyle/>
                    <a:p>
                      <a:r>
                        <a:rPr lang="en-MY" sz="1200" b="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Detection of Cognitive Impairment using a Machine-Learning Algorithm [13]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MY" sz="1200" b="0" u="sng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Clinical Research </a:t>
                      </a:r>
                      <a:r>
                        <a:rPr lang="en-MY" sz="1200" b="0" u="sng" dirty="0" err="1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Center</a:t>
                      </a:r>
                      <a:r>
                        <a:rPr lang="en-MY" sz="1200" b="0" u="sng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for Dementia of South Korea (CREDOS)</a:t>
                      </a:r>
                    </a:p>
                    <a:p>
                      <a:r>
                        <a:rPr lang="en-MY" sz="1200" b="0" u="none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Training Set: 9885 patients</a:t>
                      </a:r>
                    </a:p>
                    <a:p>
                      <a:r>
                        <a:rPr lang="en-MY" sz="1200" b="0" u="none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Test Set: 300 patients</a:t>
                      </a:r>
                    </a:p>
                    <a:p>
                      <a:endParaRPr lang="en-MY" sz="1200" b="0" u="none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  <a:p>
                      <a:r>
                        <a:rPr lang="en-MY" sz="1200" b="0" u="none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24 variables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To develop a machine-learning algorithm for the detection of cognitive impairment (CI) based on the Korean Dementia Screening Questionnaire (KDSQ) and MMSE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MY" sz="1200" b="0" u="sng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Data </a:t>
                      </a:r>
                      <a:r>
                        <a:rPr lang="en-MY" sz="1200" b="0" u="sng" dirty="0" err="1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Preprocessing</a:t>
                      </a:r>
                      <a:endParaRPr lang="en-MY" sz="1200" b="0" u="sng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  <a:p>
                      <a:r>
                        <a:rPr lang="en-MY" sz="1200" b="0" u="none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Cardinality Variable Standardisation</a:t>
                      </a:r>
                    </a:p>
                    <a:p>
                      <a:endParaRPr lang="en-MY" sz="1200" b="0" u="none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  <a:p>
                      <a:r>
                        <a:rPr lang="en-MY" sz="1200" b="0" u="sng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Classification</a:t>
                      </a:r>
                    </a:p>
                    <a:p>
                      <a:r>
                        <a:rPr lang="en-MY" sz="1200" b="0" u="none" dirty="0" err="1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Tensorflow</a:t>
                      </a:r>
                      <a:endParaRPr lang="en-MY" sz="1200" b="0" u="none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  <a:p>
                      <a:endParaRPr lang="en-MY" sz="1200" b="0" u="none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  <a:p>
                      <a:r>
                        <a:rPr lang="en-MY" sz="1200" b="0" u="sng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Evaluation</a:t>
                      </a:r>
                      <a:endParaRPr lang="en-MY" sz="1200" b="0" u="none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  <a:p>
                      <a:r>
                        <a:rPr lang="en-MY" sz="1200" b="0" u="none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Holdout Method</a:t>
                      </a:r>
                    </a:p>
                    <a:p>
                      <a:r>
                        <a:rPr lang="en-MY" sz="1200" b="0" u="none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Accuracy, Sensitivity, &amp; Specificity</a:t>
                      </a:r>
                    </a:p>
                    <a:p>
                      <a:r>
                        <a:rPr lang="en-MY" sz="1200" b="0" u="none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ROC curve</a:t>
                      </a:r>
                      <a:endParaRPr lang="en-MY" sz="1200" b="0" u="sng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u="sng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Accuracy</a:t>
                      </a:r>
                    </a:p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KDSQ: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84.3%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MMSE: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88.3%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KDSQ + MMSE: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86.3%</a:t>
                      </a:r>
                    </a:p>
                    <a:p>
                      <a:endParaRPr lang="en-MY" sz="1200" b="0" u="none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  <a:p>
                      <a:r>
                        <a:rPr lang="en-MY" sz="1200" b="0" u="sng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Sensitivity for detecting CI</a:t>
                      </a:r>
                    </a:p>
                    <a:p>
                      <a:r>
                        <a:rPr lang="en-MY" sz="1200" b="1" i="0" u="none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KDSQ</a:t>
                      </a:r>
                      <a:r>
                        <a:rPr lang="en-MY" sz="1200" b="0" i="0" u="none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: 91.50%</a:t>
                      </a:r>
                    </a:p>
                    <a:p>
                      <a:r>
                        <a:rPr lang="en-MY" sz="1200" b="1" i="0" u="none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MMSE</a:t>
                      </a:r>
                      <a:r>
                        <a:rPr lang="en-MY" sz="1200" b="0" i="0" u="none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: 94.35%</a:t>
                      </a:r>
                    </a:p>
                    <a:p>
                      <a:r>
                        <a:rPr lang="en-MY" sz="1200" b="1" i="0" u="none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KDSQ + MMSE</a:t>
                      </a:r>
                      <a:r>
                        <a:rPr lang="en-MY" sz="1200" b="0" i="0" u="none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: 91.5%</a:t>
                      </a:r>
                    </a:p>
                    <a:p>
                      <a:endParaRPr lang="en-MY" sz="1200" b="0" i="0" u="none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  <a:p>
                      <a:r>
                        <a:rPr lang="en-MY" sz="1200" b="0" i="0" u="sng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Specificity for detecting normal cognition</a:t>
                      </a:r>
                    </a:p>
                    <a:p>
                      <a:r>
                        <a:rPr lang="en-MY" sz="1200" b="1" i="0" u="none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KDSQ</a:t>
                      </a:r>
                      <a:r>
                        <a:rPr lang="en-MY" sz="1200" b="0" i="0" u="none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: 59.60%</a:t>
                      </a:r>
                    </a:p>
                    <a:p>
                      <a:r>
                        <a:rPr lang="en-MY" sz="1200" b="1" i="0" u="none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MMSE</a:t>
                      </a:r>
                      <a:r>
                        <a:rPr lang="en-MY" sz="1200" b="0" i="0" u="none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: 59.62%</a:t>
                      </a:r>
                    </a:p>
                    <a:p>
                      <a:r>
                        <a:rPr lang="en-MY" sz="1200" b="1" i="0" u="none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KDSQ + MMSE</a:t>
                      </a:r>
                      <a:r>
                        <a:rPr lang="en-MY" sz="1200" b="0" i="0" u="none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: 61.5%</a:t>
                      </a:r>
                      <a:endParaRPr lang="en-MY" sz="1200" b="1" i="0" u="none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u="none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MMSE is a more superior screening tool for cognitive impairment, compared to KDSQ</a:t>
                      </a:r>
                    </a:p>
                    <a:p>
                      <a:endParaRPr lang="en-MY" sz="1200" b="0" u="none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  <a:p>
                      <a:r>
                        <a:rPr lang="en-US" sz="1200" b="0" u="none" dirty="0">
                          <a:solidFill>
                            <a:srgbClr val="FF0000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Detection of CI in this paper deals with classification using existing medical screening tools, rather than biomarkers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11158"/>
                  </a:ext>
                </a:extLst>
              </a:tr>
              <a:tr h="370831"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Efficient machine learning based detection of heart disease [14]</a:t>
                      </a:r>
                      <a:endParaRPr lang="en-MY" sz="1200" b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u="sng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UCI Machine Learning</a:t>
                      </a:r>
                    </a:p>
                    <a:p>
                      <a:r>
                        <a:rPr lang="en-US" sz="1200" b="0" u="sng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Repository - Heart Disease Data Set – 4 (Publicly Accessible Repository)</a:t>
                      </a:r>
                    </a:p>
                    <a:p>
                      <a:r>
                        <a:rPr lang="en-US" sz="1200" b="0" u="none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Training Set: </a:t>
                      </a:r>
                    </a:p>
                    <a:p>
                      <a:r>
                        <a:rPr lang="en-US" sz="1200" b="0" u="none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Test Set: 303 patients</a:t>
                      </a:r>
                    </a:p>
                    <a:p>
                      <a:endParaRPr lang="en-US" sz="1200" b="0" u="none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  <a:p>
                      <a:r>
                        <a:rPr lang="en-US" sz="1200" b="0" u="none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14 variables</a:t>
                      </a:r>
                      <a:endParaRPr lang="en-MY" sz="1200" b="0" u="none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To develop a method of detecting possible heart disease using the Random Forest algorithm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u="sng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Pre-processing</a:t>
                      </a:r>
                    </a:p>
                    <a:p>
                      <a:r>
                        <a:rPr lang="en-US" sz="1200" b="0" u="none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Tuple grouping</a:t>
                      </a:r>
                    </a:p>
                    <a:p>
                      <a:endParaRPr lang="en-US" sz="1200" b="0" u="none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  <a:p>
                      <a:r>
                        <a:rPr lang="en-US" sz="1200" b="0" u="sng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Classification</a:t>
                      </a:r>
                    </a:p>
                    <a:p>
                      <a:r>
                        <a:rPr lang="en-US" sz="1200" b="0" u="none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Random Forest</a:t>
                      </a:r>
                    </a:p>
                    <a:p>
                      <a:endParaRPr lang="en-US" sz="1200" b="0" u="sng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  <a:p>
                      <a:r>
                        <a:rPr lang="en-US" sz="1200" b="0" u="sng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Validation</a:t>
                      </a:r>
                    </a:p>
                    <a:p>
                      <a:r>
                        <a:rPr lang="en-US" sz="1200" b="0" i="0" u="none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10-fold Cross validation</a:t>
                      </a:r>
                    </a:p>
                    <a:p>
                      <a:r>
                        <a:rPr lang="en-US" sz="1200" b="0" i="0" u="none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Holdout Method (75/25 train-test split)</a:t>
                      </a:r>
                      <a:endParaRPr lang="en-MY" sz="1200" b="0" i="0" u="none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u="sng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Accuracy (Holdout)</a:t>
                      </a:r>
                    </a:p>
                    <a:p>
                      <a:r>
                        <a:rPr lang="en-US" sz="1200" b="1" i="0" u="none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RFC: 82.895%</a:t>
                      </a:r>
                    </a:p>
                    <a:p>
                      <a:endParaRPr lang="en-MY" sz="1200" b="1" i="0" u="none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  <a:p>
                      <a:r>
                        <a:rPr lang="en-US" sz="1200" b="0" i="0" u="sng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Accuracy (Cross Validation)</a:t>
                      </a:r>
                    </a:p>
                    <a:p>
                      <a:r>
                        <a:rPr lang="en-US" sz="1200" b="1" i="0" u="none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RFC: 84.448%</a:t>
                      </a:r>
                    </a:p>
                    <a:p>
                      <a:endParaRPr lang="en-MY" sz="1200" b="1" i="0" u="none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u="none" dirty="0">
                          <a:solidFill>
                            <a:srgbClr val="00B050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Random Forest Classification is a powerful classification algorithm when handling blood-based medical features</a:t>
                      </a:r>
                    </a:p>
                    <a:p>
                      <a:endParaRPr lang="en-US" sz="1200" b="0" u="none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  <a:p>
                      <a:r>
                        <a:rPr lang="en-US" sz="1200" b="0" u="none" dirty="0">
                          <a:solidFill>
                            <a:srgbClr val="00B050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Cross Validation produces better accuracy compared to holdout method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0932467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D4924E-2920-48DC-9ACB-E1B2F2EEA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9B898-682D-4868-8398-13C2C8AAD6BB}" type="slidenum">
              <a:rPr lang="en-MY" smtClean="0"/>
              <a:t>9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3155309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2246</TotalTime>
  <Words>3912</Words>
  <Application>Microsoft Office PowerPoint</Application>
  <PresentationFormat>Widescreen</PresentationFormat>
  <Paragraphs>730</Paragraphs>
  <Slides>23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SHAHIDAN BIN IDRIS</dc:creator>
  <cp:lastModifiedBy>SHAHIDAN BIN IDRIS</cp:lastModifiedBy>
  <cp:revision>96</cp:revision>
  <dcterms:created xsi:type="dcterms:W3CDTF">2021-02-06T02:56:42Z</dcterms:created>
  <dcterms:modified xsi:type="dcterms:W3CDTF">2021-02-24T06:48:24Z</dcterms:modified>
</cp:coreProperties>
</file>