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7" r:id="rId7"/>
    <p:sldId id="262" r:id="rId8"/>
    <p:sldId id="266" r:id="rId9"/>
    <p:sldId id="276" r:id="rId10"/>
    <p:sldId id="294" r:id="rId11"/>
    <p:sldId id="275" r:id="rId12"/>
    <p:sldId id="277" r:id="rId13"/>
    <p:sldId id="278" r:id="rId14"/>
    <p:sldId id="270" r:id="rId15"/>
    <p:sldId id="268" r:id="rId16"/>
    <p:sldId id="269" r:id="rId17"/>
    <p:sldId id="280" r:id="rId18"/>
    <p:sldId id="279" r:id="rId19"/>
    <p:sldId id="271" r:id="rId20"/>
    <p:sldId id="272" r:id="rId21"/>
    <p:sldId id="273" r:id="rId22"/>
    <p:sldId id="281" r:id="rId23"/>
    <p:sldId id="295" r:id="rId24"/>
    <p:sldId id="282" r:id="rId25"/>
    <p:sldId id="284" r:id="rId26"/>
    <p:sldId id="285" r:id="rId27"/>
    <p:sldId id="283" r:id="rId28"/>
    <p:sldId id="274" r:id="rId29"/>
    <p:sldId id="286" r:id="rId30"/>
    <p:sldId id="288" r:id="rId31"/>
    <p:sldId id="289" r:id="rId32"/>
    <p:sldId id="290" r:id="rId33"/>
    <p:sldId id="292" r:id="rId34"/>
    <p:sldId id="263" r:id="rId35"/>
    <p:sldId id="293" r:id="rId36"/>
    <p:sldId id="264" r:id="rId37"/>
    <p:sldId id="26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FCC"/>
    <a:srgbClr val="00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71"/>
  </p:normalViewPr>
  <p:slideViewPr>
    <p:cSldViewPr snapToGrid="0" snapToObjects="1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ris, Shahidan" userId="78f5fdce-5d94-48ec-8dfc-9faf6b8ae850" providerId="ADAL" clId="{C81CC615-4350-4B30-90DF-DF760D3FC0B7}"/>
    <pc:docChg chg="undo custSel addSld modSld">
      <pc:chgData name="Idris, Shahidan" userId="78f5fdce-5d94-48ec-8dfc-9faf6b8ae850" providerId="ADAL" clId="{C81CC615-4350-4B30-90DF-DF760D3FC0B7}" dt="2020-12-11T05:30:27.468" v="482" actId="207"/>
      <pc:docMkLst>
        <pc:docMk/>
      </pc:docMkLst>
      <pc:sldChg chg="addSp delSp modSp add setBg">
        <pc:chgData name="Idris, Shahidan" userId="78f5fdce-5d94-48ec-8dfc-9faf6b8ae850" providerId="ADAL" clId="{C81CC615-4350-4B30-90DF-DF760D3FC0B7}" dt="2020-12-11T05:30:27.468" v="482" actId="207"/>
        <pc:sldMkLst>
          <pc:docMk/>
          <pc:sldMk cId="2873311640" sldId="296"/>
        </pc:sldMkLst>
        <pc:spChg chg="add del">
          <ac:chgData name="Idris, Shahidan" userId="78f5fdce-5d94-48ec-8dfc-9faf6b8ae850" providerId="ADAL" clId="{C81CC615-4350-4B30-90DF-DF760D3FC0B7}" dt="2020-12-11T04:33:49.216" v="54"/>
          <ac:spMkLst>
            <pc:docMk/>
            <pc:sldMk cId="2873311640" sldId="296"/>
            <ac:spMk id="2" creationId="{D2F15931-2A7E-49CB-821D-597A1513C754}"/>
          </ac:spMkLst>
        </pc:spChg>
        <pc:spChg chg="del">
          <ac:chgData name="Idris, Shahidan" userId="78f5fdce-5d94-48ec-8dfc-9faf6b8ae850" providerId="ADAL" clId="{C81CC615-4350-4B30-90DF-DF760D3FC0B7}" dt="2020-12-11T04:31:48.625" v="1" actId="478"/>
          <ac:spMkLst>
            <pc:docMk/>
            <pc:sldMk cId="2873311640" sldId="296"/>
            <ac:spMk id="11" creationId="{222E6838-4122-874C-91AA-9FE73038F1B6}"/>
          </ac:spMkLst>
        </pc:spChg>
        <pc:spChg chg="del">
          <ac:chgData name="Idris, Shahidan" userId="78f5fdce-5d94-48ec-8dfc-9faf6b8ae850" providerId="ADAL" clId="{C81CC615-4350-4B30-90DF-DF760D3FC0B7}" dt="2020-12-11T04:31:48.625" v="1" actId="478"/>
          <ac:spMkLst>
            <pc:docMk/>
            <pc:sldMk cId="2873311640" sldId="296"/>
            <ac:spMk id="12" creationId="{B3CD4E7F-2021-6741-88C4-5B5D84E6EF88}"/>
          </ac:spMkLst>
        </pc:spChg>
        <pc:spChg chg="del">
          <ac:chgData name="Idris, Shahidan" userId="78f5fdce-5d94-48ec-8dfc-9faf6b8ae850" providerId="ADAL" clId="{C81CC615-4350-4B30-90DF-DF760D3FC0B7}" dt="2020-12-11T04:32:28.356" v="43" actId="478"/>
          <ac:spMkLst>
            <pc:docMk/>
            <pc:sldMk cId="2873311640" sldId="296"/>
            <ac:spMk id="16" creationId="{C52FD336-26C7-F04B-BE55-B5CA10C0D6B8}"/>
          </ac:spMkLst>
        </pc:spChg>
        <pc:spChg chg="mod">
          <ac:chgData name="Idris, Shahidan" userId="78f5fdce-5d94-48ec-8dfc-9faf6b8ae850" providerId="ADAL" clId="{C81CC615-4350-4B30-90DF-DF760D3FC0B7}" dt="2020-12-11T04:37:13.622" v="481" actId="1076"/>
          <ac:spMkLst>
            <pc:docMk/>
            <pc:sldMk cId="2873311640" sldId="296"/>
            <ac:spMk id="17" creationId="{2BC90B18-3704-FC48-B958-6E4EF7BD4950}"/>
          </ac:spMkLst>
        </pc:spChg>
        <pc:spChg chg="del">
          <ac:chgData name="Idris, Shahidan" userId="78f5fdce-5d94-48ec-8dfc-9faf6b8ae850" providerId="ADAL" clId="{C81CC615-4350-4B30-90DF-DF760D3FC0B7}" dt="2020-12-11T04:31:48.625" v="1" actId="478"/>
          <ac:spMkLst>
            <pc:docMk/>
            <pc:sldMk cId="2873311640" sldId="296"/>
            <ac:spMk id="18" creationId="{7E647438-9C75-7B46-88F5-3E859F70AE0F}"/>
          </ac:spMkLst>
        </pc:spChg>
        <pc:spChg chg="mod">
          <ac:chgData name="Idris, Shahidan" userId="78f5fdce-5d94-48ec-8dfc-9faf6b8ae850" providerId="ADAL" clId="{C81CC615-4350-4B30-90DF-DF760D3FC0B7}" dt="2020-12-11T05:30:27.468" v="482" actId="207"/>
          <ac:spMkLst>
            <pc:docMk/>
            <pc:sldMk cId="2873311640" sldId="296"/>
            <ac:spMk id="21" creationId="{73939461-46B4-A94F-88C4-510BD74B39FD}"/>
          </ac:spMkLst>
        </pc:spChg>
        <pc:picChg chg="del">
          <ac:chgData name="Idris, Shahidan" userId="78f5fdce-5d94-48ec-8dfc-9faf6b8ae850" providerId="ADAL" clId="{C81CC615-4350-4B30-90DF-DF760D3FC0B7}" dt="2020-12-11T04:35:37.970" v="80" actId="478"/>
          <ac:picMkLst>
            <pc:docMk/>
            <pc:sldMk cId="2873311640" sldId="296"/>
            <ac:picMk id="9" creationId="{FAB4358F-71E0-CB48-A390-FA78A1583ADB}"/>
          </ac:picMkLst>
        </pc:picChg>
        <pc:picChg chg="del mod">
          <ac:chgData name="Idris, Shahidan" userId="78f5fdce-5d94-48ec-8dfc-9faf6b8ae850" providerId="ADAL" clId="{C81CC615-4350-4B30-90DF-DF760D3FC0B7}" dt="2020-12-11T04:35:18.148" v="68" actId="478"/>
          <ac:picMkLst>
            <pc:docMk/>
            <pc:sldMk cId="2873311640" sldId="296"/>
            <ac:picMk id="13" creationId="{5E0D9D0C-C17D-414E-90FC-2C89115D109D}"/>
          </ac:picMkLst>
        </pc:picChg>
        <pc:picChg chg="add del mod">
          <ac:chgData name="Idris, Shahidan" userId="78f5fdce-5d94-48ec-8dfc-9faf6b8ae850" providerId="ADAL" clId="{C81CC615-4350-4B30-90DF-DF760D3FC0B7}" dt="2020-12-11T04:35:17.757" v="67" actId="478"/>
          <ac:picMkLst>
            <pc:docMk/>
            <pc:sldMk cId="2873311640" sldId="296"/>
            <ac:picMk id="14" creationId="{4545F7D4-7858-48C2-94F6-9E35F6216F3A}"/>
          </ac:picMkLst>
        </pc:picChg>
      </pc:sldChg>
    </pc:docChg>
  </pc:docChgLst>
  <pc:docChgLst>
    <pc:chgData name="Idris, Shahidan" userId="78f5fdce-5d94-48ec-8dfc-9faf6b8ae850" providerId="ADAL" clId="{FDE5C4E8-455F-4AF3-84F7-E0C861945B62}"/>
    <pc:docChg chg="undo custSel addSld delSld modSld sldOrd">
      <pc:chgData name="Idris, Shahidan" userId="78f5fdce-5d94-48ec-8dfc-9faf6b8ae850" providerId="ADAL" clId="{FDE5C4E8-455F-4AF3-84F7-E0C861945B62}" dt="2020-12-10T04:29:37.556" v="4738" actId="20577"/>
      <pc:docMkLst>
        <pc:docMk/>
      </pc:docMkLst>
      <pc:sldChg chg="modSp modAnim">
        <pc:chgData name="Idris, Shahidan" userId="78f5fdce-5d94-48ec-8dfc-9faf6b8ae850" providerId="ADAL" clId="{FDE5C4E8-455F-4AF3-84F7-E0C861945B62}" dt="2020-12-10T03:40:30.926" v="2897" actId="20577"/>
        <pc:sldMkLst>
          <pc:docMk/>
          <pc:sldMk cId="170229110" sldId="259"/>
        </pc:sldMkLst>
        <pc:spChg chg="mod">
          <ac:chgData name="Idris, Shahidan" userId="78f5fdce-5d94-48ec-8dfc-9faf6b8ae850" providerId="ADAL" clId="{FDE5C4E8-455F-4AF3-84F7-E0C861945B62}" dt="2020-12-10T03:39:39.079" v="2842" actId="1076"/>
          <ac:spMkLst>
            <pc:docMk/>
            <pc:sldMk cId="170229110" sldId="259"/>
            <ac:spMk id="17" creationId="{2A69D8B8-DF88-A349-BF6F-CB68DFD652DB}"/>
          </ac:spMkLst>
        </pc:spChg>
        <pc:spChg chg="mod">
          <ac:chgData name="Idris, Shahidan" userId="78f5fdce-5d94-48ec-8dfc-9faf6b8ae850" providerId="ADAL" clId="{FDE5C4E8-455F-4AF3-84F7-E0C861945B62}" dt="2020-12-10T03:40:30.926" v="2897" actId="20577"/>
          <ac:spMkLst>
            <pc:docMk/>
            <pc:sldMk cId="170229110" sldId="259"/>
            <ac:spMk id="24" creationId="{B7CF6A93-B708-5B47-9D0F-F1C5313767A6}"/>
          </ac:spMkLst>
        </pc:spChg>
      </pc:sldChg>
      <pc:sldChg chg="addSp delSp modSp ord modAnim">
        <pc:chgData name="Idris, Shahidan" userId="78f5fdce-5d94-48ec-8dfc-9faf6b8ae850" providerId="ADAL" clId="{FDE5C4E8-455F-4AF3-84F7-E0C861945B62}" dt="2020-12-10T03:16:41.526" v="2270" actId="14100"/>
        <pc:sldMkLst>
          <pc:docMk/>
          <pc:sldMk cId="630645771" sldId="263"/>
        </pc:sldMkLst>
        <pc:spChg chg="add del">
          <ac:chgData name="Idris, Shahidan" userId="78f5fdce-5d94-48ec-8dfc-9faf6b8ae850" providerId="ADAL" clId="{FDE5C4E8-455F-4AF3-84F7-E0C861945B62}" dt="2020-12-10T02:51:55.428" v="823"/>
          <ac:spMkLst>
            <pc:docMk/>
            <pc:sldMk cId="630645771" sldId="263"/>
            <ac:spMk id="2" creationId="{27C1A392-25C6-4825-8E07-4343768F39F2}"/>
          </ac:spMkLst>
        </pc:spChg>
        <pc:spChg chg="add del mod">
          <ac:chgData name="Idris, Shahidan" userId="78f5fdce-5d94-48ec-8dfc-9faf6b8ae850" providerId="ADAL" clId="{FDE5C4E8-455F-4AF3-84F7-E0C861945B62}" dt="2020-12-10T02:43:59.762" v="790" actId="478"/>
          <ac:spMkLst>
            <pc:docMk/>
            <pc:sldMk cId="630645771" sldId="263"/>
            <ac:spMk id="8" creationId="{0E06D493-6F66-4220-8FD5-C221AB9F235F}"/>
          </ac:spMkLst>
        </pc:spChg>
        <pc:spChg chg="add mod">
          <ac:chgData name="Idris, Shahidan" userId="78f5fdce-5d94-48ec-8dfc-9faf6b8ae850" providerId="ADAL" clId="{FDE5C4E8-455F-4AF3-84F7-E0C861945B62}" dt="2020-12-10T03:15:35.432" v="2210" actId="20577"/>
          <ac:spMkLst>
            <pc:docMk/>
            <pc:sldMk cId="630645771" sldId="263"/>
            <ac:spMk id="9" creationId="{0A3F3326-CF1E-4BF1-8197-8E1F5FF6764C}"/>
          </ac:spMkLst>
        </pc:spChg>
        <pc:spChg chg="add mod">
          <ac:chgData name="Idris, Shahidan" userId="78f5fdce-5d94-48ec-8dfc-9faf6b8ae850" providerId="ADAL" clId="{FDE5C4E8-455F-4AF3-84F7-E0C861945B62}" dt="2020-12-10T02:56:45.012" v="1270" actId="164"/>
          <ac:spMkLst>
            <pc:docMk/>
            <pc:sldMk cId="630645771" sldId="263"/>
            <ac:spMk id="10" creationId="{1A46D89A-508F-467D-B901-105AD5FAD157}"/>
          </ac:spMkLst>
        </pc:spChg>
        <pc:spChg chg="add del">
          <ac:chgData name="Idris, Shahidan" userId="78f5fdce-5d94-48ec-8dfc-9faf6b8ae850" providerId="ADAL" clId="{FDE5C4E8-455F-4AF3-84F7-E0C861945B62}" dt="2020-12-10T02:55:07.050" v="1197" actId="478"/>
          <ac:spMkLst>
            <pc:docMk/>
            <pc:sldMk cId="630645771" sldId="263"/>
            <ac:spMk id="11" creationId="{A3D08485-EFA6-4D76-8A7E-47E83F116534}"/>
          </ac:spMkLst>
        </pc:spChg>
        <pc:spChg chg="add mod">
          <ac:chgData name="Idris, Shahidan" userId="78f5fdce-5d94-48ec-8dfc-9faf6b8ae850" providerId="ADAL" clId="{FDE5C4E8-455F-4AF3-84F7-E0C861945B62}" dt="2020-12-10T02:56:45.012" v="1270" actId="164"/>
          <ac:spMkLst>
            <pc:docMk/>
            <pc:sldMk cId="630645771" sldId="263"/>
            <ac:spMk id="12" creationId="{9D62DE8F-426C-40E8-BE1D-F5A2813ED5A4}"/>
          </ac:spMkLst>
        </pc:spChg>
        <pc:spChg chg="add mod">
          <ac:chgData name="Idris, Shahidan" userId="78f5fdce-5d94-48ec-8dfc-9faf6b8ae850" providerId="ADAL" clId="{FDE5C4E8-455F-4AF3-84F7-E0C861945B62}" dt="2020-12-10T03:15:42.161" v="2213" actId="1035"/>
          <ac:spMkLst>
            <pc:docMk/>
            <pc:sldMk cId="630645771" sldId="263"/>
            <ac:spMk id="13" creationId="{208C0FD0-E1DD-47E8-9BDD-F786040F80FE}"/>
          </ac:spMkLst>
        </pc:spChg>
        <pc:spChg chg="del mod topLvl">
          <ac:chgData name="Idris, Shahidan" userId="78f5fdce-5d94-48ec-8dfc-9faf6b8ae850" providerId="ADAL" clId="{FDE5C4E8-455F-4AF3-84F7-E0C861945B62}" dt="2020-12-10T03:07:50.778" v="1792" actId="478"/>
          <ac:spMkLst>
            <pc:docMk/>
            <pc:sldMk cId="630645771" sldId="263"/>
            <ac:spMk id="16" creationId="{C1B91634-8C03-465D-A82C-0F863393D626}"/>
          </ac:spMkLst>
        </pc:spChg>
        <pc:spChg chg="del">
          <ac:chgData name="Idris, Shahidan" userId="78f5fdce-5d94-48ec-8dfc-9faf6b8ae850" providerId="ADAL" clId="{FDE5C4E8-455F-4AF3-84F7-E0C861945B62}" dt="2020-12-10T02:57:00.146" v="1275" actId="478"/>
          <ac:spMkLst>
            <pc:docMk/>
            <pc:sldMk cId="630645771" sldId="263"/>
            <ac:spMk id="17" creationId="{B2EA3E9C-4E54-4649-ACD9-04809EFFEDEA}"/>
          </ac:spMkLst>
        </pc:spChg>
        <pc:spChg chg="del">
          <ac:chgData name="Idris, Shahidan" userId="78f5fdce-5d94-48ec-8dfc-9faf6b8ae850" providerId="ADAL" clId="{FDE5C4E8-455F-4AF3-84F7-E0C861945B62}" dt="2020-12-10T02:57:00.146" v="1275" actId="478"/>
          <ac:spMkLst>
            <pc:docMk/>
            <pc:sldMk cId="630645771" sldId="263"/>
            <ac:spMk id="18" creationId="{5C03A704-2969-425B-8963-D7B603A2C951}"/>
          </ac:spMkLst>
        </pc:spChg>
        <pc:spChg chg="del topLvl">
          <ac:chgData name="Idris, Shahidan" userId="78f5fdce-5d94-48ec-8dfc-9faf6b8ae850" providerId="ADAL" clId="{FDE5C4E8-455F-4AF3-84F7-E0C861945B62}" dt="2020-12-10T02:57:00.146" v="1275" actId="478"/>
          <ac:spMkLst>
            <pc:docMk/>
            <pc:sldMk cId="630645771" sldId="263"/>
            <ac:spMk id="19" creationId="{5FCC6023-5981-446B-8213-3DBF526049CD}"/>
          </ac:spMkLst>
        </pc:spChg>
        <pc:spChg chg="add mod">
          <ac:chgData name="Idris, Shahidan" userId="78f5fdce-5d94-48ec-8dfc-9faf6b8ae850" providerId="ADAL" clId="{FDE5C4E8-455F-4AF3-84F7-E0C861945B62}" dt="2020-12-10T03:15:52.764" v="2216" actId="1076"/>
          <ac:spMkLst>
            <pc:docMk/>
            <pc:sldMk cId="630645771" sldId="263"/>
            <ac:spMk id="20" creationId="{EBCBAF07-7550-4B59-9982-0EDBFD54A7CC}"/>
          </ac:spMkLst>
        </pc:spChg>
        <pc:spChg chg="add mod">
          <ac:chgData name="Idris, Shahidan" userId="78f5fdce-5d94-48ec-8dfc-9faf6b8ae850" providerId="ADAL" clId="{FDE5C4E8-455F-4AF3-84F7-E0C861945B62}" dt="2020-12-10T03:16:41.526" v="2270" actId="14100"/>
          <ac:spMkLst>
            <pc:docMk/>
            <pc:sldMk cId="630645771" sldId="263"/>
            <ac:spMk id="21" creationId="{2DBEAEEA-962F-4096-B4EF-AB33D5556DAB}"/>
          </ac:spMkLst>
        </pc:spChg>
        <pc:grpChg chg="add mod">
          <ac:chgData name="Idris, Shahidan" userId="78f5fdce-5d94-48ec-8dfc-9faf6b8ae850" providerId="ADAL" clId="{FDE5C4E8-455F-4AF3-84F7-E0C861945B62}" dt="2020-12-10T03:15:35.432" v="2210" actId="20577"/>
          <ac:grpSpMkLst>
            <pc:docMk/>
            <pc:sldMk cId="630645771" sldId="263"/>
            <ac:grpSpMk id="14" creationId="{398F3D08-B22E-4C95-B4DD-EF3B2E9EFA75}"/>
          </ac:grpSpMkLst>
        </pc:grpChg>
        <pc:grpChg chg="add del mod">
          <ac:chgData name="Idris, Shahidan" userId="78f5fdce-5d94-48ec-8dfc-9faf6b8ae850" providerId="ADAL" clId="{FDE5C4E8-455F-4AF3-84F7-E0C861945B62}" dt="2020-12-10T02:57:00.146" v="1275" actId="478"/>
          <ac:grpSpMkLst>
            <pc:docMk/>
            <pc:sldMk cId="630645771" sldId="263"/>
            <ac:grpSpMk id="15" creationId="{340E05EE-BE18-4FE8-A5C7-2E62591D21CF}"/>
          </ac:grpSpMkLst>
        </pc:grpChg>
        <pc:picChg chg="add del mod">
          <ac:chgData name="Idris, Shahidan" userId="78f5fdce-5d94-48ec-8dfc-9faf6b8ae850" providerId="ADAL" clId="{FDE5C4E8-455F-4AF3-84F7-E0C861945B62}" dt="2020-12-10T02:43:59.040" v="789" actId="478"/>
          <ac:picMkLst>
            <pc:docMk/>
            <pc:sldMk cId="630645771" sldId="263"/>
            <ac:picMk id="7" creationId="{68043784-7D2E-4EBF-A203-F4CD330454A6}"/>
          </ac:picMkLst>
        </pc:picChg>
      </pc:sldChg>
      <pc:sldChg chg="addSp modSp">
        <pc:chgData name="Idris, Shahidan" userId="78f5fdce-5d94-48ec-8dfc-9faf6b8ae850" providerId="ADAL" clId="{FDE5C4E8-455F-4AF3-84F7-E0C861945B62}" dt="2020-12-10T03:52:17.584" v="3960" actId="20577"/>
        <pc:sldMkLst>
          <pc:docMk/>
          <pc:sldMk cId="3611413388" sldId="264"/>
        </pc:sldMkLst>
        <pc:spChg chg="add mod">
          <ac:chgData name="Idris, Shahidan" userId="78f5fdce-5d94-48ec-8dfc-9faf6b8ae850" providerId="ADAL" clId="{FDE5C4E8-455F-4AF3-84F7-E0C861945B62}" dt="2020-12-10T03:52:17.584" v="3960" actId="20577"/>
          <ac:spMkLst>
            <pc:docMk/>
            <pc:sldMk cId="3611413388" sldId="264"/>
            <ac:spMk id="7" creationId="{D39379BA-8378-467A-9E07-973655B23815}"/>
          </ac:spMkLst>
        </pc:spChg>
      </pc:sldChg>
      <pc:sldChg chg="addSp modSp">
        <pc:chgData name="Idris, Shahidan" userId="78f5fdce-5d94-48ec-8dfc-9faf6b8ae850" providerId="ADAL" clId="{FDE5C4E8-455F-4AF3-84F7-E0C861945B62}" dt="2020-12-10T04:29:37.556" v="4738" actId="20577"/>
        <pc:sldMkLst>
          <pc:docMk/>
          <pc:sldMk cId="558408239" sldId="265"/>
        </pc:sldMkLst>
        <pc:spChg chg="add mod">
          <ac:chgData name="Idris, Shahidan" userId="78f5fdce-5d94-48ec-8dfc-9faf6b8ae850" providerId="ADAL" clId="{FDE5C4E8-455F-4AF3-84F7-E0C861945B62}" dt="2020-12-10T04:29:37.556" v="4738" actId="20577"/>
          <ac:spMkLst>
            <pc:docMk/>
            <pc:sldMk cId="558408239" sldId="265"/>
            <ac:spMk id="6" creationId="{30898CCA-6C82-48AA-A20F-CB1C053BCF80}"/>
          </ac:spMkLst>
        </pc:spChg>
      </pc:sldChg>
      <pc:sldChg chg="addSp modSp">
        <pc:chgData name="Idris, Shahidan" userId="78f5fdce-5d94-48ec-8dfc-9faf6b8ae850" providerId="ADAL" clId="{FDE5C4E8-455F-4AF3-84F7-E0C861945B62}" dt="2020-12-10T02:50:03.842" v="819" actId="1076"/>
        <pc:sldMkLst>
          <pc:docMk/>
          <pc:sldMk cId="3181443239" sldId="274"/>
        </pc:sldMkLst>
        <pc:spChg chg="add mod">
          <ac:chgData name="Idris, Shahidan" userId="78f5fdce-5d94-48ec-8dfc-9faf6b8ae850" providerId="ADAL" clId="{FDE5C4E8-455F-4AF3-84F7-E0C861945B62}" dt="2020-12-10T02:50:03.842" v="819" actId="1076"/>
          <ac:spMkLst>
            <pc:docMk/>
            <pc:sldMk cId="3181443239" sldId="274"/>
            <ac:spMk id="2" creationId="{16255103-3871-4122-9CB8-4744DE502073}"/>
          </ac:spMkLst>
        </pc:spChg>
      </pc:sldChg>
      <pc:sldChg chg="modSp">
        <pc:chgData name="Idris, Shahidan" userId="78f5fdce-5d94-48ec-8dfc-9faf6b8ae850" providerId="ADAL" clId="{FDE5C4E8-455F-4AF3-84F7-E0C861945B62}" dt="2020-12-10T02:27:41.439" v="133" actId="120"/>
        <pc:sldMkLst>
          <pc:docMk/>
          <pc:sldMk cId="2900813902" sldId="281"/>
        </pc:sldMkLst>
        <pc:spChg chg="mod">
          <ac:chgData name="Idris, Shahidan" userId="78f5fdce-5d94-48ec-8dfc-9faf6b8ae850" providerId="ADAL" clId="{FDE5C4E8-455F-4AF3-84F7-E0C861945B62}" dt="2020-12-10T02:27:41.439" v="133" actId="120"/>
          <ac:spMkLst>
            <pc:docMk/>
            <pc:sldMk cId="2900813902" sldId="281"/>
            <ac:spMk id="57" creationId="{57BE91B0-8B76-9B45-BCEA-BA0C1DA0D88A}"/>
          </ac:spMkLst>
        </pc:spChg>
      </pc:sldChg>
      <pc:sldChg chg="modSp">
        <pc:chgData name="Idris, Shahidan" userId="78f5fdce-5d94-48ec-8dfc-9faf6b8ae850" providerId="ADAL" clId="{FDE5C4E8-455F-4AF3-84F7-E0C861945B62}" dt="2020-12-10T02:27:16.079" v="131" actId="20577"/>
        <pc:sldMkLst>
          <pc:docMk/>
          <pc:sldMk cId="3854119322" sldId="282"/>
        </pc:sldMkLst>
        <pc:spChg chg="mod">
          <ac:chgData name="Idris, Shahidan" userId="78f5fdce-5d94-48ec-8dfc-9faf6b8ae850" providerId="ADAL" clId="{FDE5C4E8-455F-4AF3-84F7-E0C861945B62}" dt="2020-12-10T02:27:03.118" v="86" actId="20577"/>
          <ac:spMkLst>
            <pc:docMk/>
            <pc:sldMk cId="3854119322" sldId="282"/>
            <ac:spMk id="2" creationId="{BFD07438-86EA-CC43-828B-A7372BBD93D1}"/>
          </ac:spMkLst>
        </pc:spChg>
        <pc:spChg chg="mod">
          <ac:chgData name="Idris, Shahidan" userId="78f5fdce-5d94-48ec-8dfc-9faf6b8ae850" providerId="ADAL" clId="{FDE5C4E8-455F-4AF3-84F7-E0C861945B62}" dt="2020-12-10T02:27:16.079" v="131" actId="20577"/>
          <ac:spMkLst>
            <pc:docMk/>
            <pc:sldMk cId="3854119322" sldId="282"/>
            <ac:spMk id="4" creationId="{A96A9B07-D88D-D748-974F-7FADCD5E3D8D}"/>
          </ac:spMkLst>
        </pc:spChg>
      </pc:sldChg>
      <pc:sldChg chg="addSp delSp modSp">
        <pc:chgData name="Idris, Shahidan" userId="78f5fdce-5d94-48ec-8dfc-9faf6b8ae850" providerId="ADAL" clId="{FDE5C4E8-455F-4AF3-84F7-E0C861945B62}" dt="2020-12-10T02:33:09.224" v="399" actId="20577"/>
        <pc:sldMkLst>
          <pc:docMk/>
          <pc:sldMk cId="3765004480" sldId="284"/>
        </pc:sldMkLst>
        <pc:spChg chg="mod">
          <ac:chgData name="Idris, Shahidan" userId="78f5fdce-5d94-48ec-8dfc-9faf6b8ae850" providerId="ADAL" clId="{FDE5C4E8-455F-4AF3-84F7-E0C861945B62}" dt="2020-12-10T02:30:49.195" v="231" actId="20577"/>
          <ac:spMkLst>
            <pc:docMk/>
            <pc:sldMk cId="3765004480" sldId="284"/>
            <ac:spMk id="2" creationId="{BFD07438-86EA-CC43-828B-A7372BBD93D1}"/>
          </ac:spMkLst>
        </pc:spChg>
        <pc:spChg chg="mod">
          <ac:chgData name="Idris, Shahidan" userId="78f5fdce-5d94-48ec-8dfc-9faf6b8ae850" providerId="ADAL" clId="{FDE5C4E8-455F-4AF3-84F7-E0C861945B62}" dt="2020-12-10T02:33:09.224" v="399" actId="20577"/>
          <ac:spMkLst>
            <pc:docMk/>
            <pc:sldMk cId="3765004480" sldId="284"/>
            <ac:spMk id="4" creationId="{A96A9B07-D88D-D748-974F-7FADCD5E3D8D}"/>
          </ac:spMkLst>
        </pc:spChg>
        <pc:spChg chg="mod">
          <ac:chgData name="Idris, Shahidan" userId="78f5fdce-5d94-48ec-8dfc-9faf6b8ae850" providerId="ADAL" clId="{FDE5C4E8-455F-4AF3-84F7-E0C861945B62}" dt="2020-12-10T02:31:14.267" v="235" actId="1076"/>
          <ac:spMkLst>
            <pc:docMk/>
            <pc:sldMk cId="3765004480" sldId="284"/>
            <ac:spMk id="10" creationId="{81CDCB22-6E18-9B47-BEDD-93BA9793064D}"/>
          </ac:spMkLst>
        </pc:spChg>
        <pc:picChg chg="del">
          <ac:chgData name="Idris, Shahidan" userId="78f5fdce-5d94-48ec-8dfc-9faf6b8ae850" providerId="ADAL" clId="{FDE5C4E8-455F-4AF3-84F7-E0C861945B62}" dt="2020-12-10T02:29:19.357" v="136" actId="478"/>
          <ac:picMkLst>
            <pc:docMk/>
            <pc:sldMk cId="3765004480" sldId="284"/>
            <ac:picMk id="9" creationId="{67224AB0-A8A4-0348-B4A7-FAE3BDFBB6EA}"/>
          </ac:picMkLst>
        </pc:picChg>
        <pc:picChg chg="add mod">
          <ac:chgData name="Idris, Shahidan" userId="78f5fdce-5d94-48ec-8dfc-9faf6b8ae850" providerId="ADAL" clId="{FDE5C4E8-455F-4AF3-84F7-E0C861945B62}" dt="2020-12-10T02:31:09.912" v="234" actId="1076"/>
          <ac:picMkLst>
            <pc:docMk/>
            <pc:sldMk cId="3765004480" sldId="284"/>
            <ac:picMk id="11" creationId="{A6F11D7B-8812-474A-8F62-9E755A1B2CD6}"/>
          </ac:picMkLst>
        </pc:picChg>
      </pc:sldChg>
      <pc:sldChg chg="add del">
        <pc:chgData name="Idris, Shahidan" userId="78f5fdce-5d94-48ec-8dfc-9faf6b8ae850" providerId="ADAL" clId="{FDE5C4E8-455F-4AF3-84F7-E0C861945B62}" dt="2020-12-10T02:27:51.298" v="135"/>
        <pc:sldMkLst>
          <pc:docMk/>
          <pc:sldMk cId="3050354147" sldId="285"/>
        </pc:sldMkLst>
      </pc:sldChg>
      <pc:sldChg chg="addSp delSp modSp add">
        <pc:chgData name="Idris, Shahidan" userId="78f5fdce-5d94-48ec-8dfc-9faf6b8ae850" providerId="ADAL" clId="{FDE5C4E8-455F-4AF3-84F7-E0C861945B62}" dt="2020-12-10T02:33:01.009" v="360" actId="20577"/>
        <pc:sldMkLst>
          <pc:docMk/>
          <pc:sldMk cId="3622493136" sldId="285"/>
        </pc:sldMkLst>
        <pc:spChg chg="mod">
          <ac:chgData name="Idris, Shahidan" userId="78f5fdce-5d94-48ec-8dfc-9faf6b8ae850" providerId="ADAL" clId="{FDE5C4E8-455F-4AF3-84F7-E0C861945B62}" dt="2020-12-10T02:32:52.092" v="307" actId="20577"/>
          <ac:spMkLst>
            <pc:docMk/>
            <pc:sldMk cId="3622493136" sldId="285"/>
            <ac:spMk id="2" creationId="{BFD07438-86EA-CC43-828B-A7372BBD93D1}"/>
          </ac:spMkLst>
        </pc:spChg>
        <pc:spChg chg="mod">
          <ac:chgData name="Idris, Shahidan" userId="78f5fdce-5d94-48ec-8dfc-9faf6b8ae850" providerId="ADAL" clId="{FDE5C4E8-455F-4AF3-84F7-E0C861945B62}" dt="2020-12-10T02:33:01.009" v="360" actId="20577"/>
          <ac:spMkLst>
            <pc:docMk/>
            <pc:sldMk cId="3622493136" sldId="285"/>
            <ac:spMk id="4" creationId="{A96A9B07-D88D-D748-974F-7FADCD5E3D8D}"/>
          </ac:spMkLst>
        </pc:spChg>
        <pc:picChg chg="add mod">
          <ac:chgData name="Idris, Shahidan" userId="78f5fdce-5d94-48ec-8dfc-9faf6b8ae850" providerId="ADAL" clId="{FDE5C4E8-455F-4AF3-84F7-E0C861945B62}" dt="2020-12-10T02:32:39.297" v="241" actId="1076"/>
          <ac:picMkLst>
            <pc:docMk/>
            <pc:sldMk cId="3622493136" sldId="285"/>
            <ac:picMk id="9" creationId="{0BC20433-FB61-4433-A793-04DFCA0EC4DB}"/>
          </ac:picMkLst>
        </pc:picChg>
        <pc:picChg chg="del">
          <ac:chgData name="Idris, Shahidan" userId="78f5fdce-5d94-48ec-8dfc-9faf6b8ae850" providerId="ADAL" clId="{FDE5C4E8-455F-4AF3-84F7-E0C861945B62}" dt="2020-12-10T02:32:28.866" v="237" actId="478"/>
          <ac:picMkLst>
            <pc:docMk/>
            <pc:sldMk cId="3622493136" sldId="285"/>
            <ac:picMk id="11" creationId="{A6F11D7B-8812-474A-8F62-9E755A1B2CD6}"/>
          </ac:picMkLst>
        </pc:picChg>
      </pc:sldChg>
      <pc:sldChg chg="addSp delSp modSp add modAnim">
        <pc:chgData name="Idris, Shahidan" userId="78f5fdce-5d94-48ec-8dfc-9faf6b8ae850" providerId="ADAL" clId="{FDE5C4E8-455F-4AF3-84F7-E0C861945B62}" dt="2020-12-10T02:38:52.029" v="605" actId="478"/>
        <pc:sldMkLst>
          <pc:docMk/>
          <pc:sldMk cId="1059213371" sldId="286"/>
        </pc:sldMkLst>
        <pc:spChg chg="mod">
          <ac:chgData name="Idris, Shahidan" userId="78f5fdce-5d94-48ec-8dfc-9faf6b8ae850" providerId="ADAL" clId="{FDE5C4E8-455F-4AF3-84F7-E0C861945B62}" dt="2020-12-10T02:36:45.171" v="496" actId="20577"/>
          <ac:spMkLst>
            <pc:docMk/>
            <pc:sldMk cId="1059213371" sldId="286"/>
            <ac:spMk id="2" creationId="{BFD07438-86EA-CC43-828B-A7372BBD93D1}"/>
          </ac:spMkLst>
        </pc:spChg>
        <pc:spChg chg="mod">
          <ac:chgData name="Idris, Shahidan" userId="78f5fdce-5d94-48ec-8dfc-9faf6b8ae850" providerId="ADAL" clId="{FDE5C4E8-455F-4AF3-84F7-E0C861945B62}" dt="2020-12-10T02:35:05.274" v="433" actId="20577"/>
          <ac:spMkLst>
            <pc:docMk/>
            <pc:sldMk cId="1059213371" sldId="286"/>
            <ac:spMk id="4" creationId="{A96A9B07-D88D-D748-974F-7FADCD5E3D8D}"/>
          </ac:spMkLst>
        </pc:spChg>
        <pc:spChg chg="del mod">
          <ac:chgData name="Idris, Shahidan" userId="78f5fdce-5d94-48ec-8dfc-9faf6b8ae850" providerId="ADAL" clId="{FDE5C4E8-455F-4AF3-84F7-E0C861945B62}" dt="2020-12-10T02:38:52.029" v="605" actId="478"/>
          <ac:spMkLst>
            <pc:docMk/>
            <pc:sldMk cId="1059213371" sldId="286"/>
            <ac:spMk id="10" creationId="{81CDCB22-6E18-9B47-BEDD-93BA9793064D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12" creationId="{C519E002-C6EF-4B50-BF2B-D3F9928B891B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13" creationId="{247F53E6-AD2E-4FE6-A044-F8B94F4DB51E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14" creationId="{D7A7EBDD-2A8D-413A-A942-1CA56CFF2BE7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15" creationId="{3CB10E60-99A6-4ABD-BE79-7F99BB3F5EC5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16" creationId="{677F09BF-CDD3-47EC-9DDE-ED8FEDE662CA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17" creationId="{8E5610B5-033F-4B98-8987-693114C7450B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18" creationId="{C7393D0B-5230-4D0C-9470-5F4C8A9D3F8D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20" creationId="{A9DD4D43-327E-4B99-8A0B-BFE333CC6D3E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21" creationId="{59885C15-082A-4685-B2EB-5DEB5B5874AA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22" creationId="{22D1842C-5438-4488-8B72-69E1AE890445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24" creationId="{0C7A8510-7DF4-4FE5-9CAB-A0F32AA1926E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27" creationId="{33EB5268-3625-460E-8633-5ED6E2CE7D08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28" creationId="{0B741F29-4BCD-4D45-B4F3-4A04C13797DA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30" creationId="{B0EBCAA5-17D4-4905-ADD7-E37BA31814D5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31" creationId="{938A6FC8-8619-4518-A669-40104B3C6A98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33" creationId="{00EC8B97-6AD8-4488-8402-BB0931D160EE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35" creationId="{D74AB171-9FC0-4784-9403-41AD4FE52EAF}"/>
          </ac:spMkLst>
        </pc:spChg>
        <pc:picChg chg="del">
          <ac:chgData name="Idris, Shahidan" userId="78f5fdce-5d94-48ec-8dfc-9faf6b8ae850" providerId="ADAL" clId="{FDE5C4E8-455F-4AF3-84F7-E0C861945B62}" dt="2020-12-10T02:35:06.929" v="434" actId="478"/>
          <ac:picMkLst>
            <pc:docMk/>
            <pc:sldMk cId="1059213371" sldId="286"/>
            <ac:picMk id="9" creationId="{0BC20433-FB61-4433-A793-04DFCA0EC4DB}"/>
          </ac:picMkLst>
        </pc:picChg>
        <pc:picChg chg="add del mod">
          <ac:chgData name="Idris, Shahidan" userId="78f5fdce-5d94-48ec-8dfc-9faf6b8ae850" providerId="ADAL" clId="{FDE5C4E8-455F-4AF3-84F7-E0C861945B62}" dt="2020-12-10T02:35:36.536" v="439" actId="478"/>
          <ac:picMkLst>
            <pc:docMk/>
            <pc:sldMk cId="1059213371" sldId="286"/>
            <ac:picMk id="11" creationId="{4854052F-0B1F-4C70-A5C4-53B79EF62F90}"/>
          </ac:picMkLst>
        </pc:picChg>
        <pc:picChg chg="add">
          <ac:chgData name="Idris, Shahidan" userId="78f5fdce-5d94-48ec-8dfc-9faf6b8ae850" providerId="ADAL" clId="{FDE5C4E8-455F-4AF3-84F7-E0C861945B62}" dt="2020-12-10T02:36:09.073" v="442"/>
          <ac:picMkLst>
            <pc:docMk/>
            <pc:sldMk cId="1059213371" sldId="286"/>
            <ac:picMk id="34" creationId="{66B82D57-58A5-447A-931C-32C8B9A9856D}"/>
          </ac:picMkLst>
        </pc:picChg>
        <pc:cxnChg chg="add">
          <ac:chgData name="Idris, Shahidan" userId="78f5fdce-5d94-48ec-8dfc-9faf6b8ae850" providerId="ADAL" clId="{FDE5C4E8-455F-4AF3-84F7-E0C861945B62}" dt="2020-12-10T02:36:09.073" v="442"/>
          <ac:cxnSpMkLst>
            <pc:docMk/>
            <pc:sldMk cId="1059213371" sldId="286"/>
            <ac:cxnSpMk id="19" creationId="{89CB59DC-A067-466B-A86F-21F0E932D9BA}"/>
          </ac:cxnSpMkLst>
        </pc:cxnChg>
        <pc:cxnChg chg="add">
          <ac:chgData name="Idris, Shahidan" userId="78f5fdce-5d94-48ec-8dfc-9faf6b8ae850" providerId="ADAL" clId="{FDE5C4E8-455F-4AF3-84F7-E0C861945B62}" dt="2020-12-10T02:36:09.073" v="442"/>
          <ac:cxnSpMkLst>
            <pc:docMk/>
            <pc:sldMk cId="1059213371" sldId="286"/>
            <ac:cxnSpMk id="23" creationId="{283DE406-75CD-407D-B818-EF6F243F6FFD}"/>
          </ac:cxnSpMkLst>
        </pc:cxnChg>
        <pc:cxnChg chg="add">
          <ac:chgData name="Idris, Shahidan" userId="78f5fdce-5d94-48ec-8dfc-9faf6b8ae850" providerId="ADAL" clId="{FDE5C4E8-455F-4AF3-84F7-E0C861945B62}" dt="2020-12-10T02:36:09.073" v="442"/>
          <ac:cxnSpMkLst>
            <pc:docMk/>
            <pc:sldMk cId="1059213371" sldId="286"/>
            <ac:cxnSpMk id="25" creationId="{2561F8F4-BAD1-4421-8936-39E51E21792F}"/>
          </ac:cxnSpMkLst>
        </pc:cxnChg>
        <pc:cxnChg chg="add">
          <ac:chgData name="Idris, Shahidan" userId="78f5fdce-5d94-48ec-8dfc-9faf6b8ae850" providerId="ADAL" clId="{FDE5C4E8-455F-4AF3-84F7-E0C861945B62}" dt="2020-12-10T02:36:09.073" v="442"/>
          <ac:cxnSpMkLst>
            <pc:docMk/>
            <pc:sldMk cId="1059213371" sldId="286"/>
            <ac:cxnSpMk id="26" creationId="{271F2FA4-8713-4284-BFAC-D703841E7B27}"/>
          </ac:cxnSpMkLst>
        </pc:cxnChg>
        <pc:cxnChg chg="add">
          <ac:chgData name="Idris, Shahidan" userId="78f5fdce-5d94-48ec-8dfc-9faf6b8ae850" providerId="ADAL" clId="{FDE5C4E8-455F-4AF3-84F7-E0C861945B62}" dt="2020-12-10T02:36:09.073" v="442"/>
          <ac:cxnSpMkLst>
            <pc:docMk/>
            <pc:sldMk cId="1059213371" sldId="286"/>
            <ac:cxnSpMk id="29" creationId="{4335B264-9222-4088-B811-ED9B59B35CED}"/>
          </ac:cxnSpMkLst>
        </pc:cxnChg>
        <pc:cxnChg chg="add">
          <ac:chgData name="Idris, Shahidan" userId="78f5fdce-5d94-48ec-8dfc-9faf6b8ae850" providerId="ADAL" clId="{FDE5C4E8-455F-4AF3-84F7-E0C861945B62}" dt="2020-12-10T02:36:09.073" v="442"/>
          <ac:cxnSpMkLst>
            <pc:docMk/>
            <pc:sldMk cId="1059213371" sldId="286"/>
            <ac:cxnSpMk id="32" creationId="{1E42EDCA-D23F-45D6-8A87-351DDA882DBB}"/>
          </ac:cxnSpMkLst>
        </pc:cxnChg>
      </pc:sldChg>
      <pc:sldChg chg="delSp add del modAnim">
        <pc:chgData name="Idris, Shahidan" userId="78f5fdce-5d94-48ec-8dfc-9faf6b8ae850" providerId="ADAL" clId="{FDE5C4E8-455F-4AF3-84F7-E0C861945B62}" dt="2020-12-10T02:37:15.452" v="524" actId="2696"/>
        <pc:sldMkLst>
          <pc:docMk/>
          <pc:sldMk cId="1218832231" sldId="287"/>
        </pc:sldMkLst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4" creationId="{97382D71-5587-4658-985E-C927D910112C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7" creationId="{9FAEA983-AE0C-4885-9673-E092038674E6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8" creationId="{9AD3FA2C-4BC6-47E0-B98A-2F290417EDBE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11" creationId="{5DDE8137-B51E-40BF-8F94-348351FCE419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12" creationId="{6BE84783-7C49-4B41-9AC9-D700B7FFD16D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13" creationId="{067EE08C-9575-43AF-8BCC-65D703834F03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15" creationId="{6CCE8C5F-C7D5-4A7D-8D56-D7622B47C6F2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19" creationId="{78C0590D-C341-4075-8368-50F5F610CC7E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20" creationId="{2A511B18-A20B-4E59-86D2-D455E15B3728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21" creationId="{F8165F5A-22E2-437D-9131-3CE95F1F56C4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24" creationId="{9E4246F4-29FF-4ECE-A30C-F059CB2D5B84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30" creationId="{32C386D7-021C-4ACC-9FF2-7BADAC0B5B04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31" creationId="{F7598E36-36F1-4519-8A15-B9675E0D4FE2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34" creationId="{776F779C-05E5-4E4B-9117-08C97894C62C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36" creationId="{D6B82348-22C5-40CA-B9BE-DF71D11BB65E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43" creationId="{19AA44E2-6A22-46EC-8B1A-E1CD905E77A3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45" creationId="{09E384AC-D760-48AF-B245-300D36A4A1B2}"/>
          </ac:spMkLst>
        </pc:spChg>
        <pc:picChg chg="del">
          <ac:chgData name="Idris, Shahidan" userId="78f5fdce-5d94-48ec-8dfc-9faf6b8ae850" providerId="ADAL" clId="{FDE5C4E8-455F-4AF3-84F7-E0C861945B62}" dt="2020-12-10T02:36:07.699" v="441"/>
          <ac:picMkLst>
            <pc:docMk/>
            <pc:sldMk cId="1218832231" sldId="287"/>
            <ac:picMk id="44" creationId="{F3445B06-7A37-4954-894D-AB9728A58942}"/>
          </ac:picMkLst>
        </pc:picChg>
        <pc:cxnChg chg="del">
          <ac:chgData name="Idris, Shahidan" userId="78f5fdce-5d94-48ec-8dfc-9faf6b8ae850" providerId="ADAL" clId="{FDE5C4E8-455F-4AF3-84F7-E0C861945B62}" dt="2020-12-10T02:36:07.699" v="441"/>
          <ac:cxnSpMkLst>
            <pc:docMk/>
            <pc:sldMk cId="1218832231" sldId="287"/>
            <ac:cxnSpMk id="17" creationId="{19290F64-D4B8-4574-B9C1-CF4ABC55D10D}"/>
          </ac:cxnSpMkLst>
        </pc:cxnChg>
        <pc:cxnChg chg="del">
          <ac:chgData name="Idris, Shahidan" userId="78f5fdce-5d94-48ec-8dfc-9faf6b8ae850" providerId="ADAL" clId="{FDE5C4E8-455F-4AF3-84F7-E0C861945B62}" dt="2020-12-10T02:36:07.699" v="441"/>
          <ac:cxnSpMkLst>
            <pc:docMk/>
            <pc:sldMk cId="1218832231" sldId="287"/>
            <ac:cxnSpMk id="22" creationId="{18204F3F-A45D-4386-B726-F9AD7AC1923F}"/>
          </ac:cxnSpMkLst>
        </pc:cxnChg>
        <pc:cxnChg chg="del">
          <ac:chgData name="Idris, Shahidan" userId="78f5fdce-5d94-48ec-8dfc-9faf6b8ae850" providerId="ADAL" clId="{FDE5C4E8-455F-4AF3-84F7-E0C861945B62}" dt="2020-12-10T02:36:07.699" v="441"/>
          <ac:cxnSpMkLst>
            <pc:docMk/>
            <pc:sldMk cId="1218832231" sldId="287"/>
            <ac:cxnSpMk id="28" creationId="{E6885E31-8279-46D2-8DF6-175F53904123}"/>
          </ac:cxnSpMkLst>
        </pc:cxnChg>
        <pc:cxnChg chg="del">
          <ac:chgData name="Idris, Shahidan" userId="78f5fdce-5d94-48ec-8dfc-9faf6b8ae850" providerId="ADAL" clId="{FDE5C4E8-455F-4AF3-84F7-E0C861945B62}" dt="2020-12-10T02:36:07.699" v="441"/>
          <ac:cxnSpMkLst>
            <pc:docMk/>
            <pc:sldMk cId="1218832231" sldId="287"/>
            <ac:cxnSpMk id="29" creationId="{EFE133DA-6DD4-49D1-9296-090C276CF03E}"/>
          </ac:cxnSpMkLst>
        </pc:cxnChg>
        <pc:cxnChg chg="del">
          <ac:chgData name="Idris, Shahidan" userId="78f5fdce-5d94-48ec-8dfc-9faf6b8ae850" providerId="ADAL" clId="{FDE5C4E8-455F-4AF3-84F7-E0C861945B62}" dt="2020-12-10T02:36:07.699" v="441"/>
          <ac:cxnSpMkLst>
            <pc:docMk/>
            <pc:sldMk cId="1218832231" sldId="287"/>
            <ac:cxnSpMk id="33" creationId="{9661A4F6-9334-4CDC-A1A6-A1F3192CF879}"/>
          </ac:cxnSpMkLst>
        </pc:cxnChg>
        <pc:cxnChg chg="del">
          <ac:chgData name="Idris, Shahidan" userId="78f5fdce-5d94-48ec-8dfc-9faf6b8ae850" providerId="ADAL" clId="{FDE5C4E8-455F-4AF3-84F7-E0C861945B62}" dt="2020-12-10T02:36:07.699" v="441"/>
          <ac:cxnSpMkLst>
            <pc:docMk/>
            <pc:sldMk cId="1218832231" sldId="287"/>
            <ac:cxnSpMk id="37" creationId="{3DB02749-A771-446B-835B-A45C892B357D}"/>
          </ac:cxnSpMkLst>
        </pc:cxnChg>
      </pc:sldChg>
      <pc:sldChg chg="delSp add del modAnim">
        <pc:chgData name="Idris, Shahidan" userId="78f5fdce-5d94-48ec-8dfc-9faf6b8ae850" providerId="ADAL" clId="{FDE5C4E8-455F-4AF3-84F7-E0C861945B62}" dt="2020-12-10T02:38:53.979" v="606" actId="2696"/>
        <pc:sldMkLst>
          <pc:docMk/>
          <pc:sldMk cId="2822234348" sldId="287"/>
        </pc:sldMkLst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6" creationId="{1E35B1AD-931D-4B40-A583-C226D155F9B1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55" creationId="{11462718-9F12-4B62-A7AA-5697E61EE0CA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64" creationId="{E107A2CC-531D-4F33-8A07-CAE807680EA6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65" creationId="{312643FA-FB0E-487B-9922-CD47FA05C181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66" creationId="{20861BFC-6982-4152-AE5A-591F95E09F21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67" creationId="{C733A8CC-C455-41F9-BB43-9117DED550E9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68" creationId="{E0101922-CF24-4572-AEEA-5A229F2EB729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69" creationId="{CEA29FFD-7CDA-4ADD-AE01-657B7686034B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70" creationId="{5DFA8885-389D-43C8-AC61-7763B282F02E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71" creationId="{B8229E76-F16E-4457-A705-E78C25FF8C17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72" creationId="{3C4D39A3-74BB-48B7-938B-D797F096E63F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75" creationId="{57B52713-8D14-4529-8677-F32F9D24F658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78" creationId="{2364BF90-02AD-4573-91D0-08EF284546E5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79" creationId="{13E3E7FD-4FF4-4285-9CD0-CF3DE3754B17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80" creationId="{2B3B704B-B0A8-4BC0-B910-5D239905234A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81" creationId="{7CBD8DC9-8E2D-4736-8765-9E616ED3E0E5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82" creationId="{CFAF45F8-9822-4197-88BF-851D3358D2C8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83" creationId="{6EE038F4-0EE7-4FC9-8EBB-472455834AFA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84" creationId="{A1674657-A076-4C52-839A-63209B50E2BE}"/>
          </ac:spMkLst>
        </pc:spChg>
        <pc:grpChg chg="del">
          <ac:chgData name="Idris, Shahidan" userId="78f5fdce-5d94-48ec-8dfc-9faf6b8ae850" providerId="ADAL" clId="{FDE5C4E8-455F-4AF3-84F7-E0C861945B62}" dt="2020-12-10T02:38:07.471" v="529"/>
          <ac:grpSpMkLst>
            <pc:docMk/>
            <pc:sldMk cId="2822234348" sldId="287"/>
            <ac:grpSpMk id="5" creationId="{3491A8B1-FBCF-46CA-8D6F-FF7491E684B7}"/>
          </ac:grpSpMkLst>
        </pc:grpChg>
        <pc:grpChg chg="del">
          <ac:chgData name="Idris, Shahidan" userId="78f5fdce-5d94-48ec-8dfc-9faf6b8ae850" providerId="ADAL" clId="{FDE5C4E8-455F-4AF3-84F7-E0C861945B62}" dt="2020-12-10T02:38:07.471" v="529"/>
          <ac:grpSpMkLst>
            <pc:docMk/>
            <pc:sldMk cId="2822234348" sldId="287"/>
            <ac:grpSpMk id="54" creationId="{12A0C173-6CDA-4BFD-A951-92433D967C0B}"/>
          </ac:grpSpMkLst>
        </pc:grpChg>
        <pc:picChg chg="del">
          <ac:chgData name="Idris, Shahidan" userId="78f5fdce-5d94-48ec-8dfc-9faf6b8ae850" providerId="ADAL" clId="{FDE5C4E8-455F-4AF3-84F7-E0C861945B62}" dt="2020-12-10T02:38:07.471" v="529"/>
          <ac:picMkLst>
            <pc:docMk/>
            <pc:sldMk cId="2822234348" sldId="287"/>
            <ac:picMk id="10" creationId="{6FD4AFB9-6F4C-40D1-B38D-9D7DD48D6AE0}"/>
          </ac:picMkLst>
        </pc:picChg>
        <pc:picChg chg="del">
          <ac:chgData name="Idris, Shahidan" userId="78f5fdce-5d94-48ec-8dfc-9faf6b8ae850" providerId="ADAL" clId="{FDE5C4E8-455F-4AF3-84F7-E0C861945B62}" dt="2020-12-10T02:38:07.471" v="529"/>
          <ac:picMkLst>
            <pc:docMk/>
            <pc:sldMk cId="2822234348" sldId="287"/>
            <ac:picMk id="32" creationId="{4A27EECD-215A-4FA1-90AB-96D551A71EFE}"/>
          </ac:picMkLst>
        </pc:picChg>
        <pc:picChg chg="del">
          <ac:chgData name="Idris, Shahidan" userId="78f5fdce-5d94-48ec-8dfc-9faf6b8ae850" providerId="ADAL" clId="{FDE5C4E8-455F-4AF3-84F7-E0C861945B62}" dt="2020-12-10T02:38:07.471" v="529"/>
          <ac:picMkLst>
            <pc:docMk/>
            <pc:sldMk cId="2822234348" sldId="287"/>
            <ac:picMk id="35" creationId="{4C6DFA8C-08A4-4B40-A97A-2FD26710F842}"/>
          </ac:picMkLst>
        </pc:picChg>
        <pc:picChg chg="del">
          <ac:chgData name="Idris, Shahidan" userId="78f5fdce-5d94-48ec-8dfc-9faf6b8ae850" providerId="ADAL" clId="{FDE5C4E8-455F-4AF3-84F7-E0C861945B62}" dt="2020-12-10T02:38:07.471" v="529"/>
          <ac:picMkLst>
            <pc:docMk/>
            <pc:sldMk cId="2822234348" sldId="287"/>
            <ac:picMk id="38" creationId="{D9759BF4-D68F-4784-822B-02D08B447147}"/>
          </ac:picMkLst>
        </pc:picChg>
        <pc:cxnChg chg="del">
          <ac:chgData name="Idris, Shahidan" userId="78f5fdce-5d94-48ec-8dfc-9faf6b8ae850" providerId="ADAL" clId="{FDE5C4E8-455F-4AF3-84F7-E0C861945B62}" dt="2020-12-10T02:38:07.471" v="529"/>
          <ac:cxnSpMkLst>
            <pc:docMk/>
            <pc:sldMk cId="2822234348" sldId="287"/>
            <ac:cxnSpMk id="16" creationId="{0E17A523-978B-4961-A3E1-C1D28A7F44EF}"/>
          </ac:cxnSpMkLst>
        </pc:cxnChg>
        <pc:cxnChg chg="del">
          <ac:chgData name="Idris, Shahidan" userId="78f5fdce-5d94-48ec-8dfc-9faf6b8ae850" providerId="ADAL" clId="{FDE5C4E8-455F-4AF3-84F7-E0C861945B62}" dt="2020-12-10T02:38:07.471" v="529"/>
          <ac:cxnSpMkLst>
            <pc:docMk/>
            <pc:sldMk cId="2822234348" sldId="287"/>
            <ac:cxnSpMk id="23" creationId="{8FD94F77-562B-44E8-9E8E-8409AAB98488}"/>
          </ac:cxnSpMkLst>
        </pc:cxnChg>
        <pc:cxnChg chg="del">
          <ac:chgData name="Idris, Shahidan" userId="78f5fdce-5d94-48ec-8dfc-9faf6b8ae850" providerId="ADAL" clId="{FDE5C4E8-455F-4AF3-84F7-E0C861945B62}" dt="2020-12-10T02:38:07.471" v="529"/>
          <ac:cxnSpMkLst>
            <pc:docMk/>
            <pc:sldMk cId="2822234348" sldId="287"/>
            <ac:cxnSpMk id="26" creationId="{079E2F80-F503-4EB7-B66D-6DDD5E1581D7}"/>
          </ac:cxnSpMkLst>
        </pc:cxnChg>
        <pc:cxnChg chg="del">
          <ac:chgData name="Idris, Shahidan" userId="78f5fdce-5d94-48ec-8dfc-9faf6b8ae850" providerId="ADAL" clId="{FDE5C4E8-455F-4AF3-84F7-E0C861945B62}" dt="2020-12-10T02:38:07.471" v="529"/>
          <ac:cxnSpMkLst>
            <pc:docMk/>
            <pc:sldMk cId="2822234348" sldId="287"/>
            <ac:cxnSpMk id="39" creationId="{729E0C0D-9DC2-4371-BFC4-742EF15C0C58}"/>
          </ac:cxnSpMkLst>
        </pc:cxnChg>
        <pc:cxnChg chg="del">
          <ac:chgData name="Idris, Shahidan" userId="78f5fdce-5d94-48ec-8dfc-9faf6b8ae850" providerId="ADAL" clId="{FDE5C4E8-455F-4AF3-84F7-E0C861945B62}" dt="2020-12-10T02:38:07.471" v="529"/>
          <ac:cxnSpMkLst>
            <pc:docMk/>
            <pc:sldMk cId="2822234348" sldId="287"/>
            <ac:cxnSpMk id="41" creationId="{BA8B3060-B97B-4151-9EC8-29732B6B6D5E}"/>
          </ac:cxnSpMkLst>
        </pc:cxnChg>
        <pc:cxnChg chg="del">
          <ac:chgData name="Idris, Shahidan" userId="78f5fdce-5d94-48ec-8dfc-9faf6b8ae850" providerId="ADAL" clId="{FDE5C4E8-455F-4AF3-84F7-E0C861945B62}" dt="2020-12-10T02:38:07.471" v="529"/>
          <ac:cxnSpMkLst>
            <pc:docMk/>
            <pc:sldMk cId="2822234348" sldId="287"/>
            <ac:cxnSpMk id="57" creationId="{EBC8A5BE-C557-4BB0-A3EB-34D377FD6461}"/>
          </ac:cxnSpMkLst>
        </pc:cxnChg>
        <pc:cxnChg chg="del">
          <ac:chgData name="Idris, Shahidan" userId="78f5fdce-5d94-48ec-8dfc-9faf6b8ae850" providerId="ADAL" clId="{FDE5C4E8-455F-4AF3-84F7-E0C861945B62}" dt="2020-12-10T02:38:07.471" v="529"/>
          <ac:cxnSpMkLst>
            <pc:docMk/>
            <pc:sldMk cId="2822234348" sldId="287"/>
            <ac:cxnSpMk id="59" creationId="{941209C6-1310-457B-9EBE-E6E569F72607}"/>
          </ac:cxnSpMkLst>
        </pc:cxnChg>
        <pc:cxnChg chg="del">
          <ac:chgData name="Idris, Shahidan" userId="78f5fdce-5d94-48ec-8dfc-9faf6b8ae850" providerId="ADAL" clId="{FDE5C4E8-455F-4AF3-84F7-E0C861945B62}" dt="2020-12-10T02:38:07.471" v="529"/>
          <ac:cxnSpMkLst>
            <pc:docMk/>
            <pc:sldMk cId="2822234348" sldId="287"/>
            <ac:cxnSpMk id="61" creationId="{936D3681-0B8C-4D1A-8A91-6578A7B346D1}"/>
          </ac:cxnSpMkLst>
        </pc:cxnChg>
      </pc:sldChg>
      <pc:sldChg chg="addSp delSp modSp add delAnim modAnim">
        <pc:chgData name="Idris, Shahidan" userId="78f5fdce-5d94-48ec-8dfc-9faf6b8ae850" providerId="ADAL" clId="{FDE5C4E8-455F-4AF3-84F7-E0C861945B62}" dt="2020-12-10T02:38:43.261" v="604" actId="20577"/>
        <pc:sldMkLst>
          <pc:docMk/>
          <pc:sldMk cId="511857258" sldId="288"/>
        </pc:sldMkLst>
        <pc:spChg chg="mod">
          <ac:chgData name="Idris, Shahidan" userId="78f5fdce-5d94-48ec-8dfc-9faf6b8ae850" providerId="ADAL" clId="{FDE5C4E8-455F-4AF3-84F7-E0C861945B62}" dt="2020-12-10T02:38:43.261" v="604" actId="20577"/>
          <ac:spMkLst>
            <pc:docMk/>
            <pc:sldMk cId="511857258" sldId="288"/>
            <ac:spMk id="2" creationId="{BFD07438-86EA-CC43-828B-A7372BBD93D1}"/>
          </ac:spMkLst>
        </pc:spChg>
        <pc:spChg chg="mod">
          <ac:chgData name="Idris, Shahidan" userId="78f5fdce-5d94-48ec-8dfc-9faf6b8ae850" providerId="ADAL" clId="{FDE5C4E8-455F-4AF3-84F7-E0C861945B62}" dt="2020-12-10T02:38:24.667" v="534" actId="20577"/>
          <ac:spMkLst>
            <pc:docMk/>
            <pc:sldMk cId="511857258" sldId="288"/>
            <ac:spMk id="4" creationId="{A96A9B07-D88D-D748-974F-7FADCD5E3D8D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12" creationId="{C519E002-C6EF-4B50-BF2B-D3F9928B891B}"/>
          </ac:spMkLst>
        </pc:spChg>
        <pc:spChg chg="del">
          <ac:chgData name="Idris, Shahidan" userId="78f5fdce-5d94-48ec-8dfc-9faf6b8ae850" providerId="ADAL" clId="{FDE5C4E8-455F-4AF3-84F7-E0C861945B62}" dt="2020-12-10T02:38:02.412" v="528" actId="478"/>
          <ac:spMkLst>
            <pc:docMk/>
            <pc:sldMk cId="511857258" sldId="288"/>
            <ac:spMk id="13" creationId="{247F53E6-AD2E-4FE6-A044-F8B94F4DB51E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14" creationId="{D7A7EBDD-2A8D-413A-A942-1CA56CFF2BE7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15" creationId="{3CB10E60-99A6-4ABD-BE79-7F99BB3F5EC5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16" creationId="{677F09BF-CDD3-47EC-9DDE-ED8FEDE662CA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17" creationId="{8E5610B5-033F-4B98-8987-693114C7450B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18" creationId="{C7393D0B-5230-4D0C-9470-5F4C8A9D3F8D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20" creationId="{A9DD4D43-327E-4B99-8A0B-BFE333CC6D3E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21" creationId="{59885C15-082A-4685-B2EB-5DEB5B5874AA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22" creationId="{22D1842C-5438-4488-8B72-69E1AE890445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24" creationId="{0C7A8510-7DF4-4FE5-9CAB-A0F32AA1926E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27" creationId="{33EB5268-3625-460E-8633-5ED6E2CE7D08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28" creationId="{0B741F29-4BCD-4D45-B4F3-4A04C13797DA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30" creationId="{B0EBCAA5-17D4-4905-ADD7-E37BA31814D5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31" creationId="{938A6FC8-8619-4518-A669-40104B3C6A98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33" creationId="{00EC8B97-6AD8-4488-8402-BB0931D160EE}"/>
          </ac:spMkLst>
        </pc:spChg>
        <pc:spChg chg="del">
          <ac:chgData name="Idris, Shahidan" userId="78f5fdce-5d94-48ec-8dfc-9faf6b8ae850" providerId="ADAL" clId="{FDE5C4E8-455F-4AF3-84F7-E0C861945B62}" dt="2020-12-10T02:38:02.412" v="528" actId="478"/>
          <ac:spMkLst>
            <pc:docMk/>
            <pc:sldMk cId="511857258" sldId="288"/>
            <ac:spMk id="35" creationId="{D74AB171-9FC0-4784-9403-41AD4FE52EAF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42" creationId="{3ED31CDF-8FF0-41E1-B281-7BAB5C4501E8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57" creationId="{FF4ED4A1-DDF2-4DAB-AC7D-3E93C994C310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61" creationId="{0A616D91-0038-419D-A13C-47E3DEF248E5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62" creationId="{09DA99B4-120A-45BA-9F60-EAC8940F7EB5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63" creationId="{07A44F8F-044F-456F-8DB6-617F11A04246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64" creationId="{A58765FF-AADE-4E43-A582-2CEBD450D5DE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65" creationId="{18540688-EE1E-4329-90E3-78FBFD799E9A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66" creationId="{D1E8DF12-17FB-4EED-A4A2-783E19AD2A4D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67" creationId="{D5687DD1-5EC8-4CB4-9DDB-725368D9767E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68" creationId="{0977220A-F5B2-4365-9E3E-2CC2188D3769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69" creationId="{F2A12F04-C8A9-4AAC-98B0-C8161D998B6C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70" creationId="{1790E7A4-E03B-4C6A-9D09-00F5692B7966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71" creationId="{5E863639-34CD-4445-B6C9-947F43697163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72" creationId="{5473E4FA-399B-46F7-8E3C-6D5619C397CC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73" creationId="{B62D3EA8-AC74-4CEB-B612-CC22AC2148E5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74" creationId="{379A648B-8955-49CA-8972-E01C25F841F7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75" creationId="{561DAF2D-419C-4629-BA07-7F9FC4B9A875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76" creationId="{C7806399-CEBE-4D50-81B0-6D61EAC02BF7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77" creationId="{12DBFE76-6013-41BD-9DE2-87C07583B460}"/>
          </ac:spMkLst>
        </pc:spChg>
        <pc:grpChg chg="add">
          <ac:chgData name="Idris, Shahidan" userId="78f5fdce-5d94-48ec-8dfc-9faf6b8ae850" providerId="ADAL" clId="{FDE5C4E8-455F-4AF3-84F7-E0C861945B62}" dt="2020-12-10T02:38:09.247" v="530"/>
          <ac:grpSpMkLst>
            <pc:docMk/>
            <pc:sldMk cId="511857258" sldId="288"/>
            <ac:grpSpMk id="36" creationId="{561AE050-5C54-4FC2-81AD-6B9B2FB5BCE1}"/>
          </ac:grpSpMkLst>
        </pc:grpChg>
        <pc:grpChg chg="add">
          <ac:chgData name="Idris, Shahidan" userId="78f5fdce-5d94-48ec-8dfc-9faf6b8ae850" providerId="ADAL" clId="{FDE5C4E8-455F-4AF3-84F7-E0C861945B62}" dt="2020-12-10T02:38:09.247" v="530"/>
          <ac:grpSpMkLst>
            <pc:docMk/>
            <pc:sldMk cId="511857258" sldId="288"/>
            <ac:grpSpMk id="52" creationId="{11222B63-FA01-4A4B-A226-8192619ACC8D}"/>
          </ac:grpSpMkLst>
        </pc:grpChg>
        <pc:picChg chg="del">
          <ac:chgData name="Idris, Shahidan" userId="78f5fdce-5d94-48ec-8dfc-9faf6b8ae850" providerId="ADAL" clId="{FDE5C4E8-455F-4AF3-84F7-E0C861945B62}" dt="2020-12-10T02:37:57.627" v="527" actId="478"/>
          <ac:picMkLst>
            <pc:docMk/>
            <pc:sldMk cId="511857258" sldId="288"/>
            <ac:picMk id="34" creationId="{66B82D57-58A5-447A-931C-32C8B9A9856D}"/>
          </ac:picMkLst>
        </pc:picChg>
        <pc:picChg chg="add">
          <ac:chgData name="Idris, Shahidan" userId="78f5fdce-5d94-48ec-8dfc-9faf6b8ae850" providerId="ADAL" clId="{FDE5C4E8-455F-4AF3-84F7-E0C861945B62}" dt="2020-12-10T02:38:09.247" v="530"/>
          <ac:picMkLst>
            <pc:docMk/>
            <pc:sldMk cId="511857258" sldId="288"/>
            <ac:picMk id="43" creationId="{C44C1D5D-D0A7-49B8-9659-C7832D79B7A3}"/>
          </ac:picMkLst>
        </pc:picChg>
        <pc:picChg chg="add">
          <ac:chgData name="Idris, Shahidan" userId="78f5fdce-5d94-48ec-8dfc-9faf6b8ae850" providerId="ADAL" clId="{FDE5C4E8-455F-4AF3-84F7-E0C861945B62}" dt="2020-12-10T02:38:09.247" v="530"/>
          <ac:picMkLst>
            <pc:docMk/>
            <pc:sldMk cId="511857258" sldId="288"/>
            <ac:picMk id="44" creationId="{FF83DFC5-B0A0-4465-BB01-BB7F548197BB}"/>
          </ac:picMkLst>
        </pc:picChg>
        <pc:picChg chg="add">
          <ac:chgData name="Idris, Shahidan" userId="78f5fdce-5d94-48ec-8dfc-9faf6b8ae850" providerId="ADAL" clId="{FDE5C4E8-455F-4AF3-84F7-E0C861945B62}" dt="2020-12-10T02:38:09.247" v="530"/>
          <ac:picMkLst>
            <pc:docMk/>
            <pc:sldMk cId="511857258" sldId="288"/>
            <ac:picMk id="45" creationId="{C46C627F-27C0-420A-9662-30644EF4C106}"/>
          </ac:picMkLst>
        </pc:picChg>
        <pc:picChg chg="add">
          <ac:chgData name="Idris, Shahidan" userId="78f5fdce-5d94-48ec-8dfc-9faf6b8ae850" providerId="ADAL" clId="{FDE5C4E8-455F-4AF3-84F7-E0C861945B62}" dt="2020-12-10T02:38:09.247" v="530"/>
          <ac:picMkLst>
            <pc:docMk/>
            <pc:sldMk cId="511857258" sldId="288"/>
            <ac:picMk id="46" creationId="{8E30A39E-D114-40DF-87D2-203817F0E60F}"/>
          </ac:picMkLst>
        </pc:picChg>
        <pc:cxnChg chg="del mod">
          <ac:chgData name="Idris, Shahidan" userId="78f5fdce-5d94-48ec-8dfc-9faf6b8ae850" providerId="ADAL" clId="{FDE5C4E8-455F-4AF3-84F7-E0C861945B62}" dt="2020-12-10T02:37:57.627" v="527" actId="478"/>
          <ac:cxnSpMkLst>
            <pc:docMk/>
            <pc:sldMk cId="511857258" sldId="288"/>
            <ac:cxnSpMk id="19" creationId="{89CB59DC-A067-466B-A86F-21F0E932D9BA}"/>
          </ac:cxnSpMkLst>
        </pc:cxnChg>
        <pc:cxnChg chg="del">
          <ac:chgData name="Idris, Shahidan" userId="78f5fdce-5d94-48ec-8dfc-9faf6b8ae850" providerId="ADAL" clId="{FDE5C4E8-455F-4AF3-84F7-E0C861945B62}" dt="2020-12-10T02:37:57.627" v="527" actId="478"/>
          <ac:cxnSpMkLst>
            <pc:docMk/>
            <pc:sldMk cId="511857258" sldId="288"/>
            <ac:cxnSpMk id="23" creationId="{283DE406-75CD-407D-B818-EF6F243F6FFD}"/>
          </ac:cxnSpMkLst>
        </pc:cxnChg>
        <pc:cxnChg chg="del">
          <ac:chgData name="Idris, Shahidan" userId="78f5fdce-5d94-48ec-8dfc-9faf6b8ae850" providerId="ADAL" clId="{FDE5C4E8-455F-4AF3-84F7-E0C861945B62}" dt="2020-12-10T02:37:57.627" v="527" actId="478"/>
          <ac:cxnSpMkLst>
            <pc:docMk/>
            <pc:sldMk cId="511857258" sldId="288"/>
            <ac:cxnSpMk id="25" creationId="{2561F8F4-BAD1-4421-8936-39E51E21792F}"/>
          </ac:cxnSpMkLst>
        </pc:cxnChg>
        <pc:cxnChg chg="del">
          <ac:chgData name="Idris, Shahidan" userId="78f5fdce-5d94-48ec-8dfc-9faf6b8ae850" providerId="ADAL" clId="{FDE5C4E8-455F-4AF3-84F7-E0C861945B62}" dt="2020-12-10T02:37:57.627" v="527" actId="478"/>
          <ac:cxnSpMkLst>
            <pc:docMk/>
            <pc:sldMk cId="511857258" sldId="288"/>
            <ac:cxnSpMk id="26" creationId="{271F2FA4-8713-4284-BFAC-D703841E7B27}"/>
          </ac:cxnSpMkLst>
        </pc:cxnChg>
        <pc:cxnChg chg="del">
          <ac:chgData name="Idris, Shahidan" userId="78f5fdce-5d94-48ec-8dfc-9faf6b8ae850" providerId="ADAL" clId="{FDE5C4E8-455F-4AF3-84F7-E0C861945B62}" dt="2020-12-10T02:37:57.627" v="527" actId="478"/>
          <ac:cxnSpMkLst>
            <pc:docMk/>
            <pc:sldMk cId="511857258" sldId="288"/>
            <ac:cxnSpMk id="29" creationId="{4335B264-9222-4088-B811-ED9B59B35CED}"/>
          </ac:cxnSpMkLst>
        </pc:cxnChg>
        <pc:cxnChg chg="del mod">
          <ac:chgData name="Idris, Shahidan" userId="78f5fdce-5d94-48ec-8dfc-9faf6b8ae850" providerId="ADAL" clId="{FDE5C4E8-455F-4AF3-84F7-E0C861945B62}" dt="2020-12-10T02:37:57.627" v="527" actId="478"/>
          <ac:cxnSpMkLst>
            <pc:docMk/>
            <pc:sldMk cId="511857258" sldId="288"/>
            <ac:cxnSpMk id="32" creationId="{1E42EDCA-D23F-45D6-8A87-351DDA882DBB}"/>
          </ac:cxnSpMkLst>
        </pc:cxnChg>
        <pc:cxnChg chg="add">
          <ac:chgData name="Idris, Shahidan" userId="78f5fdce-5d94-48ec-8dfc-9faf6b8ae850" providerId="ADAL" clId="{FDE5C4E8-455F-4AF3-84F7-E0C861945B62}" dt="2020-12-10T02:38:09.247" v="530"/>
          <ac:cxnSpMkLst>
            <pc:docMk/>
            <pc:sldMk cId="511857258" sldId="288"/>
            <ac:cxnSpMk id="47" creationId="{25E368F4-00EE-41E1-9F09-D3F3B1A88651}"/>
          </ac:cxnSpMkLst>
        </pc:cxnChg>
        <pc:cxnChg chg="add">
          <ac:chgData name="Idris, Shahidan" userId="78f5fdce-5d94-48ec-8dfc-9faf6b8ae850" providerId="ADAL" clId="{FDE5C4E8-455F-4AF3-84F7-E0C861945B62}" dt="2020-12-10T02:38:09.247" v="530"/>
          <ac:cxnSpMkLst>
            <pc:docMk/>
            <pc:sldMk cId="511857258" sldId="288"/>
            <ac:cxnSpMk id="48" creationId="{4C518922-BD85-4D1D-98CD-A3F752B9CB41}"/>
          </ac:cxnSpMkLst>
        </pc:cxnChg>
        <pc:cxnChg chg="add">
          <ac:chgData name="Idris, Shahidan" userId="78f5fdce-5d94-48ec-8dfc-9faf6b8ae850" providerId="ADAL" clId="{FDE5C4E8-455F-4AF3-84F7-E0C861945B62}" dt="2020-12-10T02:38:09.247" v="530"/>
          <ac:cxnSpMkLst>
            <pc:docMk/>
            <pc:sldMk cId="511857258" sldId="288"/>
            <ac:cxnSpMk id="49" creationId="{0BEF60ED-2D00-44AC-80D5-13F72E974861}"/>
          </ac:cxnSpMkLst>
        </pc:cxnChg>
        <pc:cxnChg chg="add">
          <ac:chgData name="Idris, Shahidan" userId="78f5fdce-5d94-48ec-8dfc-9faf6b8ae850" providerId="ADAL" clId="{FDE5C4E8-455F-4AF3-84F7-E0C861945B62}" dt="2020-12-10T02:38:09.247" v="530"/>
          <ac:cxnSpMkLst>
            <pc:docMk/>
            <pc:sldMk cId="511857258" sldId="288"/>
            <ac:cxnSpMk id="50" creationId="{47746032-C3A1-4177-BBDC-F5DAD0B0BCDA}"/>
          </ac:cxnSpMkLst>
        </pc:cxnChg>
        <pc:cxnChg chg="add">
          <ac:chgData name="Idris, Shahidan" userId="78f5fdce-5d94-48ec-8dfc-9faf6b8ae850" providerId="ADAL" clId="{FDE5C4E8-455F-4AF3-84F7-E0C861945B62}" dt="2020-12-10T02:38:09.247" v="530"/>
          <ac:cxnSpMkLst>
            <pc:docMk/>
            <pc:sldMk cId="511857258" sldId="288"/>
            <ac:cxnSpMk id="51" creationId="{5455510A-5C89-497E-BB19-71DF3657C168}"/>
          </ac:cxnSpMkLst>
        </pc:cxnChg>
        <pc:cxnChg chg="add">
          <ac:chgData name="Idris, Shahidan" userId="78f5fdce-5d94-48ec-8dfc-9faf6b8ae850" providerId="ADAL" clId="{FDE5C4E8-455F-4AF3-84F7-E0C861945B62}" dt="2020-12-10T02:38:09.247" v="530"/>
          <ac:cxnSpMkLst>
            <pc:docMk/>
            <pc:sldMk cId="511857258" sldId="288"/>
            <ac:cxnSpMk id="58" creationId="{BCBC9169-0082-4FCD-84FD-D36B1B29059A}"/>
          </ac:cxnSpMkLst>
        </pc:cxnChg>
        <pc:cxnChg chg="add">
          <ac:chgData name="Idris, Shahidan" userId="78f5fdce-5d94-48ec-8dfc-9faf6b8ae850" providerId="ADAL" clId="{FDE5C4E8-455F-4AF3-84F7-E0C861945B62}" dt="2020-12-10T02:38:09.247" v="530"/>
          <ac:cxnSpMkLst>
            <pc:docMk/>
            <pc:sldMk cId="511857258" sldId="288"/>
            <ac:cxnSpMk id="59" creationId="{E944A537-81C5-472B-BE50-9BEC46D6D7E6}"/>
          </ac:cxnSpMkLst>
        </pc:cxnChg>
        <pc:cxnChg chg="add">
          <ac:chgData name="Idris, Shahidan" userId="78f5fdce-5d94-48ec-8dfc-9faf6b8ae850" providerId="ADAL" clId="{FDE5C4E8-455F-4AF3-84F7-E0C861945B62}" dt="2020-12-10T02:38:09.247" v="530"/>
          <ac:cxnSpMkLst>
            <pc:docMk/>
            <pc:sldMk cId="511857258" sldId="288"/>
            <ac:cxnSpMk id="60" creationId="{4CF65046-49AC-4871-AF31-AB888D359D15}"/>
          </ac:cxnSpMkLst>
        </pc:cxnChg>
      </pc:sldChg>
      <pc:sldChg chg="addSp delSp modSp add delAnim">
        <pc:chgData name="Idris, Shahidan" userId="78f5fdce-5d94-48ec-8dfc-9faf6b8ae850" providerId="ADAL" clId="{FDE5C4E8-455F-4AF3-84F7-E0C861945B62}" dt="2020-12-10T02:41:49.944" v="645" actId="478"/>
        <pc:sldMkLst>
          <pc:docMk/>
          <pc:sldMk cId="2431187223" sldId="289"/>
        </pc:sldMkLst>
        <pc:spChg chg="del">
          <ac:chgData name="Idris, Shahidan" userId="78f5fdce-5d94-48ec-8dfc-9faf6b8ae850" providerId="ADAL" clId="{FDE5C4E8-455F-4AF3-84F7-E0C861945B62}" dt="2020-12-10T02:41:49.944" v="645" actId="478"/>
          <ac:spMkLst>
            <pc:docMk/>
            <pc:sldMk cId="2431187223" sldId="289"/>
            <ac:spMk id="2" creationId="{BFD07438-86EA-CC43-828B-A7372BBD93D1}"/>
          </ac:spMkLst>
        </pc:spChg>
        <pc:spChg chg="mod">
          <ac:chgData name="Idris, Shahidan" userId="78f5fdce-5d94-48ec-8dfc-9faf6b8ae850" providerId="ADAL" clId="{FDE5C4E8-455F-4AF3-84F7-E0C861945B62}" dt="2020-12-10T02:41:43.090" v="644" actId="20577"/>
          <ac:spMkLst>
            <pc:docMk/>
            <pc:sldMk cId="2431187223" sldId="289"/>
            <ac:spMk id="4" creationId="{A96A9B07-D88D-D748-974F-7FADCD5E3D8D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42" creationId="{3ED31CDF-8FF0-41E1-B281-7BAB5C4501E8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57" creationId="{FF4ED4A1-DDF2-4DAB-AC7D-3E93C994C310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61" creationId="{0A616D91-0038-419D-A13C-47E3DEF248E5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62" creationId="{09DA99B4-120A-45BA-9F60-EAC8940F7EB5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63" creationId="{07A44F8F-044F-456F-8DB6-617F11A04246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64" creationId="{A58765FF-AADE-4E43-A582-2CEBD450D5DE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65" creationId="{18540688-EE1E-4329-90E3-78FBFD799E9A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66" creationId="{D1E8DF12-17FB-4EED-A4A2-783E19AD2A4D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67" creationId="{D5687DD1-5EC8-4CB4-9DDB-725368D9767E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68" creationId="{0977220A-F5B2-4365-9E3E-2CC2188D3769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69" creationId="{F2A12F04-C8A9-4AAC-98B0-C8161D998B6C}"/>
          </ac:spMkLst>
        </pc:spChg>
        <pc:spChg chg="del mod">
          <ac:chgData name="Idris, Shahidan" userId="78f5fdce-5d94-48ec-8dfc-9faf6b8ae850" providerId="ADAL" clId="{FDE5C4E8-455F-4AF3-84F7-E0C861945B62}" dt="2020-12-10T02:41:18.181" v="611" actId="478"/>
          <ac:spMkLst>
            <pc:docMk/>
            <pc:sldMk cId="2431187223" sldId="289"/>
            <ac:spMk id="70" creationId="{1790E7A4-E03B-4C6A-9D09-00F5692B7966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71" creationId="{5E863639-34CD-4445-B6C9-947F43697163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72" creationId="{5473E4FA-399B-46F7-8E3C-6D5619C397CC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73" creationId="{B62D3EA8-AC74-4CEB-B612-CC22AC2148E5}"/>
          </ac:spMkLst>
        </pc:spChg>
        <pc:spChg chg="del">
          <ac:chgData name="Idris, Shahidan" userId="78f5fdce-5d94-48ec-8dfc-9faf6b8ae850" providerId="ADAL" clId="{FDE5C4E8-455F-4AF3-84F7-E0C861945B62}" dt="2020-12-10T02:41:14.093" v="609" actId="478"/>
          <ac:spMkLst>
            <pc:docMk/>
            <pc:sldMk cId="2431187223" sldId="289"/>
            <ac:spMk id="74" creationId="{379A648B-8955-49CA-8972-E01C25F841F7}"/>
          </ac:spMkLst>
        </pc:spChg>
        <pc:spChg chg="del">
          <ac:chgData name="Idris, Shahidan" userId="78f5fdce-5d94-48ec-8dfc-9faf6b8ae850" providerId="ADAL" clId="{FDE5C4E8-455F-4AF3-84F7-E0C861945B62}" dt="2020-12-10T02:41:14.093" v="609" actId="478"/>
          <ac:spMkLst>
            <pc:docMk/>
            <pc:sldMk cId="2431187223" sldId="289"/>
            <ac:spMk id="75" creationId="{561DAF2D-419C-4629-BA07-7F9FC4B9A875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76" creationId="{C7806399-CEBE-4D50-81B0-6D61EAC02BF7}"/>
          </ac:spMkLst>
        </pc:spChg>
        <pc:spChg chg="del">
          <ac:chgData name="Idris, Shahidan" userId="78f5fdce-5d94-48ec-8dfc-9faf6b8ae850" providerId="ADAL" clId="{FDE5C4E8-455F-4AF3-84F7-E0C861945B62}" dt="2020-12-10T02:41:14.093" v="609" actId="478"/>
          <ac:spMkLst>
            <pc:docMk/>
            <pc:sldMk cId="2431187223" sldId="289"/>
            <ac:spMk id="77" creationId="{12DBFE76-6013-41BD-9DE2-87C07583B460}"/>
          </ac:spMkLst>
        </pc:spChg>
        <pc:grpChg chg="del">
          <ac:chgData name="Idris, Shahidan" userId="78f5fdce-5d94-48ec-8dfc-9faf6b8ae850" providerId="ADAL" clId="{FDE5C4E8-455F-4AF3-84F7-E0C861945B62}" dt="2020-12-10T02:41:09.111" v="608" actId="478"/>
          <ac:grpSpMkLst>
            <pc:docMk/>
            <pc:sldMk cId="2431187223" sldId="289"/>
            <ac:grpSpMk id="36" creationId="{561AE050-5C54-4FC2-81AD-6B9B2FB5BCE1}"/>
          </ac:grpSpMkLst>
        </pc:grpChg>
        <pc:grpChg chg="del">
          <ac:chgData name="Idris, Shahidan" userId="78f5fdce-5d94-48ec-8dfc-9faf6b8ae850" providerId="ADAL" clId="{FDE5C4E8-455F-4AF3-84F7-E0C861945B62}" dt="2020-12-10T02:41:09.111" v="608" actId="478"/>
          <ac:grpSpMkLst>
            <pc:docMk/>
            <pc:sldMk cId="2431187223" sldId="289"/>
            <ac:grpSpMk id="52" creationId="{11222B63-FA01-4A4B-A226-8192619ACC8D}"/>
          </ac:grpSpMkLst>
        </pc:grpChg>
        <pc:picChg chg="add mod">
          <ac:chgData name="Idris, Shahidan" userId="78f5fdce-5d94-48ec-8dfc-9faf6b8ae850" providerId="ADAL" clId="{FDE5C4E8-455F-4AF3-84F7-E0C861945B62}" dt="2020-12-10T02:41:37.006" v="615" actId="1076"/>
          <ac:picMkLst>
            <pc:docMk/>
            <pc:sldMk cId="2431187223" sldId="289"/>
            <ac:picMk id="7" creationId="{7492EB66-9A2B-4629-90A6-8C28703D6BC1}"/>
          </ac:picMkLst>
        </pc:picChg>
        <pc:picChg chg="del">
          <ac:chgData name="Idris, Shahidan" userId="78f5fdce-5d94-48ec-8dfc-9faf6b8ae850" providerId="ADAL" clId="{FDE5C4E8-455F-4AF3-84F7-E0C861945B62}" dt="2020-12-10T02:41:09.111" v="608" actId="478"/>
          <ac:picMkLst>
            <pc:docMk/>
            <pc:sldMk cId="2431187223" sldId="289"/>
            <ac:picMk id="43" creationId="{C44C1D5D-D0A7-49B8-9659-C7832D79B7A3}"/>
          </ac:picMkLst>
        </pc:picChg>
        <pc:picChg chg="del">
          <ac:chgData name="Idris, Shahidan" userId="78f5fdce-5d94-48ec-8dfc-9faf6b8ae850" providerId="ADAL" clId="{FDE5C4E8-455F-4AF3-84F7-E0C861945B62}" dt="2020-12-10T02:41:09.111" v="608" actId="478"/>
          <ac:picMkLst>
            <pc:docMk/>
            <pc:sldMk cId="2431187223" sldId="289"/>
            <ac:picMk id="44" creationId="{FF83DFC5-B0A0-4465-BB01-BB7F548197BB}"/>
          </ac:picMkLst>
        </pc:picChg>
        <pc:picChg chg="del">
          <ac:chgData name="Idris, Shahidan" userId="78f5fdce-5d94-48ec-8dfc-9faf6b8ae850" providerId="ADAL" clId="{FDE5C4E8-455F-4AF3-84F7-E0C861945B62}" dt="2020-12-10T02:41:09.111" v="608" actId="478"/>
          <ac:picMkLst>
            <pc:docMk/>
            <pc:sldMk cId="2431187223" sldId="289"/>
            <ac:picMk id="45" creationId="{C46C627F-27C0-420A-9662-30644EF4C106}"/>
          </ac:picMkLst>
        </pc:picChg>
        <pc:picChg chg="del">
          <ac:chgData name="Idris, Shahidan" userId="78f5fdce-5d94-48ec-8dfc-9faf6b8ae850" providerId="ADAL" clId="{FDE5C4E8-455F-4AF3-84F7-E0C861945B62}" dt="2020-12-10T02:41:09.111" v="608" actId="478"/>
          <ac:picMkLst>
            <pc:docMk/>
            <pc:sldMk cId="2431187223" sldId="289"/>
            <ac:picMk id="46" creationId="{8E30A39E-D114-40DF-87D2-203817F0E60F}"/>
          </ac:picMkLst>
        </pc:picChg>
        <pc:cxnChg chg="del mod">
          <ac:chgData name="Idris, Shahidan" userId="78f5fdce-5d94-48ec-8dfc-9faf6b8ae850" providerId="ADAL" clId="{FDE5C4E8-455F-4AF3-84F7-E0C861945B62}" dt="2020-12-10T02:41:09.111" v="608" actId="478"/>
          <ac:cxnSpMkLst>
            <pc:docMk/>
            <pc:sldMk cId="2431187223" sldId="289"/>
            <ac:cxnSpMk id="47" creationId="{25E368F4-00EE-41E1-9F09-D3F3B1A88651}"/>
          </ac:cxnSpMkLst>
        </pc:cxnChg>
        <pc:cxnChg chg="del mod">
          <ac:chgData name="Idris, Shahidan" userId="78f5fdce-5d94-48ec-8dfc-9faf6b8ae850" providerId="ADAL" clId="{FDE5C4E8-455F-4AF3-84F7-E0C861945B62}" dt="2020-12-10T02:41:09.111" v="608" actId="478"/>
          <ac:cxnSpMkLst>
            <pc:docMk/>
            <pc:sldMk cId="2431187223" sldId="289"/>
            <ac:cxnSpMk id="48" creationId="{4C518922-BD85-4D1D-98CD-A3F752B9CB41}"/>
          </ac:cxnSpMkLst>
        </pc:cxnChg>
        <pc:cxnChg chg="del mod">
          <ac:chgData name="Idris, Shahidan" userId="78f5fdce-5d94-48ec-8dfc-9faf6b8ae850" providerId="ADAL" clId="{FDE5C4E8-455F-4AF3-84F7-E0C861945B62}" dt="2020-12-10T02:41:09.111" v="608" actId="478"/>
          <ac:cxnSpMkLst>
            <pc:docMk/>
            <pc:sldMk cId="2431187223" sldId="289"/>
            <ac:cxnSpMk id="49" creationId="{0BEF60ED-2D00-44AC-80D5-13F72E974861}"/>
          </ac:cxnSpMkLst>
        </pc:cxnChg>
        <pc:cxnChg chg="del mod">
          <ac:chgData name="Idris, Shahidan" userId="78f5fdce-5d94-48ec-8dfc-9faf6b8ae850" providerId="ADAL" clId="{FDE5C4E8-455F-4AF3-84F7-E0C861945B62}" dt="2020-12-10T02:41:09.111" v="608" actId="478"/>
          <ac:cxnSpMkLst>
            <pc:docMk/>
            <pc:sldMk cId="2431187223" sldId="289"/>
            <ac:cxnSpMk id="50" creationId="{47746032-C3A1-4177-BBDC-F5DAD0B0BCDA}"/>
          </ac:cxnSpMkLst>
        </pc:cxnChg>
        <pc:cxnChg chg="del mod">
          <ac:chgData name="Idris, Shahidan" userId="78f5fdce-5d94-48ec-8dfc-9faf6b8ae850" providerId="ADAL" clId="{FDE5C4E8-455F-4AF3-84F7-E0C861945B62}" dt="2020-12-10T02:41:09.111" v="608" actId="478"/>
          <ac:cxnSpMkLst>
            <pc:docMk/>
            <pc:sldMk cId="2431187223" sldId="289"/>
            <ac:cxnSpMk id="51" creationId="{5455510A-5C89-497E-BB19-71DF3657C168}"/>
          </ac:cxnSpMkLst>
        </pc:cxnChg>
        <pc:cxnChg chg="del mod">
          <ac:chgData name="Idris, Shahidan" userId="78f5fdce-5d94-48ec-8dfc-9faf6b8ae850" providerId="ADAL" clId="{FDE5C4E8-455F-4AF3-84F7-E0C861945B62}" dt="2020-12-10T02:41:09.111" v="608" actId="478"/>
          <ac:cxnSpMkLst>
            <pc:docMk/>
            <pc:sldMk cId="2431187223" sldId="289"/>
            <ac:cxnSpMk id="58" creationId="{BCBC9169-0082-4FCD-84FD-D36B1B29059A}"/>
          </ac:cxnSpMkLst>
        </pc:cxnChg>
        <pc:cxnChg chg="del mod">
          <ac:chgData name="Idris, Shahidan" userId="78f5fdce-5d94-48ec-8dfc-9faf6b8ae850" providerId="ADAL" clId="{FDE5C4E8-455F-4AF3-84F7-E0C861945B62}" dt="2020-12-10T02:41:09.111" v="608" actId="478"/>
          <ac:cxnSpMkLst>
            <pc:docMk/>
            <pc:sldMk cId="2431187223" sldId="289"/>
            <ac:cxnSpMk id="59" creationId="{E944A537-81C5-472B-BE50-9BEC46D6D7E6}"/>
          </ac:cxnSpMkLst>
        </pc:cxnChg>
        <pc:cxnChg chg="del mod">
          <ac:chgData name="Idris, Shahidan" userId="78f5fdce-5d94-48ec-8dfc-9faf6b8ae850" providerId="ADAL" clId="{FDE5C4E8-455F-4AF3-84F7-E0C861945B62}" dt="2020-12-10T02:41:09.111" v="608" actId="478"/>
          <ac:cxnSpMkLst>
            <pc:docMk/>
            <pc:sldMk cId="2431187223" sldId="289"/>
            <ac:cxnSpMk id="60" creationId="{4CF65046-49AC-4871-AF31-AB888D359D15}"/>
          </ac:cxnSpMkLst>
        </pc:cxnChg>
      </pc:sldChg>
      <pc:sldChg chg="addSp delSp modSp add">
        <pc:chgData name="Idris, Shahidan" userId="78f5fdce-5d94-48ec-8dfc-9faf6b8ae850" providerId="ADAL" clId="{FDE5C4E8-455F-4AF3-84F7-E0C861945B62}" dt="2020-12-10T02:44:32.626" v="817" actId="478"/>
        <pc:sldMkLst>
          <pc:docMk/>
          <pc:sldMk cId="1481048767" sldId="290"/>
        </pc:sldMkLst>
        <pc:spChg chg="mod">
          <ac:chgData name="Idris, Shahidan" userId="78f5fdce-5d94-48ec-8dfc-9faf6b8ae850" providerId="ADAL" clId="{FDE5C4E8-455F-4AF3-84F7-E0C861945B62}" dt="2020-12-10T02:42:27.806" v="693" actId="20577"/>
          <ac:spMkLst>
            <pc:docMk/>
            <pc:sldMk cId="1481048767" sldId="290"/>
            <ac:spMk id="4" creationId="{A96A9B07-D88D-D748-974F-7FADCD5E3D8D}"/>
          </ac:spMkLst>
        </pc:spChg>
        <pc:spChg chg="add mod">
          <ac:chgData name="Idris, Shahidan" userId="78f5fdce-5d94-48ec-8dfc-9faf6b8ae850" providerId="ADAL" clId="{FDE5C4E8-455F-4AF3-84F7-E0C861945B62}" dt="2020-12-10T02:43:14.324" v="763" actId="20577"/>
          <ac:spMkLst>
            <pc:docMk/>
            <pc:sldMk cId="1481048767" sldId="290"/>
            <ac:spMk id="9" creationId="{1F65F13B-9386-4A5F-A4C7-F3917E5061B7}"/>
          </ac:spMkLst>
        </pc:spChg>
        <pc:spChg chg="del">
          <ac:chgData name="Idris, Shahidan" userId="78f5fdce-5d94-48ec-8dfc-9faf6b8ae850" providerId="ADAL" clId="{FDE5C4E8-455F-4AF3-84F7-E0C861945B62}" dt="2020-12-10T02:44:32.626" v="817" actId="478"/>
          <ac:spMkLst>
            <pc:docMk/>
            <pc:sldMk cId="1481048767" sldId="290"/>
            <ac:spMk id="10" creationId="{81CDCB22-6E18-9B47-BEDD-93BA9793064D}"/>
          </ac:spMkLst>
        </pc:spChg>
        <pc:picChg chg="del">
          <ac:chgData name="Idris, Shahidan" userId="78f5fdce-5d94-48ec-8dfc-9faf6b8ae850" providerId="ADAL" clId="{FDE5C4E8-455F-4AF3-84F7-E0C861945B62}" dt="2020-12-10T02:42:30.400" v="694" actId="478"/>
          <ac:picMkLst>
            <pc:docMk/>
            <pc:sldMk cId="1481048767" sldId="290"/>
            <ac:picMk id="7" creationId="{7492EB66-9A2B-4629-90A6-8C28703D6BC1}"/>
          </ac:picMkLst>
        </pc:picChg>
        <pc:picChg chg="add mod">
          <ac:chgData name="Idris, Shahidan" userId="78f5fdce-5d94-48ec-8dfc-9faf6b8ae850" providerId="ADAL" clId="{FDE5C4E8-455F-4AF3-84F7-E0C861945B62}" dt="2020-12-10T02:42:58.434" v="698" actId="1076"/>
          <ac:picMkLst>
            <pc:docMk/>
            <pc:sldMk cId="1481048767" sldId="290"/>
            <ac:picMk id="8" creationId="{36021180-8C30-42F4-ABD1-501E20155DF0}"/>
          </ac:picMkLst>
        </pc:picChg>
      </pc:sldChg>
      <pc:sldChg chg="add del">
        <pc:chgData name="Idris, Shahidan" userId="78f5fdce-5d94-48ec-8dfc-9faf6b8ae850" providerId="ADAL" clId="{FDE5C4E8-455F-4AF3-84F7-E0C861945B62}" dt="2020-12-10T02:44:29.306" v="816" actId="2696"/>
        <pc:sldMkLst>
          <pc:docMk/>
          <pc:sldMk cId="232536363" sldId="291"/>
        </pc:sldMkLst>
      </pc:sldChg>
      <pc:sldChg chg="addSp delSp modSp add">
        <pc:chgData name="Idris, Shahidan" userId="78f5fdce-5d94-48ec-8dfc-9faf6b8ae850" providerId="ADAL" clId="{FDE5C4E8-455F-4AF3-84F7-E0C861945B62}" dt="2020-12-10T02:44:23.699" v="815" actId="20577"/>
        <pc:sldMkLst>
          <pc:docMk/>
          <pc:sldMk cId="1182156690" sldId="292"/>
        </pc:sldMkLst>
        <pc:spChg chg="mod">
          <ac:chgData name="Idris, Shahidan" userId="78f5fdce-5d94-48ec-8dfc-9faf6b8ae850" providerId="ADAL" clId="{FDE5C4E8-455F-4AF3-84F7-E0C861945B62}" dt="2020-12-10T02:44:23.699" v="815" actId="20577"/>
          <ac:spMkLst>
            <pc:docMk/>
            <pc:sldMk cId="1182156690" sldId="292"/>
            <ac:spMk id="9" creationId="{1F65F13B-9386-4A5F-A4C7-F3917E5061B7}"/>
          </ac:spMkLst>
        </pc:spChg>
        <pc:picChg chg="del">
          <ac:chgData name="Idris, Shahidan" userId="78f5fdce-5d94-48ec-8dfc-9faf6b8ae850" providerId="ADAL" clId="{FDE5C4E8-455F-4AF3-84F7-E0C861945B62}" dt="2020-12-10T02:44:02.144" v="791" actId="478"/>
          <ac:picMkLst>
            <pc:docMk/>
            <pc:sldMk cId="1182156690" sldId="292"/>
            <ac:picMk id="8" creationId="{36021180-8C30-42F4-ABD1-501E20155DF0}"/>
          </ac:picMkLst>
        </pc:picChg>
        <pc:picChg chg="add mod">
          <ac:chgData name="Idris, Shahidan" userId="78f5fdce-5d94-48ec-8dfc-9faf6b8ae850" providerId="ADAL" clId="{FDE5C4E8-455F-4AF3-84F7-E0C861945B62}" dt="2020-12-10T02:44:19.275" v="795" actId="1076"/>
          <ac:picMkLst>
            <pc:docMk/>
            <pc:sldMk cId="1182156690" sldId="292"/>
            <ac:picMk id="11" creationId="{F73D3866-25C0-4EA3-8762-9CD9851B0A95}"/>
          </ac:picMkLst>
        </pc:picChg>
      </pc:sldChg>
      <pc:sldChg chg="add del">
        <pc:chgData name="Idris, Shahidan" userId="78f5fdce-5d94-48ec-8dfc-9faf6b8ae850" providerId="ADAL" clId="{FDE5C4E8-455F-4AF3-84F7-E0C861945B62}" dt="2020-12-10T02:51:47.881" v="821"/>
        <pc:sldMkLst>
          <pc:docMk/>
          <pc:sldMk cId="538695733" sldId="293"/>
        </pc:sldMkLst>
      </pc:sldChg>
      <pc:sldChg chg="addSp delSp modSp add ord modAnim">
        <pc:chgData name="Idris, Shahidan" userId="78f5fdce-5d94-48ec-8dfc-9faf6b8ae850" providerId="ADAL" clId="{FDE5C4E8-455F-4AF3-84F7-E0C861945B62}" dt="2020-12-10T03:45:12.509" v="3057" actId="20577"/>
        <pc:sldMkLst>
          <pc:docMk/>
          <pc:sldMk cId="904921186" sldId="293"/>
        </pc:sldMkLst>
        <pc:spChg chg="del">
          <ac:chgData name="Idris, Shahidan" userId="78f5fdce-5d94-48ec-8dfc-9faf6b8ae850" providerId="ADAL" clId="{FDE5C4E8-455F-4AF3-84F7-E0C861945B62}" dt="2020-12-10T03:04:39.800" v="1638" actId="478"/>
          <ac:spMkLst>
            <pc:docMk/>
            <pc:sldMk cId="904921186" sldId="293"/>
            <ac:spMk id="16" creationId="{C1B91634-8C03-465D-A82C-0F863393D626}"/>
          </ac:spMkLst>
        </pc:spChg>
        <pc:spChg chg="add mod">
          <ac:chgData name="Idris, Shahidan" userId="78f5fdce-5d94-48ec-8dfc-9faf6b8ae850" providerId="ADAL" clId="{FDE5C4E8-455F-4AF3-84F7-E0C861945B62}" dt="2020-12-10T03:19:12.879" v="2302" actId="1076"/>
          <ac:spMkLst>
            <pc:docMk/>
            <pc:sldMk cId="904921186" sldId="293"/>
            <ac:spMk id="20" creationId="{FDB7B567-EDEB-47E3-8658-88DE93FF0ABE}"/>
          </ac:spMkLst>
        </pc:spChg>
        <pc:spChg chg="add mod">
          <ac:chgData name="Idris, Shahidan" userId="78f5fdce-5d94-48ec-8dfc-9faf6b8ae850" providerId="ADAL" clId="{FDE5C4E8-455F-4AF3-84F7-E0C861945B62}" dt="2020-12-10T03:45:12.509" v="3057" actId="20577"/>
          <ac:spMkLst>
            <pc:docMk/>
            <pc:sldMk cId="904921186" sldId="293"/>
            <ac:spMk id="33" creationId="{DED9C3B1-D268-4AAC-B790-603B53C0C7E0}"/>
          </ac:spMkLst>
        </pc:spChg>
        <pc:grpChg chg="del">
          <ac:chgData name="Idris, Shahidan" userId="78f5fdce-5d94-48ec-8dfc-9faf6b8ae850" providerId="ADAL" clId="{FDE5C4E8-455F-4AF3-84F7-E0C861945B62}" dt="2020-12-10T03:04:41.612" v="1639" actId="478"/>
          <ac:grpSpMkLst>
            <pc:docMk/>
            <pc:sldMk cId="904921186" sldId="293"/>
            <ac:grpSpMk id="14" creationId="{398F3D08-B22E-4C95-B4DD-EF3B2E9EFA75}"/>
          </ac:grpSpMkLst>
        </pc:grpChg>
        <pc:graphicFrameChg chg="add mod modGraphic">
          <ac:chgData name="Idris, Shahidan" userId="78f5fdce-5d94-48ec-8dfc-9faf6b8ae850" providerId="ADAL" clId="{FDE5C4E8-455F-4AF3-84F7-E0C861945B62}" dt="2020-12-10T03:14:14.714" v="2157" actId="14100"/>
          <ac:graphicFrameMkLst>
            <pc:docMk/>
            <pc:sldMk cId="904921186" sldId="293"/>
            <ac:graphicFrameMk id="2" creationId="{3478C971-A7DF-4D26-B206-EDB1021EBE36}"/>
          </ac:graphicFrameMkLst>
        </pc:graphicFrameChg>
        <pc:graphicFrameChg chg="add mod modGraphic">
          <ac:chgData name="Idris, Shahidan" userId="78f5fdce-5d94-48ec-8dfc-9faf6b8ae850" providerId="ADAL" clId="{FDE5C4E8-455F-4AF3-84F7-E0C861945B62}" dt="2020-12-10T03:14:14.714" v="2157" actId="14100"/>
          <ac:graphicFrameMkLst>
            <pc:docMk/>
            <pc:sldMk cId="904921186" sldId="293"/>
            <ac:graphicFrameMk id="15" creationId="{9E917F3F-E574-4AD2-9A95-BEC157661B1B}"/>
          </ac:graphicFrameMkLst>
        </pc:graphicFrameChg>
        <pc:graphicFrameChg chg="add mod modGraphic">
          <ac:chgData name="Idris, Shahidan" userId="78f5fdce-5d94-48ec-8dfc-9faf6b8ae850" providerId="ADAL" clId="{FDE5C4E8-455F-4AF3-84F7-E0C861945B62}" dt="2020-12-10T03:14:26.743" v="2159" actId="1076"/>
          <ac:graphicFrameMkLst>
            <pc:docMk/>
            <pc:sldMk cId="904921186" sldId="293"/>
            <ac:graphicFrameMk id="17" creationId="{2007EAC1-E461-45AF-9FF4-238D47CF05B3}"/>
          </ac:graphicFrameMkLst>
        </pc:graphicFrameChg>
        <pc:graphicFrameChg chg="add mod modGraphic">
          <ac:chgData name="Idris, Shahidan" userId="78f5fdce-5d94-48ec-8dfc-9faf6b8ae850" providerId="ADAL" clId="{FDE5C4E8-455F-4AF3-84F7-E0C861945B62}" dt="2020-12-10T03:14:31.356" v="2160" actId="1076"/>
          <ac:graphicFrameMkLst>
            <pc:docMk/>
            <pc:sldMk cId="904921186" sldId="293"/>
            <ac:graphicFrameMk id="18" creationId="{85CC5FD3-DED8-4D43-B279-D13FA70CC415}"/>
          </ac:graphicFrameMkLst>
        </pc:graphicFrameChg>
        <pc:graphicFrameChg chg="add mod modGraphic">
          <ac:chgData name="Idris, Shahidan" userId="78f5fdce-5d94-48ec-8dfc-9faf6b8ae850" providerId="ADAL" clId="{FDE5C4E8-455F-4AF3-84F7-E0C861945B62}" dt="2020-12-10T03:32:53.260" v="2579" actId="20577"/>
          <ac:graphicFrameMkLst>
            <pc:docMk/>
            <pc:sldMk cId="904921186" sldId="293"/>
            <ac:graphicFrameMk id="19" creationId="{B2329D53-3A96-46E3-9192-8591973E05C1}"/>
          </ac:graphicFrameMkLst>
        </pc:graphicFrameChg>
        <pc:cxnChg chg="add mod">
          <ac:chgData name="Idris, Shahidan" userId="78f5fdce-5d94-48ec-8dfc-9faf6b8ae850" providerId="ADAL" clId="{FDE5C4E8-455F-4AF3-84F7-E0C861945B62}" dt="2020-12-10T03:17:52.524" v="2286" actId="11529"/>
          <ac:cxnSpMkLst>
            <pc:docMk/>
            <pc:sldMk cId="904921186" sldId="293"/>
            <ac:cxnSpMk id="11" creationId="{ECD81CDE-C1D1-4FFE-A53D-80F74888A2DD}"/>
          </ac:cxnSpMkLst>
        </pc:cxnChg>
        <pc:cxnChg chg="add del mod">
          <ac:chgData name="Idris, Shahidan" userId="78f5fdce-5d94-48ec-8dfc-9faf6b8ae850" providerId="ADAL" clId="{FDE5C4E8-455F-4AF3-84F7-E0C861945B62}" dt="2020-12-10T03:17:59.914" v="2288" actId="11529"/>
          <ac:cxnSpMkLst>
            <pc:docMk/>
            <pc:sldMk cId="904921186" sldId="293"/>
            <ac:cxnSpMk id="22" creationId="{C3745CAC-1F32-42C4-9B4F-C9DC9213DC6D}"/>
          </ac:cxnSpMkLst>
        </pc:cxnChg>
        <pc:cxnChg chg="add mod">
          <ac:chgData name="Idris, Shahidan" userId="78f5fdce-5d94-48ec-8dfc-9faf6b8ae850" providerId="ADAL" clId="{FDE5C4E8-455F-4AF3-84F7-E0C861945B62}" dt="2020-12-10T03:18:06.596" v="2289" actId="11529"/>
          <ac:cxnSpMkLst>
            <pc:docMk/>
            <pc:sldMk cId="904921186" sldId="293"/>
            <ac:cxnSpMk id="24" creationId="{21B71563-9F2D-4FE2-B7DD-98089FB8B48B}"/>
          </ac:cxnSpMkLst>
        </pc:cxnChg>
        <pc:cxnChg chg="add del mod">
          <ac:chgData name="Idris, Shahidan" userId="78f5fdce-5d94-48ec-8dfc-9faf6b8ae850" providerId="ADAL" clId="{FDE5C4E8-455F-4AF3-84F7-E0C861945B62}" dt="2020-12-10T03:18:21.237" v="2291" actId="11529"/>
          <ac:cxnSpMkLst>
            <pc:docMk/>
            <pc:sldMk cId="904921186" sldId="293"/>
            <ac:cxnSpMk id="26" creationId="{0D5EED05-F516-4AE1-9885-B50415F8F266}"/>
          </ac:cxnSpMkLst>
        </pc:cxnChg>
        <pc:cxnChg chg="add mod">
          <ac:chgData name="Idris, Shahidan" userId="78f5fdce-5d94-48ec-8dfc-9faf6b8ae850" providerId="ADAL" clId="{FDE5C4E8-455F-4AF3-84F7-E0C861945B62}" dt="2020-12-10T03:18:28.161" v="2292" actId="11529"/>
          <ac:cxnSpMkLst>
            <pc:docMk/>
            <pc:sldMk cId="904921186" sldId="293"/>
            <ac:cxnSpMk id="28" creationId="{298B1B05-46A9-4974-8F4C-900991D1A11A}"/>
          </ac:cxnSpMkLst>
        </pc:cxnChg>
        <pc:cxnChg chg="add mod">
          <ac:chgData name="Idris, Shahidan" userId="78f5fdce-5d94-48ec-8dfc-9faf6b8ae850" providerId="ADAL" clId="{FDE5C4E8-455F-4AF3-84F7-E0C861945B62}" dt="2020-12-10T03:18:55.272" v="2297" actId="14100"/>
          <ac:cxnSpMkLst>
            <pc:docMk/>
            <pc:sldMk cId="904921186" sldId="293"/>
            <ac:cxnSpMk id="30" creationId="{89253218-6E6F-40BC-9425-BA33DFF9FC13}"/>
          </ac:cxnSpMkLst>
        </pc:cxnChg>
      </pc:sldChg>
      <pc:sldChg chg="addSp delSp modSp add ord">
        <pc:chgData name="Idris, Shahidan" userId="78f5fdce-5d94-48ec-8dfc-9faf6b8ae850" providerId="ADAL" clId="{FDE5C4E8-455F-4AF3-84F7-E0C861945B62}" dt="2020-12-10T03:25:25.216" v="2413" actId="20577"/>
        <pc:sldMkLst>
          <pc:docMk/>
          <pc:sldMk cId="2409704816" sldId="294"/>
        </pc:sldMkLst>
        <pc:spChg chg="del mod">
          <ac:chgData name="Idris, Shahidan" userId="78f5fdce-5d94-48ec-8dfc-9faf6b8ae850" providerId="ADAL" clId="{FDE5C4E8-455F-4AF3-84F7-E0C861945B62}" dt="2020-12-10T03:23:34.331" v="2336" actId="478"/>
          <ac:spMkLst>
            <pc:docMk/>
            <pc:sldMk cId="2409704816" sldId="294"/>
            <ac:spMk id="2" creationId="{BFD07438-86EA-CC43-828B-A7372BBD93D1}"/>
          </ac:spMkLst>
        </pc:spChg>
        <pc:spChg chg="mod">
          <ac:chgData name="Idris, Shahidan" userId="78f5fdce-5d94-48ec-8dfc-9faf6b8ae850" providerId="ADAL" clId="{FDE5C4E8-455F-4AF3-84F7-E0C861945B62}" dt="2020-12-10T03:23:18.698" v="2322" actId="20577"/>
          <ac:spMkLst>
            <pc:docMk/>
            <pc:sldMk cId="2409704816" sldId="294"/>
            <ac:spMk id="4" creationId="{A96A9B07-D88D-D748-974F-7FADCD5E3D8D}"/>
          </ac:spMkLst>
        </pc:spChg>
        <pc:spChg chg="del">
          <ac:chgData name="Idris, Shahidan" userId="78f5fdce-5d94-48ec-8dfc-9faf6b8ae850" providerId="ADAL" clId="{FDE5C4E8-455F-4AF3-84F7-E0C861945B62}" dt="2020-12-10T03:23:35.156" v="2337" actId="478"/>
          <ac:spMkLst>
            <pc:docMk/>
            <pc:sldMk cId="2409704816" sldId="294"/>
            <ac:spMk id="9" creationId="{E9A5CDA9-2AB6-6F44-A444-4BB9B966F483}"/>
          </ac:spMkLst>
        </pc:spChg>
        <pc:spChg chg="add mod">
          <ac:chgData name="Idris, Shahidan" userId="78f5fdce-5d94-48ec-8dfc-9faf6b8ae850" providerId="ADAL" clId="{FDE5C4E8-455F-4AF3-84F7-E0C861945B62}" dt="2020-12-10T03:25:17.030" v="2387" actId="1076"/>
          <ac:spMkLst>
            <pc:docMk/>
            <pc:sldMk cId="2409704816" sldId="294"/>
            <ac:spMk id="13" creationId="{4ED34BA5-590F-4D11-BACA-0023543347FA}"/>
          </ac:spMkLst>
        </pc:spChg>
        <pc:spChg chg="add mod">
          <ac:chgData name="Idris, Shahidan" userId="78f5fdce-5d94-48ec-8dfc-9faf6b8ae850" providerId="ADAL" clId="{FDE5C4E8-455F-4AF3-84F7-E0C861945B62}" dt="2020-12-10T03:25:25.216" v="2413" actId="20577"/>
          <ac:spMkLst>
            <pc:docMk/>
            <pc:sldMk cId="2409704816" sldId="294"/>
            <ac:spMk id="14" creationId="{4D195CB5-FD77-417B-832E-86174F099D1B}"/>
          </ac:spMkLst>
        </pc:spChg>
        <pc:picChg chg="del">
          <ac:chgData name="Idris, Shahidan" userId="78f5fdce-5d94-48ec-8dfc-9faf6b8ae850" providerId="ADAL" clId="{FDE5C4E8-455F-4AF3-84F7-E0C861945B62}" dt="2020-12-10T03:23:21.161" v="2323" actId="478"/>
          <ac:picMkLst>
            <pc:docMk/>
            <pc:sldMk cId="2409704816" sldId="294"/>
            <ac:picMk id="7" creationId="{39B86B47-F063-B84C-8536-211F7FE6559F}"/>
          </ac:picMkLst>
        </pc:picChg>
        <pc:picChg chg="add mod">
          <ac:chgData name="Idris, Shahidan" userId="78f5fdce-5d94-48ec-8dfc-9faf6b8ae850" providerId="ADAL" clId="{FDE5C4E8-455F-4AF3-84F7-E0C861945B62}" dt="2020-12-10T03:24:51.896" v="2353" actId="1035"/>
          <ac:picMkLst>
            <pc:docMk/>
            <pc:sldMk cId="2409704816" sldId="294"/>
            <ac:picMk id="11" creationId="{210B674F-63B5-4128-9A7A-744DF4C4D621}"/>
          </ac:picMkLst>
        </pc:picChg>
        <pc:picChg chg="add mod">
          <ac:chgData name="Idris, Shahidan" userId="78f5fdce-5d94-48ec-8dfc-9faf6b8ae850" providerId="ADAL" clId="{FDE5C4E8-455F-4AF3-84F7-E0C861945B62}" dt="2020-12-10T03:24:43.862" v="2345" actId="1076"/>
          <ac:picMkLst>
            <pc:docMk/>
            <pc:sldMk cId="2409704816" sldId="294"/>
            <ac:picMk id="12" creationId="{D2BB4EA5-779A-4885-8E81-C5E3A33CB1F6}"/>
          </ac:picMkLst>
        </pc:picChg>
      </pc:sldChg>
      <pc:sldChg chg="modSp add del ord">
        <pc:chgData name="Idris, Shahidan" userId="78f5fdce-5d94-48ec-8dfc-9faf6b8ae850" providerId="ADAL" clId="{FDE5C4E8-455F-4AF3-84F7-E0C861945B62}" dt="2020-12-10T03:26:59.589" v="2453" actId="2696"/>
        <pc:sldMkLst>
          <pc:docMk/>
          <pc:sldMk cId="1074535434" sldId="295"/>
        </pc:sldMkLst>
        <pc:spChg chg="mod">
          <ac:chgData name="Idris, Shahidan" userId="78f5fdce-5d94-48ec-8dfc-9faf6b8ae850" providerId="ADAL" clId="{FDE5C4E8-455F-4AF3-84F7-E0C861945B62}" dt="2020-12-10T03:26:52.581" v="2452" actId="20577"/>
          <ac:spMkLst>
            <pc:docMk/>
            <pc:sldMk cId="1074535434" sldId="295"/>
            <ac:spMk id="4" creationId="{A96A9B07-D88D-D748-974F-7FADCD5E3D8D}"/>
          </ac:spMkLst>
        </pc:spChg>
      </pc:sldChg>
      <pc:sldChg chg="addSp delSp modSp add ord">
        <pc:chgData name="Idris, Shahidan" userId="78f5fdce-5d94-48ec-8dfc-9faf6b8ae850" providerId="ADAL" clId="{FDE5C4E8-455F-4AF3-84F7-E0C861945B62}" dt="2020-12-10T03:28:23.130" v="2560" actId="1076"/>
        <pc:sldMkLst>
          <pc:docMk/>
          <pc:sldMk cId="1164664650" sldId="295"/>
        </pc:sldMkLst>
        <pc:spChg chg="mod">
          <ac:chgData name="Idris, Shahidan" userId="78f5fdce-5d94-48ec-8dfc-9faf6b8ae850" providerId="ADAL" clId="{FDE5C4E8-455F-4AF3-84F7-E0C861945B62}" dt="2020-12-10T03:28:09.392" v="2526" actId="1076"/>
          <ac:spMkLst>
            <pc:docMk/>
            <pc:sldMk cId="1164664650" sldId="295"/>
            <ac:spMk id="2" creationId="{BFD07438-86EA-CC43-828B-A7372BBD93D1}"/>
          </ac:spMkLst>
        </pc:spChg>
        <pc:spChg chg="mod">
          <ac:chgData name="Idris, Shahidan" userId="78f5fdce-5d94-48ec-8dfc-9faf6b8ae850" providerId="ADAL" clId="{FDE5C4E8-455F-4AF3-84F7-E0C861945B62}" dt="2020-12-10T03:27:15.887" v="2469" actId="20577"/>
          <ac:spMkLst>
            <pc:docMk/>
            <pc:sldMk cId="1164664650" sldId="295"/>
            <ac:spMk id="4" creationId="{A96A9B07-D88D-D748-974F-7FADCD5E3D8D}"/>
          </ac:spMkLst>
        </pc:spChg>
        <pc:spChg chg="mod">
          <ac:chgData name="Idris, Shahidan" userId="78f5fdce-5d94-48ec-8dfc-9faf6b8ae850" providerId="ADAL" clId="{FDE5C4E8-455F-4AF3-84F7-E0C861945B62}" dt="2020-12-10T03:27:52.921" v="2477" actId="1076"/>
          <ac:spMkLst>
            <pc:docMk/>
            <pc:sldMk cId="1164664650" sldId="295"/>
            <ac:spMk id="10" creationId="{81CDCB22-6E18-9B47-BEDD-93BA9793064D}"/>
          </ac:spMkLst>
        </pc:spChg>
        <pc:spChg chg="add mod">
          <ac:chgData name="Idris, Shahidan" userId="78f5fdce-5d94-48ec-8dfc-9faf6b8ae850" providerId="ADAL" clId="{FDE5C4E8-455F-4AF3-84F7-E0C861945B62}" dt="2020-12-10T03:28:23.130" v="2560" actId="1076"/>
          <ac:spMkLst>
            <pc:docMk/>
            <pc:sldMk cId="1164664650" sldId="295"/>
            <ac:spMk id="13" creationId="{78AF0795-F880-422D-9FEE-517684AB2E94}"/>
          </ac:spMkLst>
        </pc:spChg>
        <pc:picChg chg="add mod">
          <ac:chgData name="Idris, Shahidan" userId="78f5fdce-5d94-48ec-8dfc-9faf6b8ae850" providerId="ADAL" clId="{FDE5C4E8-455F-4AF3-84F7-E0C861945B62}" dt="2020-12-10T03:27:39.974" v="2472" actId="1076"/>
          <ac:picMkLst>
            <pc:docMk/>
            <pc:sldMk cId="1164664650" sldId="295"/>
            <ac:picMk id="9" creationId="{29331075-DA47-42C6-B6B2-787883FDA4CB}"/>
          </ac:picMkLst>
        </pc:picChg>
        <pc:picChg chg="del">
          <ac:chgData name="Idris, Shahidan" userId="78f5fdce-5d94-48ec-8dfc-9faf6b8ae850" providerId="ADAL" clId="{FDE5C4E8-455F-4AF3-84F7-E0C861945B62}" dt="2020-12-10T03:27:18.215" v="2470" actId="478"/>
          <ac:picMkLst>
            <pc:docMk/>
            <pc:sldMk cId="1164664650" sldId="295"/>
            <ac:picMk id="11" creationId="{CB085EBD-E812-0546-A2CA-C42BE1098D4C}"/>
          </ac:picMkLst>
        </pc:picChg>
        <pc:picChg chg="add mod">
          <ac:chgData name="Idris, Shahidan" userId="78f5fdce-5d94-48ec-8dfc-9faf6b8ae850" providerId="ADAL" clId="{FDE5C4E8-455F-4AF3-84F7-E0C861945B62}" dt="2020-12-10T03:27:49.930" v="2476" actId="1076"/>
          <ac:picMkLst>
            <pc:docMk/>
            <pc:sldMk cId="1164664650" sldId="295"/>
            <ac:picMk id="12" creationId="{E2C5B167-8E12-483E-AE65-66636AE744BB}"/>
          </ac:picMkLst>
        </pc:picChg>
      </pc:sldChg>
    </pc:docChg>
  </pc:docChgLst>
  <pc:docChgLst>
    <pc:chgData name="Idris, Shahidan" userId="78f5fdce-5d94-48ec-8dfc-9faf6b8ae850" providerId="ADAL" clId="{6D9B3EAA-4FB8-404E-8B22-6DFD72221D98}"/>
    <pc:docChg chg="undo modSld">
      <pc:chgData name="Idris, Shahidan" userId="78f5fdce-5d94-48ec-8dfc-9faf6b8ae850" providerId="ADAL" clId="{6D9B3EAA-4FB8-404E-8B22-6DFD72221D98}" dt="2020-12-16T05:13:44.531" v="42" actId="20577"/>
      <pc:docMkLst>
        <pc:docMk/>
      </pc:docMkLst>
      <pc:sldChg chg="modSp">
        <pc:chgData name="Idris, Shahidan" userId="78f5fdce-5d94-48ec-8dfc-9faf6b8ae850" providerId="ADAL" clId="{6D9B3EAA-4FB8-404E-8B22-6DFD72221D98}" dt="2020-12-16T05:13:44.531" v="42" actId="20577"/>
        <pc:sldMkLst>
          <pc:docMk/>
          <pc:sldMk cId="729086239" sldId="258"/>
        </pc:sldMkLst>
        <pc:spChg chg="mod">
          <ac:chgData name="Idris, Shahidan" userId="78f5fdce-5d94-48ec-8dfc-9faf6b8ae850" providerId="ADAL" clId="{6D9B3EAA-4FB8-404E-8B22-6DFD72221D98}" dt="2020-12-16T05:13:44.531" v="42" actId="20577"/>
          <ac:spMkLst>
            <pc:docMk/>
            <pc:sldMk cId="729086239" sldId="258"/>
            <ac:spMk id="3" creationId="{3EF89285-7A07-5748-80DA-436CCEA89B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B8744-0EBA-B848-8D23-9046A3FA4C35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CBC5-3AAD-8349-8600-31FEA0059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04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CBC5-3AAD-8349-8600-31FEA0059DF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9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6704-D115-3B4F-A4A4-8647A3E1A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BC0EB-2ACF-4D47-9EF8-45A69BE41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2C48-611C-0A40-91FA-23A0F6AB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C50-3908-AA40-99C3-7A512462F62A}" type="datetime1">
              <a:rPr lang="en-MY" smtClean="0"/>
              <a:t>16/12/2020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91185-53F5-0A4A-9231-DC1E31CE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2D5B3-3745-9445-9B31-10E058D7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9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F249-E2B2-194F-8174-4E49721E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B53A9-A1D9-E14F-85B6-8F89DCD08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B775-5B8C-8144-B685-88534B2C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3688-2C89-1344-8621-3C864D1619C0}" type="datetime1">
              <a:rPr lang="en-MY" smtClean="0"/>
              <a:t>16/12/2020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A03D-778A-ED4E-922F-8088925D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960DB-DBF5-D844-854A-FA1F17F4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3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3B101-0979-A34E-89D7-BC5B00089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8BA9A-5EDF-C94F-85A2-CE3E0ADE0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4D4-3A9A-5A4E-A166-E56BC72F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C688-67E7-2F4E-96E0-83E32CB75F9F}" type="datetime1">
              <a:rPr lang="en-MY" smtClean="0"/>
              <a:t>16/12/2020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8D57B-A5F8-3D4D-9CED-33EC2A58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4CEAC-F3B6-EB48-8064-99582BED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604C-8A96-3F46-A50E-B156B8BB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A5631-6C6B-2548-A6AA-5AF1A1890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8EE94-B3B6-8345-B093-A97D6779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23B5-642C-2342-A951-53E4B5ADE7E5}" type="datetime1">
              <a:rPr lang="en-MY" smtClean="0"/>
              <a:t>16/12/2020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04DD-CDEC-3D43-9772-CFE42866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A539B-5C2D-4842-B595-14903689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2DB5-5303-0F4E-B973-B71BE8CF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DF5C2-A85A-2C4B-BF8F-2395A7233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DA31E-1764-AC46-8071-D08A5CD6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5F6F-E867-8246-96A3-9398B45E2EB8}" type="datetime1">
              <a:rPr lang="en-MY" smtClean="0"/>
              <a:t>16/12/2020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E941D-F927-584D-9D50-0D80BB23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18F3-1C48-2C45-BED0-EFC09CFF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60C7-505C-1146-AF62-02EBBEFE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9B50B-6278-9B49-BE76-B8CF84A80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92A24-FD42-1D49-864C-2BA2D86C2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FC09B-8FE9-7A44-B3D4-048F0DDA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9E89-80AF-7E48-AC83-BBF0D773C7D1}" type="datetime1">
              <a:rPr lang="en-MY" smtClean="0"/>
              <a:t>16/12/2020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1353A-CFF8-674C-8221-92765583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63DA3-5D38-7948-906F-C72B71FF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4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FD4F-FBC5-8D43-A0AB-5B6D1FF7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137F7-0D2A-2947-A898-2D75D5AAF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22102-B1E1-E24E-9975-34D757EA6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F0952-2E0C-4E4E-8DDF-78F61E994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81994-F400-8B4E-97EE-FF7D3D870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F8A55-135C-1F45-B7BE-A983F6D9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EC16-0B09-C448-8F0B-CE2EDDF70116}" type="datetime1">
              <a:rPr lang="en-MY" smtClean="0"/>
              <a:t>16/12/2020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C1E4C-A138-584C-B03B-6EC5D6CE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E894F-1B98-6E46-AA06-1E681BB7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2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3E78-64D0-CD48-A69E-E4C24C87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CDC98-15EC-BF43-8A05-8C707498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8F91-2822-4148-BE7F-643C47FD57E7}" type="datetime1">
              <a:rPr lang="en-MY" smtClean="0"/>
              <a:t>16/12/2020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657A1-AA14-4C45-9197-BCB489C6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46DC1-7FB2-1B48-9479-9A073E98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ABD82-8217-974B-B866-07957C7A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9CE6-C28E-1844-A9B4-9229A0039AC0}" type="datetime1">
              <a:rPr lang="en-MY" smtClean="0"/>
              <a:t>16/12/2020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A31F4-CDEE-F64D-A5CA-C70518BA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EEE24-CAD8-FA48-9373-D082629C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5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7477-2869-E74F-82F1-4BD16C94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3564C-DDB6-C442-8859-A498CB33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2F6FD-783B-9244-957C-B84EF4963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210F6-F489-B74F-A4CF-040D3A11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ADC0-F667-474B-8DF1-357AA3594955}" type="datetime1">
              <a:rPr lang="en-MY" smtClean="0"/>
              <a:t>16/12/2020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FC6C3-8E43-3E4D-AB2D-33F5CE5F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2F4B9-B353-E64E-8756-F03CC08E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8CB-3C11-1346-BF6C-3FFF90EA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F0593-AF31-C045-9189-2E217ACDB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91CDF-A7F8-E14D-8C1F-294455125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6977D-5A6E-2E4D-8489-F3858631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E60C-5073-F44A-ACA8-197723C2B831}" type="datetime1">
              <a:rPr lang="en-MY" smtClean="0"/>
              <a:t>16/12/2020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868E9-E7DE-6542-807C-AFFD9429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6958-3A7E-C84E-ADB3-9CB53F87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3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0FD4C-1D8A-324C-AF1C-70E06B70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97C8-3AAA-6D48-A15D-5BB1D9852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E2253-CD2E-A643-904F-88D0A7EE9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5B5C5-5FE2-0C4A-A3C1-129FE698EFE8}" type="datetime1">
              <a:rPr lang="en-MY" smtClean="0"/>
              <a:t>16/12/2020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ECE54-B716-A54A-A6AD-236658143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9C74-5923-0F45-969B-E3128B41D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jpeg"/><Relationship Id="rId9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slide" Target="slide19.xml"/><Relationship Id="rId4" Type="http://schemas.openxmlformats.org/officeDocument/2006/relationships/image" Target="../media/image10.jpeg"/><Relationship Id="rId9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4.xml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slide" Target="slide26.xml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2.png"/><Relationship Id="rId14" Type="http://schemas.openxmlformats.org/officeDocument/2006/relationships/slide" Target="slide2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4.xml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slide" Target="slide26.xml"/><Relationship Id="rId5" Type="http://schemas.openxmlformats.org/officeDocument/2006/relationships/image" Target="../media/image8.png"/><Relationship Id="rId15" Type="http://schemas.openxmlformats.org/officeDocument/2006/relationships/slide" Target="slide27.xml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2.png"/><Relationship Id="rId1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slide" Target="slide32.xml"/><Relationship Id="rId4" Type="http://schemas.openxmlformats.org/officeDocument/2006/relationships/slide" Target="slide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A4wezoZmoyA" TargetMode="Externa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slide" Target="slide28.xml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12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slide" Target="slide11.xml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slide" Target="slide10.xml"/><Relationship Id="rId1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12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slide" Target="slide11.xml"/><Relationship Id="rId5" Type="http://schemas.openxmlformats.org/officeDocument/2006/relationships/image" Target="../media/image7.png"/><Relationship Id="rId15" Type="http://schemas.openxmlformats.org/officeDocument/2006/relationships/slide" Target="slide14.xml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slide" Target="slide10.xml"/><Relationship Id="rId1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FAB4358F-71E0-CB48-A390-FA78A1583A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tretch>
            <a:fillRect/>
          </a:stretch>
        </p:blipFill>
        <p:spPr>
          <a:xfrm>
            <a:off x="-390111" y="-293229"/>
            <a:ext cx="13234592" cy="7444458"/>
          </a:xfrm>
          <a:prstGeom prst="rect">
            <a:avLst/>
          </a:prstGeom>
        </p:spPr>
      </p:pic>
      <p:sp>
        <p:nvSpPr>
          <p:cNvPr id="11" name="Titel 6">
            <a:extLst>
              <a:ext uri="{FF2B5EF4-FFF2-40B4-BE49-F238E27FC236}">
                <a16:creationId xmlns:a16="http://schemas.microsoft.com/office/drawing/2014/main" id="{222E6838-4122-874C-91AA-9FE73038F1B6}"/>
              </a:ext>
            </a:extLst>
          </p:cNvPr>
          <p:cNvSpPr txBox="1">
            <a:spLocks/>
          </p:cNvSpPr>
          <p:nvPr/>
        </p:nvSpPr>
        <p:spPr>
          <a:xfrm>
            <a:off x="627062" y="901207"/>
            <a:ext cx="7103774" cy="3525253"/>
          </a:xfrm>
          <a:prstGeom prst="rect">
            <a:avLst/>
          </a:prstGeom>
          <a:gradFill flip="none" rotWithShape="1">
            <a:gsLst>
              <a:gs pos="0">
                <a:srgbClr val="6CCFCC"/>
              </a:gs>
              <a:gs pos="74000">
                <a:srgbClr val="0071C5"/>
              </a:gs>
              <a:gs pos="85000">
                <a:srgbClr val="0071C5"/>
              </a:gs>
              <a:gs pos="100000">
                <a:srgbClr val="0071C5"/>
              </a:gs>
            </a:gsLst>
            <a:lin ang="2700000" scaled="1"/>
            <a:tileRect/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B3CD4E7F-2021-6741-88C4-5B5D84E6EF88}"/>
              </a:ext>
            </a:extLst>
          </p:cNvPr>
          <p:cNvSpPr txBox="1">
            <a:spLocks/>
          </p:cNvSpPr>
          <p:nvPr/>
        </p:nvSpPr>
        <p:spPr>
          <a:xfrm>
            <a:off x="627062" y="4580876"/>
            <a:ext cx="7103773" cy="1695635"/>
          </a:xfrm>
          <a:prstGeom prst="rect">
            <a:avLst/>
          </a:prstGeom>
          <a:solidFill>
            <a:srgbClr val="0071C5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8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0D9D0C-C17D-414E-90FC-2C89115D109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4ED4357-E1A5-4644-BCB5-4EB6EF13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2FD336-26C7-F04B-BE55-B5CA10C0D6B8}"/>
              </a:ext>
            </a:extLst>
          </p:cNvPr>
          <p:cNvSpPr txBox="1"/>
          <p:nvPr/>
        </p:nvSpPr>
        <p:spPr>
          <a:xfrm>
            <a:off x="789709" y="1149927"/>
            <a:ext cx="6054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INDUSTRIAL PROJECT (SIP)</a:t>
            </a:r>
            <a:endParaRPr lang="en-GB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90B18-3704-FC48-B958-6E4EF7BD4950}"/>
              </a:ext>
            </a:extLst>
          </p:cNvPr>
          <p:cNvSpPr txBox="1"/>
          <p:nvPr/>
        </p:nvSpPr>
        <p:spPr>
          <a:xfrm>
            <a:off x="789709" y="2767280"/>
            <a:ext cx="5818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Scripts and Contact Resistance (CRES)/Spring Rate Measurement Tool for In-Circuit Tester (ICT) Fixture Probe Health Maintenance and Life Extension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47438-9C75-7B46-88F5-3E859F70AE0F}"/>
              </a:ext>
            </a:extLst>
          </p:cNvPr>
          <p:cNvSpPr txBox="1"/>
          <p:nvPr/>
        </p:nvSpPr>
        <p:spPr>
          <a:xfrm>
            <a:off x="789709" y="4798332"/>
            <a:ext cx="6479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		:	</a:t>
            </a:r>
            <a:r>
              <a:rPr lang="en-GB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Shahidan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 Idris</a:t>
            </a:r>
          </a:p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ID	: 	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25204</a:t>
            </a:r>
          </a:p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 	: 	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 &amp; Electronics Engineering</a:t>
            </a:r>
          </a:p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 SV		: 	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Goh Fong Hsia, Test Manager</a:t>
            </a:r>
          </a:p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UTP SV		: 	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 Cheng-Kai Lu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3939461-46B4-A94F-88C4-510BD74B39FD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</p:spTree>
    <p:extLst>
      <p:ext uri="{BB962C8B-B14F-4D97-AF65-F5344CB8AC3E}">
        <p14:creationId xmlns:p14="http://schemas.microsoft.com/office/powerpoint/2010/main" val="195835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Interface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592790" y="5332021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0B674F-63B5-4128-9A7A-744DF4C4D62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3017" y="1618985"/>
            <a:ext cx="5727700" cy="3079750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D2BB4EA5-779A-4885-8E81-C5E3A33CB1F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90" y="1305146"/>
            <a:ext cx="4359761" cy="35037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D34BA5-590F-4D11-BACA-0023543347FA}"/>
              </a:ext>
            </a:extLst>
          </p:cNvPr>
          <p:cNvSpPr/>
          <p:nvPr/>
        </p:nvSpPr>
        <p:spPr>
          <a:xfrm>
            <a:off x="2000779" y="4808905"/>
            <a:ext cx="2792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First Page of Tool Menu</a:t>
            </a:r>
            <a:endParaRPr lang="en-GB" b="1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195CB5-FD77-417B-832E-86174F099D1B}"/>
              </a:ext>
            </a:extLst>
          </p:cNvPr>
          <p:cNvSpPr/>
          <p:nvPr/>
        </p:nvSpPr>
        <p:spPr>
          <a:xfrm>
            <a:off x="7490910" y="4885797"/>
            <a:ext cx="299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GUI for uploading images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40970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6457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Output (Report Generation)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86B47-F063-B84C-8536-211F7FE655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3095" y="1166397"/>
            <a:ext cx="8605809" cy="45252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4003128" y="5885417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Generated PM Report in PDF Format</a:t>
            </a:r>
            <a:endParaRPr lang="en-GB" b="1" i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A5CDA9-2AB6-6F44-A444-4BB9B966F483}"/>
              </a:ext>
            </a:extLst>
          </p:cNvPr>
          <p:cNvSpPr/>
          <p:nvPr/>
        </p:nvSpPr>
        <p:spPr>
          <a:xfrm>
            <a:off x="9250878" y="4643251"/>
            <a:ext cx="724395" cy="34438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ction Button: Home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592790" y="5332021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70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Drive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1438339" y="5885417"/>
            <a:ext cx="931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Generated Fixture Folder containing Report and Pareto Plot folder in Network Drive</a:t>
            </a:r>
            <a:endParaRPr lang="en-GB" b="1" i="1" dirty="0"/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753710" y="4863520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ED44D1-7B10-F643-8FFF-78A48251C62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52" y="1103316"/>
            <a:ext cx="6612495" cy="457449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9A5CDA9-2AB6-6F44-A444-4BB9B966F483}"/>
              </a:ext>
            </a:extLst>
          </p:cNvPr>
          <p:cNvSpPr/>
          <p:nvPr/>
        </p:nvSpPr>
        <p:spPr>
          <a:xfrm>
            <a:off x="4003128" y="2339438"/>
            <a:ext cx="901381" cy="3562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6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2645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Pareto Chart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2231327" y="5885417"/>
            <a:ext cx="772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Pareto Chart of Top Probe Cycle Counts for Fixtures with Limit Lines</a:t>
            </a:r>
            <a:endParaRPr lang="en-GB" b="1" i="1" dirty="0"/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753710" y="4863520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FCEBA475-6E0C-3C4B-BD52-3CB74B2EAD3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15" y="1166189"/>
            <a:ext cx="9128170" cy="448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7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A1C7FB-AE87-C845-8270-E7B7401515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55B8BC-FAF4-1A42-A63B-04CF5B2E0281}"/>
              </a:ext>
            </a:extLst>
          </p:cNvPr>
          <p:cNvSpPr txBox="1"/>
          <p:nvPr/>
        </p:nvSpPr>
        <p:spPr>
          <a:xfrm>
            <a:off x="380652" y="387807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A34305-F712-7643-A47A-A8FC7778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17FCC6F-36B7-674F-9F2A-8781221994F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903B0-80E5-D042-A305-30E9E0489C4F}"/>
              </a:ext>
            </a:extLst>
          </p:cNvPr>
          <p:cNvSpPr txBox="1"/>
          <p:nvPr/>
        </p:nvSpPr>
        <p:spPr>
          <a:xfrm>
            <a:off x="380652" y="1598233"/>
            <a:ext cx="11160184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Centralised database for historical PM reports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Collect Hardware Probe Cycle Count from historical PM reports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Software Probe Cycle Count from product folders in tester PC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fixtures that exceed Cycle Count Limit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Trace Probes Replaced and Failure Modes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Measure Electrical and Mechanical properties of replaced probes</a:t>
            </a:r>
          </a:p>
        </p:txBody>
      </p:sp>
    </p:spTree>
    <p:extLst>
      <p:ext uri="{BB962C8B-B14F-4D97-AF65-F5344CB8AC3E}">
        <p14:creationId xmlns:p14="http://schemas.microsoft.com/office/powerpoint/2010/main" val="143663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21650-9CF3-3743-9950-80B78A139AF0}"/>
              </a:ext>
            </a:extLst>
          </p:cNvPr>
          <p:cNvSpPr txBox="1"/>
          <p:nvPr/>
        </p:nvSpPr>
        <p:spPr>
          <a:xfrm>
            <a:off x="380652" y="1287357"/>
            <a:ext cx="111601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Probe Cycle Count Harvesting 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Tools: Python, pandas,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0" name="Picture 6" descr="pandas (software) - Wikipedia">
            <a:extLst>
              <a:ext uri="{FF2B5EF4-FFF2-40B4-BE49-F238E27FC236}">
                <a16:creationId xmlns:a16="http://schemas.microsoft.com/office/drawing/2014/main" id="{5979CD18-88C6-344A-BA9C-6EE9EA2B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08" y="2604758"/>
            <a:ext cx="2819863" cy="113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ython logo | Python programming, Programming languages, Python logo">
            <a:extLst>
              <a:ext uri="{FF2B5EF4-FFF2-40B4-BE49-F238E27FC236}">
                <a16:creationId xmlns:a16="http://schemas.microsoft.com/office/drawing/2014/main" id="{1460B186-7B26-404B-9AE2-8BBB19307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00" y="2604758"/>
            <a:ext cx="1187661" cy="128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PyInstaller Logo — PyInstaller bundles Python applications">
            <a:extLst>
              <a:ext uri="{FF2B5EF4-FFF2-40B4-BE49-F238E27FC236}">
                <a16:creationId xmlns:a16="http://schemas.microsoft.com/office/drawing/2014/main" id="{DC55E385-6CBA-E147-9CBB-998F3CFA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45" y="4787247"/>
            <a:ext cx="1172817" cy="117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A64D9A3-AD3A-FA4B-9C9F-37A4453BC30E}"/>
              </a:ext>
            </a:extLst>
          </p:cNvPr>
          <p:cNvSpPr/>
          <p:nvPr/>
        </p:nvSpPr>
        <p:spPr>
          <a:xfrm>
            <a:off x="5120227" y="602778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b="1" dirty="0"/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4224FF20-085D-FC46-8621-3D4BF4AF6569}"/>
              </a:ext>
            </a:extLst>
          </p:cNvPr>
          <p:cNvSpPr/>
          <p:nvPr/>
        </p:nvSpPr>
        <p:spPr>
          <a:xfrm flipV="1">
            <a:off x="2358886" y="4189819"/>
            <a:ext cx="1908313" cy="1756635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0F43310-B881-5D48-959C-1FAFC963E446}"/>
              </a:ext>
            </a:extLst>
          </p:cNvPr>
          <p:cNvSpPr/>
          <p:nvPr/>
        </p:nvSpPr>
        <p:spPr>
          <a:xfrm rot="5400000">
            <a:off x="5303762" y="3940345"/>
            <a:ext cx="954156" cy="562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FE7B6-B6DB-3341-9236-C8D34A2AED30}"/>
              </a:ext>
            </a:extLst>
          </p:cNvPr>
          <p:cNvSpPr/>
          <p:nvPr/>
        </p:nvSpPr>
        <p:spPr>
          <a:xfrm>
            <a:off x="2873227" y="3898366"/>
            <a:ext cx="2787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Generate Executable File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(.exe file)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73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pic>
        <p:nvPicPr>
          <p:cNvPr id="19" name="Picture 18" descr="pandas (software) - Wikipedia">
            <a:extLst>
              <a:ext uri="{FF2B5EF4-FFF2-40B4-BE49-F238E27FC236}">
                <a16:creationId xmlns:a16="http://schemas.microsoft.com/office/drawing/2014/main" id="{B861B4CF-C23B-8B46-9308-D5AC0FEC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946" y="3926723"/>
            <a:ext cx="1892303" cy="76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Python logo | Python programming, Programming languages, Python logo">
            <a:extLst>
              <a:ext uri="{FF2B5EF4-FFF2-40B4-BE49-F238E27FC236}">
                <a16:creationId xmlns:a16="http://schemas.microsoft.com/office/drawing/2014/main" id="{AE307494-1B16-DF48-B5D2-B6DB2EFA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22" y="3821843"/>
            <a:ext cx="901475" cy="97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24FFC-819B-0C4F-87C2-1272431B7F82}"/>
              </a:ext>
            </a:extLst>
          </p:cNvPr>
          <p:cNvSpPr txBox="1"/>
          <p:nvPr/>
        </p:nvSpPr>
        <p:spPr>
          <a:xfrm>
            <a:off x="380652" y="1287357"/>
            <a:ext cx="111601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Probe Cycle Count Harvesting 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Tools: Python, pandas,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420B4-F7E6-1244-B2F0-05ED91702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315" y="2658122"/>
            <a:ext cx="872034" cy="872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3F1B76-7724-9946-81C4-2C6005FDC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315" y="3827674"/>
            <a:ext cx="872034" cy="8720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2C0128-9694-5741-A1B4-A2B8405A8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315" y="4950285"/>
            <a:ext cx="872034" cy="8720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C8B7BC-9C7F-DB4D-A377-CCFBA3876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41" y="3707346"/>
            <a:ext cx="1120939" cy="1120939"/>
          </a:xfrm>
          <a:prstGeom prst="rect">
            <a:avLst/>
          </a:prstGeom>
        </p:spPr>
      </p:pic>
      <p:sp>
        <p:nvSpPr>
          <p:cNvPr id="15" name="Bent Arrow 14">
            <a:extLst>
              <a:ext uri="{FF2B5EF4-FFF2-40B4-BE49-F238E27FC236}">
                <a16:creationId xmlns:a16="http://schemas.microsoft.com/office/drawing/2014/main" id="{66C05C6A-E26A-FD46-9268-05D8A2BD3F98}"/>
              </a:ext>
            </a:extLst>
          </p:cNvPr>
          <p:cNvSpPr/>
          <p:nvPr/>
        </p:nvSpPr>
        <p:spPr>
          <a:xfrm>
            <a:off x="1941935" y="2959100"/>
            <a:ext cx="712190" cy="12319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3CD4262C-2D1E-E347-ADF3-9378E33C7EE6}"/>
              </a:ext>
            </a:extLst>
          </p:cNvPr>
          <p:cNvSpPr/>
          <p:nvPr/>
        </p:nvSpPr>
        <p:spPr>
          <a:xfrm>
            <a:off x="1941935" y="4104941"/>
            <a:ext cx="71219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AAE01E74-EFB9-0A4E-B476-CE752FB1C166}"/>
              </a:ext>
            </a:extLst>
          </p:cNvPr>
          <p:cNvSpPr/>
          <p:nvPr/>
        </p:nvSpPr>
        <p:spPr>
          <a:xfrm flipV="1">
            <a:off x="1941935" y="4338992"/>
            <a:ext cx="712190" cy="12319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193FB4-C478-DD4E-BBEB-2A6814BB91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842" y="2645357"/>
            <a:ext cx="872033" cy="8720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C488D5-4335-8544-B4B3-FBB9506031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842" y="3793808"/>
            <a:ext cx="872033" cy="872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D1FF4C-FA62-CE42-BBAD-CE9553655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842" y="4950285"/>
            <a:ext cx="872033" cy="872033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6E330EFE-33A6-B940-B09D-CF0B9F9BBDAF}"/>
              </a:ext>
            </a:extLst>
          </p:cNvPr>
          <p:cNvSpPr/>
          <p:nvPr/>
        </p:nvSpPr>
        <p:spPr>
          <a:xfrm>
            <a:off x="3801592" y="2973416"/>
            <a:ext cx="8636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11C9532-32A8-1F4B-ABAE-1C48BE7738D8}"/>
              </a:ext>
            </a:extLst>
          </p:cNvPr>
          <p:cNvSpPr/>
          <p:nvPr/>
        </p:nvSpPr>
        <p:spPr>
          <a:xfrm>
            <a:off x="3801592" y="4104941"/>
            <a:ext cx="8636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CB5A6282-52C7-2D46-8A4C-7B3A05DCB7AF}"/>
              </a:ext>
            </a:extLst>
          </p:cNvPr>
          <p:cNvSpPr/>
          <p:nvPr/>
        </p:nvSpPr>
        <p:spPr>
          <a:xfrm>
            <a:off x="3804795" y="5227551"/>
            <a:ext cx="8636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D6F1BF6-62CC-2F4B-830F-0DDEF0B5EBC4}"/>
              </a:ext>
            </a:extLst>
          </p:cNvPr>
          <p:cNvSpPr/>
          <p:nvPr/>
        </p:nvSpPr>
        <p:spPr>
          <a:xfrm>
            <a:off x="5865701" y="4104941"/>
            <a:ext cx="8636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5479487E-F000-7243-B86B-95FBF6C942C8}"/>
              </a:ext>
            </a:extLst>
          </p:cNvPr>
          <p:cNvSpPr/>
          <p:nvPr/>
        </p:nvSpPr>
        <p:spPr>
          <a:xfrm rot="5400000">
            <a:off x="5420757" y="3423613"/>
            <a:ext cx="1320093" cy="510663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B64E0BD3-21E0-2B45-891A-D120005C5D86}"/>
              </a:ext>
            </a:extLst>
          </p:cNvPr>
          <p:cNvSpPr/>
          <p:nvPr/>
        </p:nvSpPr>
        <p:spPr>
          <a:xfrm rot="16200000" flipV="1">
            <a:off x="5420757" y="4547280"/>
            <a:ext cx="1320093" cy="510663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DA6AA4-CEEA-8A42-BC96-59EDEC8E0165}"/>
              </a:ext>
            </a:extLst>
          </p:cNvPr>
          <p:cNvSpPr/>
          <p:nvPr/>
        </p:nvSpPr>
        <p:spPr>
          <a:xfrm>
            <a:off x="380652" y="4802611"/>
            <a:ext cx="119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Tester PC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3DE59E-4F0A-F44E-811D-C6881E6A5E63}"/>
              </a:ext>
            </a:extLst>
          </p:cNvPr>
          <p:cNvSpPr/>
          <p:nvPr/>
        </p:nvSpPr>
        <p:spPr>
          <a:xfrm>
            <a:off x="2614561" y="3382439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Product A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28FABA-17A6-7647-AD8B-E937A6270A30}"/>
              </a:ext>
            </a:extLst>
          </p:cNvPr>
          <p:cNvSpPr/>
          <p:nvPr/>
        </p:nvSpPr>
        <p:spPr>
          <a:xfrm>
            <a:off x="2609301" y="453951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Product B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620F25-99E0-9142-A618-E5AB333776BC}"/>
              </a:ext>
            </a:extLst>
          </p:cNvPr>
          <p:cNvSpPr/>
          <p:nvPr/>
        </p:nvSpPr>
        <p:spPr>
          <a:xfrm>
            <a:off x="2616588" y="569190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Product C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259A06-B987-344B-A7F5-9682A1D7FD56}"/>
              </a:ext>
            </a:extLst>
          </p:cNvPr>
          <p:cNvSpPr/>
          <p:nvPr/>
        </p:nvSpPr>
        <p:spPr>
          <a:xfrm>
            <a:off x="4466914" y="5871191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Counter Files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7EDCF0-C157-4346-B187-CE6434E567FB}"/>
              </a:ext>
            </a:extLst>
          </p:cNvPr>
          <p:cNvSpPr/>
          <p:nvPr/>
        </p:nvSpPr>
        <p:spPr>
          <a:xfrm>
            <a:off x="7285959" y="4828285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Harvesting Script</a:t>
            </a:r>
            <a:endParaRPr lang="en-GB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F374D56B-C910-434B-94FC-1DC36CED7F0F}"/>
              </a:ext>
            </a:extLst>
          </p:cNvPr>
          <p:cNvSpPr/>
          <p:nvPr/>
        </p:nvSpPr>
        <p:spPr>
          <a:xfrm>
            <a:off x="9841498" y="4104941"/>
            <a:ext cx="408567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0324952-3D92-A946-BA19-5CD9D20C0A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9748" y="3656385"/>
            <a:ext cx="1201762" cy="120176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63AA155-358F-8346-A183-2D897A908A37}"/>
              </a:ext>
            </a:extLst>
          </p:cNvPr>
          <p:cNvSpPr/>
          <p:nvPr/>
        </p:nvSpPr>
        <p:spPr>
          <a:xfrm>
            <a:off x="9813370" y="4828285"/>
            <a:ext cx="24545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One-glance table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of fixtures and 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software cycle counts 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FA412E-B13E-FB48-B76A-14FBD22462B6}"/>
              </a:ext>
            </a:extLst>
          </p:cNvPr>
          <p:cNvSpPr/>
          <p:nvPr/>
        </p:nvSpPr>
        <p:spPr>
          <a:xfrm>
            <a:off x="6250244" y="2987129"/>
            <a:ext cx="12866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Software Probe Cycle Counts</a:t>
            </a:r>
            <a:endParaRPr lang="en-GB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80F7B3-CF1B-454A-967C-09238000544F}"/>
              </a:ext>
            </a:extLst>
          </p:cNvPr>
          <p:cNvSpPr/>
          <p:nvPr/>
        </p:nvSpPr>
        <p:spPr>
          <a:xfrm>
            <a:off x="6258957" y="2896014"/>
            <a:ext cx="1350826" cy="9297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AF076D-0018-DD40-80B1-112B6D6D86C4}"/>
              </a:ext>
            </a:extLst>
          </p:cNvPr>
          <p:cNvSpPr/>
          <p:nvPr/>
        </p:nvSpPr>
        <p:spPr>
          <a:xfrm>
            <a:off x="6127759" y="2380750"/>
            <a:ext cx="17754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feature for probe health</a:t>
            </a:r>
            <a:endParaRPr lang="en-GB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1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/>
      <p:bldP spid="32" grpId="0"/>
      <p:bldP spid="34" grpId="0"/>
      <p:bldP spid="35" grpId="0"/>
      <p:bldP spid="36" grpId="0"/>
      <p:bldP spid="37" grpId="0" animBg="1"/>
      <p:bldP spid="40" grpId="0"/>
      <p:bldP spid="41" grpId="0"/>
      <p:bldP spid="41" grpId="1"/>
      <p:bldP spid="45" grpId="0" animBg="1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pic>
        <p:nvPicPr>
          <p:cNvPr id="19" name="Picture 18" descr="pandas (software) - Wikipedia">
            <a:extLst>
              <a:ext uri="{FF2B5EF4-FFF2-40B4-BE49-F238E27FC236}">
                <a16:creationId xmlns:a16="http://schemas.microsoft.com/office/drawing/2014/main" id="{B861B4CF-C23B-8B46-9308-D5AC0FEC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946" y="3926723"/>
            <a:ext cx="1892303" cy="76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Python logo | Python programming, Programming languages, Python logo">
            <a:extLst>
              <a:ext uri="{FF2B5EF4-FFF2-40B4-BE49-F238E27FC236}">
                <a16:creationId xmlns:a16="http://schemas.microsoft.com/office/drawing/2014/main" id="{AE307494-1B16-DF48-B5D2-B6DB2EFA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22" y="3821843"/>
            <a:ext cx="901475" cy="97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24FFC-819B-0C4F-87C2-1272431B7F82}"/>
              </a:ext>
            </a:extLst>
          </p:cNvPr>
          <p:cNvSpPr txBox="1"/>
          <p:nvPr/>
        </p:nvSpPr>
        <p:spPr>
          <a:xfrm>
            <a:off x="380652" y="1287357"/>
            <a:ext cx="111601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Probe Cycle Count Harvesting 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Tools: Python, pandas,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420B4-F7E6-1244-B2F0-05ED91702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315" y="2658122"/>
            <a:ext cx="872034" cy="872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3F1B76-7724-9946-81C4-2C6005FDC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315" y="3827674"/>
            <a:ext cx="872034" cy="8720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2C0128-9694-5741-A1B4-A2B8405A8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315" y="4950285"/>
            <a:ext cx="872034" cy="8720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C8B7BC-9C7F-DB4D-A377-CCFBA3876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41" y="3707346"/>
            <a:ext cx="1120939" cy="1120939"/>
          </a:xfrm>
          <a:prstGeom prst="rect">
            <a:avLst/>
          </a:prstGeom>
        </p:spPr>
      </p:pic>
      <p:sp>
        <p:nvSpPr>
          <p:cNvPr id="15" name="Bent Arrow 14">
            <a:extLst>
              <a:ext uri="{FF2B5EF4-FFF2-40B4-BE49-F238E27FC236}">
                <a16:creationId xmlns:a16="http://schemas.microsoft.com/office/drawing/2014/main" id="{66C05C6A-E26A-FD46-9268-05D8A2BD3F98}"/>
              </a:ext>
            </a:extLst>
          </p:cNvPr>
          <p:cNvSpPr/>
          <p:nvPr/>
        </p:nvSpPr>
        <p:spPr>
          <a:xfrm>
            <a:off x="1941935" y="2959100"/>
            <a:ext cx="712190" cy="12319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3CD4262C-2D1E-E347-ADF3-9378E33C7EE6}"/>
              </a:ext>
            </a:extLst>
          </p:cNvPr>
          <p:cNvSpPr/>
          <p:nvPr/>
        </p:nvSpPr>
        <p:spPr>
          <a:xfrm>
            <a:off x="1941935" y="4104941"/>
            <a:ext cx="71219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AAE01E74-EFB9-0A4E-B476-CE752FB1C166}"/>
              </a:ext>
            </a:extLst>
          </p:cNvPr>
          <p:cNvSpPr/>
          <p:nvPr/>
        </p:nvSpPr>
        <p:spPr>
          <a:xfrm flipV="1">
            <a:off x="1941935" y="4338992"/>
            <a:ext cx="712190" cy="12319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193FB4-C478-DD4E-BBEB-2A6814BB91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842" y="2645357"/>
            <a:ext cx="872033" cy="8720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C488D5-4335-8544-B4B3-FBB9506031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842" y="3793808"/>
            <a:ext cx="872033" cy="872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D1FF4C-FA62-CE42-BBAD-CE9553655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842" y="4950285"/>
            <a:ext cx="872033" cy="872033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6E330EFE-33A6-B940-B09D-CF0B9F9BBDAF}"/>
              </a:ext>
            </a:extLst>
          </p:cNvPr>
          <p:cNvSpPr/>
          <p:nvPr/>
        </p:nvSpPr>
        <p:spPr>
          <a:xfrm>
            <a:off x="3801592" y="2973416"/>
            <a:ext cx="8636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11C9532-32A8-1F4B-ABAE-1C48BE7738D8}"/>
              </a:ext>
            </a:extLst>
          </p:cNvPr>
          <p:cNvSpPr/>
          <p:nvPr/>
        </p:nvSpPr>
        <p:spPr>
          <a:xfrm>
            <a:off x="3801592" y="4104941"/>
            <a:ext cx="8636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CB5A6282-52C7-2D46-8A4C-7B3A05DCB7AF}"/>
              </a:ext>
            </a:extLst>
          </p:cNvPr>
          <p:cNvSpPr/>
          <p:nvPr/>
        </p:nvSpPr>
        <p:spPr>
          <a:xfrm>
            <a:off x="3804795" y="5227551"/>
            <a:ext cx="8636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D6F1BF6-62CC-2F4B-830F-0DDEF0B5EBC4}"/>
              </a:ext>
            </a:extLst>
          </p:cNvPr>
          <p:cNvSpPr/>
          <p:nvPr/>
        </p:nvSpPr>
        <p:spPr>
          <a:xfrm>
            <a:off x="5865701" y="4104941"/>
            <a:ext cx="8636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5479487E-F000-7243-B86B-95FBF6C942C8}"/>
              </a:ext>
            </a:extLst>
          </p:cNvPr>
          <p:cNvSpPr/>
          <p:nvPr/>
        </p:nvSpPr>
        <p:spPr>
          <a:xfrm rot="5400000">
            <a:off x="5420757" y="3423613"/>
            <a:ext cx="1320093" cy="510663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B64E0BD3-21E0-2B45-891A-D120005C5D86}"/>
              </a:ext>
            </a:extLst>
          </p:cNvPr>
          <p:cNvSpPr/>
          <p:nvPr/>
        </p:nvSpPr>
        <p:spPr>
          <a:xfrm rot="16200000" flipV="1">
            <a:off x="5420757" y="4547280"/>
            <a:ext cx="1320093" cy="510663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DA6AA4-CEEA-8A42-BC96-59EDEC8E0165}"/>
              </a:ext>
            </a:extLst>
          </p:cNvPr>
          <p:cNvSpPr/>
          <p:nvPr/>
        </p:nvSpPr>
        <p:spPr>
          <a:xfrm>
            <a:off x="380652" y="4802611"/>
            <a:ext cx="119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Tester PC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3DE59E-4F0A-F44E-811D-C6881E6A5E63}"/>
              </a:ext>
            </a:extLst>
          </p:cNvPr>
          <p:cNvSpPr/>
          <p:nvPr/>
        </p:nvSpPr>
        <p:spPr>
          <a:xfrm>
            <a:off x="2614561" y="3382439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Product A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28FABA-17A6-7647-AD8B-E937A6270A30}"/>
              </a:ext>
            </a:extLst>
          </p:cNvPr>
          <p:cNvSpPr/>
          <p:nvPr/>
        </p:nvSpPr>
        <p:spPr>
          <a:xfrm>
            <a:off x="2609301" y="453951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Product B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620F25-99E0-9142-A618-E5AB333776BC}"/>
              </a:ext>
            </a:extLst>
          </p:cNvPr>
          <p:cNvSpPr/>
          <p:nvPr/>
        </p:nvSpPr>
        <p:spPr>
          <a:xfrm>
            <a:off x="2616588" y="569190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Product C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259A06-B987-344B-A7F5-9682A1D7FD56}"/>
              </a:ext>
            </a:extLst>
          </p:cNvPr>
          <p:cNvSpPr/>
          <p:nvPr/>
        </p:nvSpPr>
        <p:spPr>
          <a:xfrm>
            <a:off x="4466914" y="5871191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Counter Files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7EDCF0-C157-4346-B187-CE6434E567FB}"/>
              </a:ext>
            </a:extLst>
          </p:cNvPr>
          <p:cNvSpPr/>
          <p:nvPr/>
        </p:nvSpPr>
        <p:spPr>
          <a:xfrm>
            <a:off x="7285959" y="4828285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Harvesting Script</a:t>
            </a:r>
            <a:endParaRPr lang="en-GB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F374D56B-C910-434B-94FC-1DC36CED7F0F}"/>
              </a:ext>
            </a:extLst>
          </p:cNvPr>
          <p:cNvSpPr/>
          <p:nvPr/>
        </p:nvSpPr>
        <p:spPr>
          <a:xfrm>
            <a:off x="9841498" y="4104941"/>
            <a:ext cx="408567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0324952-3D92-A946-BA19-5CD9D20C0A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9748" y="3656385"/>
            <a:ext cx="1201762" cy="120176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63AA155-358F-8346-A183-2D897A908A37}"/>
              </a:ext>
            </a:extLst>
          </p:cNvPr>
          <p:cNvSpPr/>
          <p:nvPr/>
        </p:nvSpPr>
        <p:spPr>
          <a:xfrm>
            <a:off x="9813370" y="4828285"/>
            <a:ext cx="24545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One-glance table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of fixtures and 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software cycle counts 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FA412E-B13E-FB48-B76A-14FBD22462B6}"/>
              </a:ext>
            </a:extLst>
          </p:cNvPr>
          <p:cNvSpPr/>
          <p:nvPr/>
        </p:nvSpPr>
        <p:spPr>
          <a:xfrm>
            <a:off x="6250244" y="2987129"/>
            <a:ext cx="12866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Software Probe Cycle Counts</a:t>
            </a:r>
            <a:endParaRPr lang="en-GB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80F7B3-CF1B-454A-967C-09238000544F}"/>
              </a:ext>
            </a:extLst>
          </p:cNvPr>
          <p:cNvSpPr/>
          <p:nvPr/>
        </p:nvSpPr>
        <p:spPr>
          <a:xfrm>
            <a:off x="6258957" y="2896014"/>
            <a:ext cx="1350826" cy="9297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AF076D-0018-DD40-80B1-112B6D6D86C4}"/>
              </a:ext>
            </a:extLst>
          </p:cNvPr>
          <p:cNvSpPr/>
          <p:nvPr/>
        </p:nvSpPr>
        <p:spPr>
          <a:xfrm>
            <a:off x="6127759" y="2380750"/>
            <a:ext cx="17754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feature for probe health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38" name="Action Button: Forwards or Next 37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BEE175C-FE64-0042-A7DD-1AFDC39F6535}"/>
              </a:ext>
            </a:extLst>
          </p:cNvPr>
          <p:cNvSpPr/>
          <p:nvPr/>
        </p:nvSpPr>
        <p:spPr>
          <a:xfrm>
            <a:off x="8622973" y="5813994"/>
            <a:ext cx="451262" cy="4512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1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7908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Cycle Count Table (HTML File)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1874346" y="5885417"/>
            <a:ext cx="8443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HTML File of Table of Software Probe Cycle Counts of each fixture by dates</a:t>
            </a:r>
            <a:endParaRPr lang="en-GB" b="1" i="1" dirty="0"/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753710" y="4863520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224AB0-A8A4-0348-B4A7-FAE3BDFBB6E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15" y="1210708"/>
            <a:ext cx="8427769" cy="4430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205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A1C7FB-AE87-C845-8270-E7B7401515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55B8BC-FAF4-1A42-A63B-04CF5B2E0281}"/>
              </a:ext>
            </a:extLst>
          </p:cNvPr>
          <p:cNvSpPr txBox="1"/>
          <p:nvPr/>
        </p:nvSpPr>
        <p:spPr>
          <a:xfrm>
            <a:off x="380652" y="387807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A34305-F712-7643-A47A-A8FC7778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17FCC6F-36B7-674F-9F2A-8781221994F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903B0-80E5-D042-A305-30E9E0489C4F}"/>
              </a:ext>
            </a:extLst>
          </p:cNvPr>
          <p:cNvSpPr txBox="1"/>
          <p:nvPr/>
        </p:nvSpPr>
        <p:spPr>
          <a:xfrm>
            <a:off x="380652" y="1598233"/>
            <a:ext cx="11160184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Centralised database for historical PM reports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Collect Hardware Probe Cycle Count from historical PM reports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Collect Software Probe Cycle Count from product folders in tester PC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Display fixtures that exceed Cycle Count Limit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 Probes Replaced and Failure Modes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Measure Electrical and Mechanical properties of replaced probes</a:t>
            </a:r>
          </a:p>
        </p:txBody>
      </p:sp>
    </p:spTree>
    <p:extLst>
      <p:ext uri="{BB962C8B-B14F-4D97-AF65-F5344CB8AC3E}">
        <p14:creationId xmlns:p14="http://schemas.microsoft.com/office/powerpoint/2010/main" val="332678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AA50AE-6E3A-C34C-BC18-ADDE5933EFB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ntel Headquarters Images (B-Roll, Photos) | Intel Newsroom">
            <a:extLst>
              <a:ext uri="{FF2B5EF4-FFF2-40B4-BE49-F238E27FC236}">
                <a16:creationId xmlns:a16="http://schemas.microsoft.com/office/drawing/2014/main" id="{DA97F26B-E146-2C42-A10B-2E9163D06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079" y="1647536"/>
            <a:ext cx="5344391" cy="356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F89285-7A07-5748-80DA-436CCEA89B92}"/>
              </a:ext>
            </a:extLst>
          </p:cNvPr>
          <p:cNvSpPr/>
          <p:nvPr/>
        </p:nvSpPr>
        <p:spPr>
          <a:xfrm>
            <a:off x="5125474" y="1381991"/>
            <a:ext cx="7523726" cy="4094018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				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			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				5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				7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&amp; Discussion			34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				36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			37</a:t>
            </a:r>
            <a:endParaRPr lang="en-GB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B31AA-21E9-2447-A208-4EB45246B1CD}"/>
              </a:ext>
            </a:extLst>
          </p:cNvPr>
          <p:cNvSpPr txBox="1"/>
          <p:nvPr/>
        </p:nvSpPr>
        <p:spPr>
          <a:xfrm>
            <a:off x="380652" y="387807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F4D91-4D56-CA44-82E6-FF4E531A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A4AE83-DB03-AB4C-AD5F-C665C9F22824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</p:spTree>
    <p:extLst>
      <p:ext uri="{BB962C8B-B14F-4D97-AF65-F5344CB8AC3E}">
        <p14:creationId xmlns:p14="http://schemas.microsoft.com/office/powerpoint/2010/main" val="729086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21650-9CF3-3743-9950-80B78A139AF0}"/>
              </a:ext>
            </a:extLst>
          </p:cNvPr>
          <p:cNvSpPr txBox="1"/>
          <p:nvPr/>
        </p:nvSpPr>
        <p:spPr>
          <a:xfrm>
            <a:off x="380652" y="1287357"/>
            <a:ext cx="111601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Probe Replacement Tracking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Tools: Python, pandas,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PySimpleGUI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matplotlib,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PySimpleGUI Review - Slant">
            <a:extLst>
              <a:ext uri="{FF2B5EF4-FFF2-40B4-BE49-F238E27FC236}">
                <a16:creationId xmlns:a16="http://schemas.microsoft.com/office/drawing/2014/main" id="{A86A94A3-4DBF-644A-8A9C-CB90801E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67" y="2018223"/>
            <a:ext cx="3057357" cy="228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andas (software) - Wikipedia">
            <a:extLst>
              <a:ext uri="{FF2B5EF4-FFF2-40B4-BE49-F238E27FC236}">
                <a16:creationId xmlns:a16="http://schemas.microsoft.com/office/drawing/2014/main" id="{5979CD18-88C6-344A-BA9C-6EE9EA2B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782" y="2604758"/>
            <a:ext cx="2819863" cy="113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Matplotlib logo — Matplotlib 3.1.0 documentation">
            <a:extLst>
              <a:ext uri="{FF2B5EF4-FFF2-40B4-BE49-F238E27FC236}">
                <a16:creationId xmlns:a16="http://schemas.microsoft.com/office/drawing/2014/main" id="{5A95CA09-BD78-6144-AE8E-ED7A7CB7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446" y="2860915"/>
            <a:ext cx="3007591" cy="60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ython logo | Python programming, Programming languages, Python logo">
            <a:extLst>
              <a:ext uri="{FF2B5EF4-FFF2-40B4-BE49-F238E27FC236}">
                <a16:creationId xmlns:a16="http://schemas.microsoft.com/office/drawing/2014/main" id="{1460B186-7B26-404B-9AE2-8BBB19307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63" y="2604758"/>
            <a:ext cx="1187661" cy="128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PyInstaller Logo — PyInstaller bundles Python applications">
            <a:extLst>
              <a:ext uri="{FF2B5EF4-FFF2-40B4-BE49-F238E27FC236}">
                <a16:creationId xmlns:a16="http://schemas.microsoft.com/office/drawing/2014/main" id="{DC55E385-6CBA-E147-9CBB-998F3CFA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45" y="4787247"/>
            <a:ext cx="1172817" cy="117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A64D9A3-AD3A-FA4B-9C9F-37A4453BC30E}"/>
              </a:ext>
            </a:extLst>
          </p:cNvPr>
          <p:cNvSpPr/>
          <p:nvPr/>
        </p:nvSpPr>
        <p:spPr>
          <a:xfrm>
            <a:off x="5120227" y="602778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b="1" dirty="0"/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4224FF20-085D-FC46-8621-3D4BF4AF6569}"/>
              </a:ext>
            </a:extLst>
          </p:cNvPr>
          <p:cNvSpPr/>
          <p:nvPr/>
        </p:nvSpPr>
        <p:spPr>
          <a:xfrm flipV="1">
            <a:off x="980662" y="4189820"/>
            <a:ext cx="3286538" cy="1756635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4C731A8C-9AAF-B147-A17B-4DCCD8BBF7DF}"/>
              </a:ext>
            </a:extLst>
          </p:cNvPr>
          <p:cNvSpPr/>
          <p:nvPr/>
        </p:nvSpPr>
        <p:spPr>
          <a:xfrm flipH="1" flipV="1">
            <a:off x="7066323" y="3802192"/>
            <a:ext cx="3680016" cy="2141245"/>
          </a:xfrm>
          <a:prstGeom prst="bentArrow">
            <a:avLst>
              <a:gd name="adj1" fmla="val 19048"/>
              <a:gd name="adj2" fmla="val 23918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0F43310-B881-5D48-959C-1FAFC963E446}"/>
              </a:ext>
            </a:extLst>
          </p:cNvPr>
          <p:cNvSpPr/>
          <p:nvPr/>
        </p:nvSpPr>
        <p:spPr>
          <a:xfrm rot="2864739">
            <a:off x="3678177" y="3944007"/>
            <a:ext cx="1585449" cy="5319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6D9F28D-5461-C545-8E66-65F99435222D}"/>
              </a:ext>
            </a:extLst>
          </p:cNvPr>
          <p:cNvSpPr/>
          <p:nvPr/>
        </p:nvSpPr>
        <p:spPr>
          <a:xfrm rot="7236283">
            <a:off x="6350060" y="4126643"/>
            <a:ext cx="1103419" cy="6321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45C01E-9EA0-ED41-A323-AD7BD98B030C}"/>
              </a:ext>
            </a:extLst>
          </p:cNvPr>
          <p:cNvSpPr/>
          <p:nvPr/>
        </p:nvSpPr>
        <p:spPr>
          <a:xfrm>
            <a:off x="7294298" y="4321274"/>
            <a:ext cx="2787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Generate Executable File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(.exe file)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58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4" grpId="0" animBg="1"/>
      <p:bldP spid="17" grpId="0" animBg="1"/>
      <p:bldP spid="26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pic>
        <p:nvPicPr>
          <p:cNvPr id="6146" name="Picture 2" descr="Python logo | Python programming, Programming languages, Python logo">
            <a:extLst>
              <a:ext uri="{FF2B5EF4-FFF2-40B4-BE49-F238E27FC236}">
                <a16:creationId xmlns:a16="http://schemas.microsoft.com/office/drawing/2014/main" id="{BBAAFBB0-B67C-6347-8188-5528E1DD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91" y="4625590"/>
            <a:ext cx="691402" cy="74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ySimpleGUI Review - Slant">
            <a:extLst>
              <a:ext uri="{FF2B5EF4-FFF2-40B4-BE49-F238E27FC236}">
                <a16:creationId xmlns:a16="http://schemas.microsoft.com/office/drawing/2014/main" id="{A86A94A3-4DBF-644A-8A9C-CB90801E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692" y="4371645"/>
            <a:ext cx="1556175" cy="116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andas (software) - Wikipedia">
            <a:extLst>
              <a:ext uri="{FF2B5EF4-FFF2-40B4-BE49-F238E27FC236}">
                <a16:creationId xmlns:a16="http://schemas.microsoft.com/office/drawing/2014/main" id="{5979CD18-88C6-344A-BA9C-6EE9EA2B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698" y="4625590"/>
            <a:ext cx="1882491" cy="76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Matplotlib logo — Matplotlib 3.1.0 documentation">
            <a:extLst>
              <a:ext uri="{FF2B5EF4-FFF2-40B4-BE49-F238E27FC236}">
                <a16:creationId xmlns:a16="http://schemas.microsoft.com/office/drawing/2014/main" id="{5A95CA09-BD78-6144-AE8E-ED7A7CB7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29" y="4850907"/>
            <a:ext cx="1595309" cy="31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FE27C-9D13-8744-A749-F4EE0B012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269" y="4298936"/>
            <a:ext cx="1283959" cy="12839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19DCD7-3BB3-714E-BB1C-52DEAD1F4A18}"/>
              </a:ext>
            </a:extLst>
          </p:cNvPr>
          <p:cNvSpPr/>
          <p:nvPr/>
        </p:nvSpPr>
        <p:spPr>
          <a:xfrm>
            <a:off x="188162" y="5578205"/>
            <a:ext cx="127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Technician</a:t>
            </a:r>
            <a:endParaRPr lang="en-GB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C39BB26-8889-CE42-9F80-A08CF3A36B6E}"/>
              </a:ext>
            </a:extLst>
          </p:cNvPr>
          <p:cNvSpPr/>
          <p:nvPr/>
        </p:nvSpPr>
        <p:spPr>
          <a:xfrm>
            <a:off x="1513972" y="4714269"/>
            <a:ext cx="1074951" cy="6015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23D14-8340-BD46-A039-463AD7C5B57C}"/>
              </a:ext>
            </a:extLst>
          </p:cNvPr>
          <p:cNvSpPr/>
          <p:nvPr/>
        </p:nvSpPr>
        <p:spPr>
          <a:xfrm>
            <a:off x="1191100" y="3782226"/>
            <a:ext cx="16065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Key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Fixture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Probe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Failure Modes</a:t>
            </a:r>
            <a:endParaRPr lang="en-GB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7F8DAE-16F3-2B4B-A08C-9C17B951169A}"/>
              </a:ext>
            </a:extLst>
          </p:cNvPr>
          <p:cNvSpPr/>
          <p:nvPr/>
        </p:nvSpPr>
        <p:spPr>
          <a:xfrm>
            <a:off x="7959032" y="4098625"/>
            <a:ext cx="15503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Exports Data Table to CSV</a:t>
            </a:r>
            <a:endParaRPr lang="en-GB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8F9A83-D97E-144C-944D-5F8D44C48F15}"/>
              </a:ext>
            </a:extLst>
          </p:cNvPr>
          <p:cNvSpPr/>
          <p:nvPr/>
        </p:nvSpPr>
        <p:spPr>
          <a:xfrm>
            <a:off x="2742157" y="5550319"/>
            <a:ext cx="2755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Tracking Tool with GUI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0BE6E0-1DC0-7E48-91E2-F78862875AA8}"/>
              </a:ext>
            </a:extLst>
          </p:cNvPr>
          <p:cNvSpPr txBox="1"/>
          <p:nvPr/>
        </p:nvSpPr>
        <p:spPr>
          <a:xfrm>
            <a:off x="380652" y="1287357"/>
            <a:ext cx="111601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Probe Replacement Tracking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Tools: Python, pandas,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PySimpleGUI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matplotlib,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9A5AC3-C6F7-0D4D-BB85-390A4FCFBA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2726" y="2911072"/>
            <a:ext cx="872034" cy="87203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59D0C13-962A-9343-B6F7-B4D371BD3A49}"/>
              </a:ext>
            </a:extLst>
          </p:cNvPr>
          <p:cNvSpPr/>
          <p:nvPr/>
        </p:nvSpPr>
        <p:spPr>
          <a:xfrm>
            <a:off x="5070879" y="2472962"/>
            <a:ext cx="19046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Fixture Probe List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contains: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probe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probe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net name, etc</a:t>
            </a:r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129859B8-9846-0445-80FA-A895570FB1D1}"/>
              </a:ext>
            </a:extLst>
          </p:cNvPr>
          <p:cNvSpPr/>
          <p:nvPr/>
        </p:nvSpPr>
        <p:spPr>
          <a:xfrm rot="10800000">
            <a:off x="4478072" y="3891546"/>
            <a:ext cx="191722" cy="60943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F39B98-F62E-4244-87B6-8BE1039BA34A}"/>
              </a:ext>
            </a:extLst>
          </p:cNvPr>
          <p:cNvSpPr/>
          <p:nvPr/>
        </p:nvSpPr>
        <p:spPr>
          <a:xfrm>
            <a:off x="4554872" y="3902336"/>
            <a:ext cx="1706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Populate with engineering data</a:t>
            </a:r>
            <a:endParaRPr lang="en-GB" sz="1400" dirty="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71459410-5B01-9544-95E2-74E85BF2D51C}"/>
              </a:ext>
            </a:extLst>
          </p:cNvPr>
          <p:cNvSpPr/>
          <p:nvPr/>
        </p:nvSpPr>
        <p:spPr>
          <a:xfrm>
            <a:off x="5768401" y="4714269"/>
            <a:ext cx="807356" cy="6015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50741049-FDE7-6D47-86DB-F908A78383E2}"/>
              </a:ext>
            </a:extLst>
          </p:cNvPr>
          <p:cNvSpPr/>
          <p:nvPr/>
        </p:nvSpPr>
        <p:spPr>
          <a:xfrm>
            <a:off x="8618130" y="4709679"/>
            <a:ext cx="651952" cy="6015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EF1102F-892D-D84F-A1D7-E21A86C07B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4607" y="2234417"/>
            <a:ext cx="885600" cy="885600"/>
          </a:xfrm>
          <a:prstGeom prst="rect">
            <a:avLst/>
          </a:prstGeom>
        </p:spPr>
      </p:pic>
      <p:sp>
        <p:nvSpPr>
          <p:cNvPr id="51" name="Up Arrow 50">
            <a:extLst>
              <a:ext uri="{FF2B5EF4-FFF2-40B4-BE49-F238E27FC236}">
                <a16:creationId xmlns:a16="http://schemas.microsoft.com/office/drawing/2014/main" id="{B91316EE-E06B-034D-86B4-4BDEEE7568C6}"/>
              </a:ext>
            </a:extLst>
          </p:cNvPr>
          <p:cNvSpPr/>
          <p:nvPr/>
        </p:nvSpPr>
        <p:spPr>
          <a:xfrm>
            <a:off x="7922457" y="4030599"/>
            <a:ext cx="209988" cy="67907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Up Arrow 52">
            <a:extLst>
              <a:ext uri="{FF2B5EF4-FFF2-40B4-BE49-F238E27FC236}">
                <a16:creationId xmlns:a16="http://schemas.microsoft.com/office/drawing/2014/main" id="{BA26832D-60D6-1140-9B20-73AD8AD1E0BF}"/>
              </a:ext>
            </a:extLst>
          </p:cNvPr>
          <p:cNvSpPr/>
          <p:nvPr/>
        </p:nvSpPr>
        <p:spPr>
          <a:xfrm>
            <a:off x="10031464" y="3902335"/>
            <a:ext cx="209988" cy="80734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4DB6A1-74BB-5747-96DE-E0A98E8353AE}"/>
              </a:ext>
            </a:extLst>
          </p:cNvPr>
          <p:cNvSpPr/>
          <p:nvPr/>
        </p:nvSpPr>
        <p:spPr>
          <a:xfrm>
            <a:off x="10241452" y="3783106"/>
            <a:ext cx="20145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Bar Chart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Top Probe ID replaced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Top Failure Modes</a:t>
            </a:r>
            <a:endParaRPr lang="en-GB" sz="1400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B361915-4B86-B643-9117-E804E5C784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33202" y="2893134"/>
            <a:ext cx="851328" cy="851328"/>
          </a:xfrm>
          <a:prstGeom prst="rect">
            <a:avLst/>
          </a:prstGeom>
        </p:spPr>
      </p:pic>
      <p:sp>
        <p:nvSpPr>
          <p:cNvPr id="56" name="Bent Arrow 55">
            <a:extLst>
              <a:ext uri="{FF2B5EF4-FFF2-40B4-BE49-F238E27FC236}">
                <a16:creationId xmlns:a16="http://schemas.microsoft.com/office/drawing/2014/main" id="{71804FC3-FCBB-6046-9862-3EE9607FAEB5}"/>
              </a:ext>
            </a:extLst>
          </p:cNvPr>
          <p:cNvSpPr/>
          <p:nvPr/>
        </p:nvSpPr>
        <p:spPr>
          <a:xfrm>
            <a:off x="3117174" y="3195223"/>
            <a:ext cx="922178" cy="12319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BE91B0-8B76-9B45-BCEA-BA0C1DA0D88A}"/>
              </a:ext>
            </a:extLst>
          </p:cNvPr>
          <p:cNvSpPr/>
          <p:nvPr/>
        </p:nvSpPr>
        <p:spPr>
          <a:xfrm>
            <a:off x="1932759" y="2869122"/>
            <a:ext cx="1706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/>
              </a:rPr>
              <a:t>Finds and matches Probe Data</a:t>
            </a:r>
            <a:endParaRPr lang="en-GB" sz="14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5C93CB7-AF65-AB47-9D8B-3EF54D5F431D}"/>
              </a:ext>
            </a:extLst>
          </p:cNvPr>
          <p:cNvSpPr/>
          <p:nvPr/>
        </p:nvSpPr>
        <p:spPr>
          <a:xfrm>
            <a:off x="6655698" y="3120017"/>
            <a:ext cx="2655625" cy="91432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D1D9C1-1FFD-3A4B-8D2C-BDD238B84A7F}"/>
              </a:ext>
            </a:extLst>
          </p:cNvPr>
          <p:cNvSpPr/>
          <p:nvPr/>
        </p:nvSpPr>
        <p:spPr>
          <a:xfrm>
            <a:off x="8407500" y="2524436"/>
            <a:ext cx="17754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feature for probe health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AEBF4D-BC4A-6345-8369-1324BB107A51}"/>
              </a:ext>
            </a:extLst>
          </p:cNvPr>
          <p:cNvSpPr/>
          <p:nvPr/>
        </p:nvSpPr>
        <p:spPr>
          <a:xfrm>
            <a:off x="3729233" y="4694125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CD9D8E-8776-4E4D-9639-E00C05FBFD5A}"/>
              </a:ext>
            </a:extLst>
          </p:cNvPr>
          <p:cNvSpPr/>
          <p:nvPr/>
        </p:nvSpPr>
        <p:spPr>
          <a:xfrm>
            <a:off x="2742157" y="4500977"/>
            <a:ext cx="2802339" cy="10008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6D7B286-363C-984C-8A3A-A7D16578B121}"/>
              </a:ext>
            </a:extLst>
          </p:cNvPr>
          <p:cNvSpPr/>
          <p:nvPr/>
        </p:nvSpPr>
        <p:spPr>
          <a:xfrm>
            <a:off x="6728680" y="3107270"/>
            <a:ext cx="25414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/>
              </a:rPr>
              <a:t>Full Probe Replacement Tracking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42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  <p:bldP spid="27" grpId="0"/>
      <p:bldP spid="31" grpId="0"/>
      <p:bldP spid="40" grpId="0"/>
      <p:bldP spid="42" grpId="0" animBg="1"/>
      <p:bldP spid="43" grpId="0"/>
      <p:bldP spid="47" grpId="0" animBg="1"/>
      <p:bldP spid="48" grpId="0" animBg="1"/>
      <p:bldP spid="51" grpId="0" animBg="1"/>
      <p:bldP spid="53" grpId="0" animBg="1"/>
      <p:bldP spid="54" grpId="0"/>
      <p:bldP spid="56" grpId="0" animBg="1"/>
      <p:bldP spid="57" grpId="0"/>
      <p:bldP spid="58" grpId="0" animBg="1"/>
      <p:bldP spid="59" grpId="0"/>
      <p:bldP spid="2" grpId="0"/>
      <p:bldP spid="12" grpId="0" animBg="1"/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pic>
        <p:nvPicPr>
          <p:cNvPr id="6146" name="Picture 2" descr="Python logo | Python programming, Programming languages, Python logo">
            <a:extLst>
              <a:ext uri="{FF2B5EF4-FFF2-40B4-BE49-F238E27FC236}">
                <a16:creationId xmlns:a16="http://schemas.microsoft.com/office/drawing/2014/main" id="{BBAAFBB0-B67C-6347-8188-5528E1DD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91" y="4625590"/>
            <a:ext cx="691402" cy="74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ySimpleGUI Review - Slant">
            <a:extLst>
              <a:ext uri="{FF2B5EF4-FFF2-40B4-BE49-F238E27FC236}">
                <a16:creationId xmlns:a16="http://schemas.microsoft.com/office/drawing/2014/main" id="{A86A94A3-4DBF-644A-8A9C-CB90801E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692" y="4371645"/>
            <a:ext cx="1556175" cy="116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andas (software) - Wikipedia">
            <a:extLst>
              <a:ext uri="{FF2B5EF4-FFF2-40B4-BE49-F238E27FC236}">
                <a16:creationId xmlns:a16="http://schemas.microsoft.com/office/drawing/2014/main" id="{5979CD18-88C6-344A-BA9C-6EE9EA2B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698" y="4625590"/>
            <a:ext cx="1882491" cy="76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Matplotlib logo — Matplotlib 3.1.0 documentation">
            <a:extLst>
              <a:ext uri="{FF2B5EF4-FFF2-40B4-BE49-F238E27FC236}">
                <a16:creationId xmlns:a16="http://schemas.microsoft.com/office/drawing/2014/main" id="{5A95CA09-BD78-6144-AE8E-ED7A7CB7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29" y="4850907"/>
            <a:ext cx="1595309" cy="31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FE27C-9D13-8744-A749-F4EE0B012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269" y="4298936"/>
            <a:ext cx="1283959" cy="12839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19DCD7-3BB3-714E-BB1C-52DEAD1F4A18}"/>
              </a:ext>
            </a:extLst>
          </p:cNvPr>
          <p:cNvSpPr/>
          <p:nvPr/>
        </p:nvSpPr>
        <p:spPr>
          <a:xfrm>
            <a:off x="188162" y="5578205"/>
            <a:ext cx="127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Technician</a:t>
            </a:r>
            <a:endParaRPr lang="en-GB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C39BB26-8889-CE42-9F80-A08CF3A36B6E}"/>
              </a:ext>
            </a:extLst>
          </p:cNvPr>
          <p:cNvSpPr/>
          <p:nvPr/>
        </p:nvSpPr>
        <p:spPr>
          <a:xfrm>
            <a:off x="1513972" y="4714269"/>
            <a:ext cx="1074951" cy="6015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23D14-8340-BD46-A039-463AD7C5B57C}"/>
              </a:ext>
            </a:extLst>
          </p:cNvPr>
          <p:cNvSpPr/>
          <p:nvPr/>
        </p:nvSpPr>
        <p:spPr>
          <a:xfrm>
            <a:off x="1191100" y="3782226"/>
            <a:ext cx="16065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Key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Fixture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Probe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Failure Modes</a:t>
            </a:r>
            <a:endParaRPr lang="en-GB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7F8DAE-16F3-2B4B-A08C-9C17B951169A}"/>
              </a:ext>
            </a:extLst>
          </p:cNvPr>
          <p:cNvSpPr/>
          <p:nvPr/>
        </p:nvSpPr>
        <p:spPr>
          <a:xfrm>
            <a:off x="7959032" y="4098625"/>
            <a:ext cx="15503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Exports Data Table to CSV</a:t>
            </a:r>
            <a:endParaRPr lang="en-GB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8F9A83-D97E-144C-944D-5F8D44C48F15}"/>
              </a:ext>
            </a:extLst>
          </p:cNvPr>
          <p:cNvSpPr/>
          <p:nvPr/>
        </p:nvSpPr>
        <p:spPr>
          <a:xfrm>
            <a:off x="2742157" y="5550319"/>
            <a:ext cx="2755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Tracking Tool with GUI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0BE6E0-1DC0-7E48-91E2-F78862875AA8}"/>
              </a:ext>
            </a:extLst>
          </p:cNvPr>
          <p:cNvSpPr txBox="1"/>
          <p:nvPr/>
        </p:nvSpPr>
        <p:spPr>
          <a:xfrm>
            <a:off x="380652" y="1287357"/>
            <a:ext cx="111601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Probe Replacement Tracking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Tools: Python, pandas,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PySimpleGUI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matplotlib,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9A5AC3-C6F7-0D4D-BB85-390A4FCFBA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2726" y="2911072"/>
            <a:ext cx="872034" cy="87203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59D0C13-962A-9343-B6F7-B4D371BD3A49}"/>
              </a:ext>
            </a:extLst>
          </p:cNvPr>
          <p:cNvSpPr/>
          <p:nvPr/>
        </p:nvSpPr>
        <p:spPr>
          <a:xfrm>
            <a:off x="5070879" y="2472962"/>
            <a:ext cx="19046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Fixture Probe List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contains: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probe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probe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net name, etc</a:t>
            </a:r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129859B8-9846-0445-80FA-A895570FB1D1}"/>
              </a:ext>
            </a:extLst>
          </p:cNvPr>
          <p:cNvSpPr/>
          <p:nvPr/>
        </p:nvSpPr>
        <p:spPr>
          <a:xfrm rot="10800000">
            <a:off x="4478072" y="3891546"/>
            <a:ext cx="191722" cy="60943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F39B98-F62E-4244-87B6-8BE1039BA34A}"/>
              </a:ext>
            </a:extLst>
          </p:cNvPr>
          <p:cNvSpPr/>
          <p:nvPr/>
        </p:nvSpPr>
        <p:spPr>
          <a:xfrm>
            <a:off x="4554872" y="3902336"/>
            <a:ext cx="1706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Populate with engineering data</a:t>
            </a:r>
            <a:endParaRPr lang="en-GB" sz="1400" dirty="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71459410-5B01-9544-95E2-74E85BF2D51C}"/>
              </a:ext>
            </a:extLst>
          </p:cNvPr>
          <p:cNvSpPr/>
          <p:nvPr/>
        </p:nvSpPr>
        <p:spPr>
          <a:xfrm>
            <a:off x="5768401" y="4714269"/>
            <a:ext cx="807356" cy="6015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50741049-FDE7-6D47-86DB-F908A78383E2}"/>
              </a:ext>
            </a:extLst>
          </p:cNvPr>
          <p:cNvSpPr/>
          <p:nvPr/>
        </p:nvSpPr>
        <p:spPr>
          <a:xfrm>
            <a:off x="8618130" y="4709679"/>
            <a:ext cx="651952" cy="6015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EF1102F-892D-D84F-A1D7-E21A86C07B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4607" y="2234417"/>
            <a:ext cx="885600" cy="885600"/>
          </a:xfrm>
          <a:prstGeom prst="rect">
            <a:avLst/>
          </a:prstGeom>
        </p:spPr>
      </p:pic>
      <p:sp>
        <p:nvSpPr>
          <p:cNvPr id="51" name="Up Arrow 50">
            <a:extLst>
              <a:ext uri="{FF2B5EF4-FFF2-40B4-BE49-F238E27FC236}">
                <a16:creationId xmlns:a16="http://schemas.microsoft.com/office/drawing/2014/main" id="{B91316EE-E06B-034D-86B4-4BDEEE7568C6}"/>
              </a:ext>
            </a:extLst>
          </p:cNvPr>
          <p:cNvSpPr/>
          <p:nvPr/>
        </p:nvSpPr>
        <p:spPr>
          <a:xfrm>
            <a:off x="7922457" y="4030599"/>
            <a:ext cx="209988" cy="67907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Up Arrow 52">
            <a:extLst>
              <a:ext uri="{FF2B5EF4-FFF2-40B4-BE49-F238E27FC236}">
                <a16:creationId xmlns:a16="http://schemas.microsoft.com/office/drawing/2014/main" id="{BA26832D-60D6-1140-9B20-73AD8AD1E0BF}"/>
              </a:ext>
            </a:extLst>
          </p:cNvPr>
          <p:cNvSpPr/>
          <p:nvPr/>
        </p:nvSpPr>
        <p:spPr>
          <a:xfrm>
            <a:off x="10031464" y="3902335"/>
            <a:ext cx="209988" cy="80734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4DB6A1-74BB-5747-96DE-E0A98E8353AE}"/>
              </a:ext>
            </a:extLst>
          </p:cNvPr>
          <p:cNvSpPr/>
          <p:nvPr/>
        </p:nvSpPr>
        <p:spPr>
          <a:xfrm>
            <a:off x="10241452" y="3783106"/>
            <a:ext cx="20145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Bar Chart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Top Probe ID replaced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Top Failure Modes</a:t>
            </a:r>
            <a:endParaRPr lang="en-GB" sz="1400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B361915-4B86-B643-9117-E804E5C784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33202" y="2893134"/>
            <a:ext cx="851328" cy="851328"/>
          </a:xfrm>
          <a:prstGeom prst="rect">
            <a:avLst/>
          </a:prstGeom>
        </p:spPr>
      </p:pic>
      <p:sp>
        <p:nvSpPr>
          <p:cNvPr id="56" name="Bent Arrow 55">
            <a:extLst>
              <a:ext uri="{FF2B5EF4-FFF2-40B4-BE49-F238E27FC236}">
                <a16:creationId xmlns:a16="http://schemas.microsoft.com/office/drawing/2014/main" id="{71804FC3-FCBB-6046-9862-3EE9607FAEB5}"/>
              </a:ext>
            </a:extLst>
          </p:cNvPr>
          <p:cNvSpPr/>
          <p:nvPr/>
        </p:nvSpPr>
        <p:spPr>
          <a:xfrm>
            <a:off x="3117174" y="3195223"/>
            <a:ext cx="922178" cy="12319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BE91B0-8B76-9B45-BCEA-BA0C1DA0D88A}"/>
              </a:ext>
            </a:extLst>
          </p:cNvPr>
          <p:cNvSpPr/>
          <p:nvPr/>
        </p:nvSpPr>
        <p:spPr>
          <a:xfrm>
            <a:off x="1932759" y="2869122"/>
            <a:ext cx="1706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/>
              </a:rPr>
              <a:t>Finds and matches Probe Data</a:t>
            </a:r>
            <a:endParaRPr lang="en-GB" sz="14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5C93CB7-AF65-AB47-9D8B-3EF54D5F431D}"/>
              </a:ext>
            </a:extLst>
          </p:cNvPr>
          <p:cNvSpPr/>
          <p:nvPr/>
        </p:nvSpPr>
        <p:spPr>
          <a:xfrm>
            <a:off x="6655698" y="3120017"/>
            <a:ext cx="2655625" cy="91432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D1D9C1-1FFD-3A4B-8D2C-BDD238B84A7F}"/>
              </a:ext>
            </a:extLst>
          </p:cNvPr>
          <p:cNvSpPr/>
          <p:nvPr/>
        </p:nvSpPr>
        <p:spPr>
          <a:xfrm>
            <a:off x="8407500" y="2524436"/>
            <a:ext cx="17754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feature for probe health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AEBF4D-BC4A-6345-8369-1324BB107A51}"/>
              </a:ext>
            </a:extLst>
          </p:cNvPr>
          <p:cNvSpPr/>
          <p:nvPr/>
        </p:nvSpPr>
        <p:spPr>
          <a:xfrm>
            <a:off x="3729233" y="4694125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CD9D8E-8776-4E4D-9639-E00C05FBFD5A}"/>
              </a:ext>
            </a:extLst>
          </p:cNvPr>
          <p:cNvSpPr/>
          <p:nvPr/>
        </p:nvSpPr>
        <p:spPr>
          <a:xfrm>
            <a:off x="2742157" y="4500977"/>
            <a:ext cx="2802339" cy="10008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6D7B286-363C-984C-8A3A-A7D16578B121}"/>
              </a:ext>
            </a:extLst>
          </p:cNvPr>
          <p:cNvSpPr/>
          <p:nvPr/>
        </p:nvSpPr>
        <p:spPr>
          <a:xfrm>
            <a:off x="6728680" y="3107270"/>
            <a:ext cx="25414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/>
              </a:rPr>
              <a:t>Full Probe Replacement Tracking Data</a:t>
            </a:r>
            <a:endParaRPr lang="en-GB" dirty="0"/>
          </a:p>
        </p:txBody>
      </p:sp>
      <p:sp>
        <p:nvSpPr>
          <p:cNvPr id="35" name="Action Button: Forwards or Next 34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1A1EC3A5-2145-294C-B866-DF8F3FA180D6}"/>
              </a:ext>
            </a:extLst>
          </p:cNvPr>
          <p:cNvSpPr/>
          <p:nvPr/>
        </p:nvSpPr>
        <p:spPr>
          <a:xfrm>
            <a:off x="11023092" y="5694020"/>
            <a:ext cx="451262" cy="4512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813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Interface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732991" y="4996998"/>
            <a:ext cx="557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First Page requesting employee ID and Fixture ID</a:t>
            </a:r>
            <a:endParaRPr lang="en-GB" b="1" i="1" dirty="0"/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753710" y="5577291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331075-DA47-42C6-B6B2-787883FDA4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9" y="1491670"/>
            <a:ext cx="572770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C5B167-8E12-483E-AE65-66636AE744B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09" y="1773647"/>
            <a:ext cx="5110897" cy="302524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AF0795-F880-422D-9FEE-517684AB2E94}"/>
              </a:ext>
            </a:extLst>
          </p:cNvPr>
          <p:cNvSpPr/>
          <p:nvPr/>
        </p:nvSpPr>
        <p:spPr>
          <a:xfrm>
            <a:off x="7193275" y="4863520"/>
            <a:ext cx="3749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Probe ID and Failure Mode Entry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164664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6401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Probe ID – Probe Data Matching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3156794" y="5885417"/>
            <a:ext cx="5878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Probe ID and Probe Data matching from Probe Lists</a:t>
            </a:r>
            <a:endParaRPr lang="en-GB" b="1" i="1" dirty="0"/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753710" y="4863520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085EBD-E812-0546-A2CA-C42BE1098D4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365" y="1085825"/>
            <a:ext cx="8203270" cy="4652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119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6494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CSV File with Probe Data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1431968" y="5885417"/>
            <a:ext cx="932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Master CSV file containing all necessary Probe Data features for Engineering Study</a:t>
            </a:r>
            <a:endParaRPr lang="en-GB" b="1" i="1" dirty="0"/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1027577" y="5323039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F11D7B-8812-474A-8F62-9E755A1B2CD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49" y="1994480"/>
            <a:ext cx="10294713" cy="3092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004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8829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 for Top Probe ID and Failure Mode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2376727" y="5885417"/>
            <a:ext cx="743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Bar Charts showing Top Probe ID replaced and Top Failure Modes</a:t>
            </a:r>
            <a:endParaRPr lang="en-GB" b="1" i="1" dirty="0"/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1027577" y="5323039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C20433-FB61-4433-A793-04DFCA0EC4D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" t="7017" r="17203" b="7602"/>
          <a:stretch/>
        </p:blipFill>
        <p:spPr bwMode="auto">
          <a:xfrm>
            <a:off x="2256622" y="1012840"/>
            <a:ext cx="7678756" cy="48323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2493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A1C7FB-AE87-C845-8270-E7B7401515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55B8BC-FAF4-1A42-A63B-04CF5B2E0281}"/>
              </a:ext>
            </a:extLst>
          </p:cNvPr>
          <p:cNvSpPr txBox="1"/>
          <p:nvPr/>
        </p:nvSpPr>
        <p:spPr>
          <a:xfrm>
            <a:off x="380652" y="387807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A34305-F712-7643-A47A-A8FC7778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17FCC6F-36B7-674F-9F2A-8781221994F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903B0-80E5-D042-A305-30E9E0489C4F}"/>
              </a:ext>
            </a:extLst>
          </p:cNvPr>
          <p:cNvSpPr txBox="1"/>
          <p:nvPr/>
        </p:nvSpPr>
        <p:spPr>
          <a:xfrm>
            <a:off x="380652" y="1598233"/>
            <a:ext cx="11160184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Centralised database for historical PM reports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Collect Hardware Probe Cycle Count from historical PM reports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Collect Software Probe Cycle Count from product folders in tester PC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Display fixtures that exceed Cycle Count Limit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Trace Probes Replaced and Failure Modes 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 Electrical and Mechanical properties of replaced probes</a:t>
            </a:r>
          </a:p>
        </p:txBody>
      </p:sp>
    </p:spTree>
    <p:extLst>
      <p:ext uri="{BB962C8B-B14F-4D97-AF65-F5344CB8AC3E}">
        <p14:creationId xmlns:p14="http://schemas.microsoft.com/office/powerpoint/2010/main" val="410139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21650-9CF3-3743-9950-80B78A139AF0}"/>
              </a:ext>
            </a:extLst>
          </p:cNvPr>
          <p:cNvSpPr txBox="1"/>
          <p:nvPr/>
        </p:nvSpPr>
        <p:spPr>
          <a:xfrm>
            <a:off x="380652" y="1287357"/>
            <a:ext cx="11160184" cy="5026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CRES/Spring Rate Measurement Device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Directly measure electrical &amp; mechanical properties of ICT fixture probes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First Designs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Electronic Load Cell – Strain Gauge (force sensor) with Wheatstone Bridge Configuration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Linear Variable Differential Transformer (LVDT) – measures Spring Travel (displacement)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4-wire Kelvin measurement – measures Contact Resistance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Overall measurement mechanism for CRES, Spring Force and Spring Travel measurement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Engaged vendor support for device development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Project team provided first designs and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measurement ranges (Scope of Work)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Vendor provided their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device designs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quotation</a:t>
            </a:r>
          </a:p>
        </p:txBody>
      </p:sp>
      <p:sp>
        <p:nvSpPr>
          <p:cNvPr id="2" name="Action Button: Go Forward or Next 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16255103-3871-4122-9CB8-4744DE502073}"/>
              </a:ext>
            </a:extLst>
          </p:cNvPr>
          <p:cNvSpPr/>
          <p:nvPr/>
        </p:nvSpPr>
        <p:spPr>
          <a:xfrm>
            <a:off x="10705974" y="5395550"/>
            <a:ext cx="672029" cy="67202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1443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758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Rate Measurement Mechanism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2990110" y="5885417"/>
            <a:ext cx="6211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Designed Mechanism for measuring probe Spring Rate</a:t>
            </a:r>
            <a:endParaRPr lang="en-GB" b="1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19E002-C6EF-4B50-BF2B-D3F9928B891B}"/>
              </a:ext>
            </a:extLst>
          </p:cNvPr>
          <p:cNvSpPr/>
          <p:nvPr/>
        </p:nvSpPr>
        <p:spPr>
          <a:xfrm>
            <a:off x="1643743" y="2271274"/>
            <a:ext cx="664030" cy="424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F53E6-AD2E-4FE6-A044-F8B94F4DB51E}"/>
              </a:ext>
            </a:extLst>
          </p:cNvPr>
          <p:cNvSpPr/>
          <p:nvPr/>
        </p:nvSpPr>
        <p:spPr>
          <a:xfrm>
            <a:off x="1883229" y="2695817"/>
            <a:ext cx="163286" cy="2797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A7EBDD-2A8D-413A-A942-1CA56CFF2BE7}"/>
              </a:ext>
            </a:extLst>
          </p:cNvPr>
          <p:cNvSpPr/>
          <p:nvPr/>
        </p:nvSpPr>
        <p:spPr>
          <a:xfrm>
            <a:off x="1883228" y="1514719"/>
            <a:ext cx="163287" cy="756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CB10E60-99A6-4ABD-BE79-7F99BB3F5EC5}"/>
              </a:ext>
            </a:extLst>
          </p:cNvPr>
          <p:cNvSpPr/>
          <p:nvPr/>
        </p:nvSpPr>
        <p:spPr>
          <a:xfrm rot="5400000">
            <a:off x="1846090" y="1515676"/>
            <a:ext cx="923364" cy="163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77F09BF-CDD3-47EC-9DDE-ED8FEDE662CA}"/>
              </a:ext>
            </a:extLst>
          </p:cNvPr>
          <p:cNvSpPr/>
          <p:nvPr/>
        </p:nvSpPr>
        <p:spPr>
          <a:xfrm rot="5400000">
            <a:off x="1182060" y="1515676"/>
            <a:ext cx="923364" cy="163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5610B5-033F-4B98-8987-693114C7450B}"/>
              </a:ext>
            </a:extLst>
          </p:cNvPr>
          <p:cNvSpPr txBox="1"/>
          <p:nvPr/>
        </p:nvSpPr>
        <p:spPr>
          <a:xfrm>
            <a:off x="2389416" y="1261039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Force applied</a:t>
            </a:r>
            <a:endParaRPr lang="en-MY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393D0B-5230-4D0C-9470-5F4C8A9D3F8D}"/>
              </a:ext>
            </a:extLst>
          </p:cNvPr>
          <p:cNvSpPr txBox="1"/>
          <p:nvPr/>
        </p:nvSpPr>
        <p:spPr>
          <a:xfrm>
            <a:off x="2911325" y="211421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Force sensor</a:t>
            </a:r>
            <a:endParaRPr lang="en-MY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CB59DC-A067-466B-A86F-21F0E932D9BA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 flipV="1">
            <a:off x="2307773" y="2298879"/>
            <a:ext cx="603552" cy="184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9DD4D43-327E-4B99-8A0B-BFE333CC6D3E}"/>
              </a:ext>
            </a:extLst>
          </p:cNvPr>
          <p:cNvSpPr/>
          <p:nvPr/>
        </p:nvSpPr>
        <p:spPr>
          <a:xfrm rot="16200000">
            <a:off x="1846091" y="3500400"/>
            <a:ext cx="923364" cy="1632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9885C15-082A-4685-B2EB-5DEB5B5874AA}"/>
              </a:ext>
            </a:extLst>
          </p:cNvPr>
          <p:cNvSpPr/>
          <p:nvPr/>
        </p:nvSpPr>
        <p:spPr>
          <a:xfrm rot="16200000">
            <a:off x="1182060" y="3500400"/>
            <a:ext cx="923364" cy="1632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D1842C-5438-4488-8B72-69E1AE890445}"/>
              </a:ext>
            </a:extLst>
          </p:cNvPr>
          <p:cNvSpPr txBox="1"/>
          <p:nvPr/>
        </p:nvSpPr>
        <p:spPr>
          <a:xfrm>
            <a:off x="2393651" y="3288886"/>
            <a:ext cx="2360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Reactive force (Spring Force)</a:t>
            </a:r>
            <a:endParaRPr lang="en-MY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3DE406-75CD-407D-B818-EF6F243F6FFD}"/>
              </a:ext>
            </a:extLst>
          </p:cNvPr>
          <p:cNvCxnSpPr>
            <a:cxnSpLocks/>
          </p:cNvCxnSpPr>
          <p:nvPr/>
        </p:nvCxnSpPr>
        <p:spPr>
          <a:xfrm>
            <a:off x="2046515" y="4551709"/>
            <a:ext cx="993018" cy="375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7A8510-7DF4-4FE5-9CAB-A0F32AA1926E}"/>
              </a:ext>
            </a:extLst>
          </p:cNvPr>
          <p:cNvSpPr txBox="1"/>
          <p:nvPr/>
        </p:nvSpPr>
        <p:spPr>
          <a:xfrm>
            <a:off x="3039533" y="48191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Probe</a:t>
            </a:r>
            <a:endParaRPr lang="en-MY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1F8F4-BAD1-4421-8936-39E51E21792F}"/>
              </a:ext>
            </a:extLst>
          </p:cNvPr>
          <p:cNvCxnSpPr/>
          <p:nvPr/>
        </p:nvCxnSpPr>
        <p:spPr>
          <a:xfrm>
            <a:off x="787400" y="2695817"/>
            <a:ext cx="533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1F2FA4-8713-4284-BFAC-D703841E7B27}"/>
              </a:ext>
            </a:extLst>
          </p:cNvPr>
          <p:cNvCxnSpPr/>
          <p:nvPr/>
        </p:nvCxnSpPr>
        <p:spPr>
          <a:xfrm>
            <a:off x="787400" y="4299647"/>
            <a:ext cx="533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3EB5268-3625-460E-8633-5ED6E2CE7D08}"/>
              </a:ext>
            </a:extLst>
          </p:cNvPr>
          <p:cNvSpPr txBox="1"/>
          <p:nvPr/>
        </p:nvSpPr>
        <p:spPr>
          <a:xfrm>
            <a:off x="273492" y="248354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L1</a:t>
            </a:r>
            <a:endParaRPr lang="en-MY" i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741F29-4BCD-4D45-B4F3-4A04C13797DA}"/>
              </a:ext>
            </a:extLst>
          </p:cNvPr>
          <p:cNvSpPr txBox="1"/>
          <p:nvPr/>
        </p:nvSpPr>
        <p:spPr>
          <a:xfrm>
            <a:off x="273492" y="40946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L2</a:t>
            </a:r>
            <a:endParaRPr lang="en-MY" i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35B264-9222-4088-B811-ED9B59B35CED}"/>
              </a:ext>
            </a:extLst>
          </p:cNvPr>
          <p:cNvCxnSpPr/>
          <p:nvPr/>
        </p:nvCxnSpPr>
        <p:spPr>
          <a:xfrm>
            <a:off x="1054100" y="2695817"/>
            <a:ext cx="0" cy="1603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EBCAA5-17D4-4905-ADD7-E37BA31814D5}"/>
              </a:ext>
            </a:extLst>
          </p:cNvPr>
          <p:cNvSpPr txBox="1"/>
          <p:nvPr/>
        </p:nvSpPr>
        <p:spPr>
          <a:xfrm>
            <a:off x="639641" y="324272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</a:t>
            </a:r>
            <a:endParaRPr lang="en-MY" i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8A6FC8-8619-4518-A669-40104B3C6A98}"/>
              </a:ext>
            </a:extLst>
          </p:cNvPr>
          <p:cNvSpPr txBox="1"/>
          <p:nvPr/>
        </p:nvSpPr>
        <p:spPr>
          <a:xfrm>
            <a:off x="346070" y="153142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Load</a:t>
            </a:r>
            <a:endParaRPr lang="en-MY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42EDCA-D23F-45D6-8A87-351DDA882DBB}"/>
              </a:ext>
            </a:extLst>
          </p:cNvPr>
          <p:cNvCxnSpPr>
            <a:cxnSpLocks/>
            <a:stCxn id="14" idx="3"/>
            <a:endCxn id="31" idx="3"/>
          </p:cNvCxnSpPr>
          <p:nvPr/>
        </p:nvCxnSpPr>
        <p:spPr>
          <a:xfrm flipH="1" flipV="1">
            <a:off x="1048506" y="1716093"/>
            <a:ext cx="998009" cy="17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EC8B97-6AD8-4488-8402-BB0931D160EE}"/>
                  </a:ext>
                </a:extLst>
              </p:cNvPr>
              <p:cNvSpPr txBox="1"/>
              <p:nvPr/>
            </p:nvSpPr>
            <p:spPr>
              <a:xfrm>
                <a:off x="6096000" y="1142627"/>
                <a:ext cx="4485523" cy="611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m:t>Rate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Spring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Force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2 −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Spring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Force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EC8B97-6AD8-4488-8402-BB0931D16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42627"/>
                <a:ext cx="4485523" cy="611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66B82D57-58A5-447A-931C-32C8B9A985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796" r="17546" b="994"/>
          <a:stretch/>
        </p:blipFill>
        <p:spPr>
          <a:xfrm>
            <a:off x="5039653" y="2339240"/>
            <a:ext cx="6672076" cy="260694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74AB171-9FC0-4784-9403-41AD4FE52EAF}"/>
              </a:ext>
            </a:extLst>
          </p:cNvPr>
          <p:cNvSpPr txBox="1"/>
          <p:nvPr/>
        </p:nvSpPr>
        <p:spPr>
          <a:xfrm>
            <a:off x="6122894" y="5037638"/>
            <a:ext cx="568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Source: </a:t>
            </a:r>
            <a:r>
              <a:rPr lang="en-MY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5"/>
              </a:rPr>
              <a:t>https://www.youtube.com/watch?v=A4wezoZmoyA</a:t>
            </a:r>
            <a:endParaRPr lang="en-MY" sz="16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1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20" grpId="0" animBg="1"/>
      <p:bldP spid="21" grpId="0" animBg="1"/>
      <p:bldP spid="22" grpId="0"/>
      <p:bldP spid="27" grpId="0"/>
      <p:bldP spid="28" grpId="0"/>
      <p:bldP spid="30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BEC492B-406A-CD4B-AC81-90B3A17FC6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6DDA26-2F7D-C74B-A684-141573E6C3F9}"/>
              </a:ext>
            </a:extLst>
          </p:cNvPr>
          <p:cNvSpPr txBox="1"/>
          <p:nvPr/>
        </p:nvSpPr>
        <p:spPr>
          <a:xfrm>
            <a:off x="380652" y="387807"/>
            <a:ext cx="5532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– Background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6CFEE1E-930C-7C40-AC2C-CE3A631F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FF3BC9-F1A0-184A-A38A-B62BBB7011CA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9D8B8-DF88-A349-BF6F-CB68DFD652DB}"/>
              </a:ext>
            </a:extLst>
          </p:cNvPr>
          <p:cNvSpPr txBox="1"/>
          <p:nvPr/>
        </p:nvSpPr>
        <p:spPr>
          <a:xfrm>
            <a:off x="380652" y="1330882"/>
            <a:ext cx="66917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Parametric Test – In-Circuit Tester (ICT)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Detection of manufacturing defects on Printed Circuit Board (PCB)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ICT Test Performance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False-call healthy PCB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Fail to detect defects (No-Defect-Found)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High No-Defect-Found (NDF) Rate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Suspected root cause: Probe failure</a:t>
            </a:r>
          </a:p>
        </p:txBody>
      </p:sp>
      <p:pic>
        <p:nvPicPr>
          <p:cNvPr id="3074" name="Picture 2" descr="E9903G 4-Module In-Circuit Test (ICT) System, i307x Series 6 | Keysight">
            <a:extLst>
              <a:ext uri="{FF2B5EF4-FFF2-40B4-BE49-F238E27FC236}">
                <a16:creationId xmlns:a16="http://schemas.microsoft.com/office/drawing/2014/main" id="{B309211F-8193-1F43-A1DC-9A7E437F0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666" y="1341085"/>
            <a:ext cx="2408936" cy="18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 Circuit Test | ICT Fixtures - Circuit Check">
            <a:extLst>
              <a:ext uri="{FF2B5EF4-FFF2-40B4-BE49-F238E27FC236}">
                <a16:creationId xmlns:a16="http://schemas.microsoft.com/office/drawing/2014/main" id="{0C90134A-15CF-2344-A105-D3CB6DA7F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99" y="3710214"/>
            <a:ext cx="2514949" cy="211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ogo Pin Probe at Rs 350/piece | Test Probes | ID: 14426027588">
            <a:extLst>
              <a:ext uri="{FF2B5EF4-FFF2-40B4-BE49-F238E27FC236}">
                <a16:creationId xmlns:a16="http://schemas.microsoft.com/office/drawing/2014/main" id="{54035C0C-971A-074D-BBA6-69AE8B579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14733"/>
            <a:ext cx="2663477" cy="266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751A42-B4BA-834B-B987-665327950D90}"/>
              </a:ext>
            </a:extLst>
          </p:cNvPr>
          <p:cNvSpPr txBox="1"/>
          <p:nvPr/>
        </p:nvSpPr>
        <p:spPr>
          <a:xfrm>
            <a:off x="7721560" y="3162111"/>
            <a:ext cx="266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In-Circuit Test (ICT) Machine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CC3EF-A97E-3045-8CC0-CAD01E5AB720}"/>
              </a:ext>
            </a:extLst>
          </p:cNvPr>
          <p:cNvSpPr txBox="1"/>
          <p:nvPr/>
        </p:nvSpPr>
        <p:spPr>
          <a:xfrm>
            <a:off x="9222134" y="5892002"/>
            <a:ext cx="266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ICT Fixture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C8C103-D616-064F-B17C-D4905FD8AD94}"/>
              </a:ext>
            </a:extLst>
          </p:cNvPr>
          <p:cNvSpPr txBox="1"/>
          <p:nvPr/>
        </p:nvSpPr>
        <p:spPr>
          <a:xfrm>
            <a:off x="6096000" y="5892002"/>
            <a:ext cx="266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ICT Fixture Probe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F6A93-B708-5B47-9D0F-F1C5313767A6}"/>
              </a:ext>
            </a:extLst>
          </p:cNvPr>
          <p:cNvSpPr txBox="1"/>
          <p:nvPr/>
        </p:nvSpPr>
        <p:spPr>
          <a:xfrm>
            <a:off x="380652" y="4384083"/>
            <a:ext cx="55322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we PROVE it’s Probe Failure issue?</a:t>
            </a:r>
          </a:p>
          <a:p>
            <a:endParaRPr lang="en-GB" sz="1600" b="1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so, how do we MAINTAIN probe health?</a:t>
            </a:r>
          </a:p>
          <a:p>
            <a:endParaRPr lang="en-GB" sz="1600" b="1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probes are replaced when healthy, can we potentially EXTEND probe lifespan beyond probe cycle count limit (replacement limit), to prevent probe wastage?</a:t>
            </a:r>
          </a:p>
        </p:txBody>
      </p:sp>
    </p:spTree>
    <p:extLst>
      <p:ext uri="{BB962C8B-B14F-4D97-AF65-F5344CB8AC3E}">
        <p14:creationId xmlns:p14="http://schemas.microsoft.com/office/powerpoint/2010/main" val="17022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6426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CRES Measurement Mechanism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2387394" y="5885417"/>
            <a:ext cx="7417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CRES Measurement Mechanism using 4-wire Kelvin Measurement</a:t>
            </a:r>
            <a:endParaRPr lang="en-GB" b="1" i="1" dirty="0"/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862322" y="5477277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61AE050-5C54-4FC2-81AD-6B9B2FB5BCE1}"/>
              </a:ext>
            </a:extLst>
          </p:cNvPr>
          <p:cNvGrpSpPr/>
          <p:nvPr/>
        </p:nvGrpSpPr>
        <p:grpSpPr>
          <a:xfrm>
            <a:off x="865094" y="2530351"/>
            <a:ext cx="1525433" cy="1947776"/>
            <a:chOff x="3287485" y="1253462"/>
            <a:chExt cx="3116007" cy="397872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9BA61F-CD0C-4053-B331-0F08297675D4}"/>
                </a:ext>
              </a:extLst>
            </p:cNvPr>
            <p:cNvSpPr/>
            <p:nvPr/>
          </p:nvSpPr>
          <p:spPr>
            <a:xfrm>
              <a:off x="3287485" y="2010017"/>
              <a:ext cx="664030" cy="4245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D34036C-88E1-4110-8E64-309AD351AC14}"/>
                </a:ext>
              </a:extLst>
            </p:cNvPr>
            <p:cNvSpPr/>
            <p:nvPr/>
          </p:nvSpPr>
          <p:spPr>
            <a:xfrm>
              <a:off x="3526971" y="2434560"/>
              <a:ext cx="163286" cy="2797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20E043-FA5F-4089-B063-8AC5E6FFF433}"/>
                </a:ext>
              </a:extLst>
            </p:cNvPr>
            <p:cNvSpPr/>
            <p:nvPr/>
          </p:nvSpPr>
          <p:spPr>
            <a:xfrm>
              <a:off x="3526970" y="1253462"/>
              <a:ext cx="163287" cy="7565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1DBAA9D-97A8-4BFB-81A1-3294D07FA80F}"/>
                </a:ext>
              </a:extLst>
            </p:cNvPr>
            <p:cNvCxnSpPr>
              <a:cxnSpLocks/>
            </p:cNvCxnSpPr>
            <p:nvPr/>
          </p:nvCxnSpPr>
          <p:spPr>
            <a:xfrm>
              <a:off x="3690257" y="4290452"/>
              <a:ext cx="993018" cy="375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DC2F27-16BB-420E-BC0F-FFE0EC8F30D6}"/>
                </a:ext>
              </a:extLst>
            </p:cNvPr>
            <p:cNvSpPr txBox="1"/>
            <p:nvPr/>
          </p:nvSpPr>
          <p:spPr>
            <a:xfrm>
              <a:off x="4683275" y="4557933"/>
              <a:ext cx="1720217" cy="632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Probe</a:t>
              </a:r>
              <a:endParaRPr lang="en-MY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endParaRPr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3ED31CDF-8FF0-41E1-B281-7BAB5C4501E8}"/>
              </a:ext>
            </a:extLst>
          </p:cNvPr>
          <p:cNvSpPr/>
          <p:nvPr/>
        </p:nvSpPr>
        <p:spPr>
          <a:xfrm>
            <a:off x="4572745" y="3227366"/>
            <a:ext cx="483923" cy="4839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</a:t>
            </a:r>
            <a:endParaRPr lang="en-MY" b="1" dirty="0">
              <a:solidFill>
                <a:schemeClr val="tx1"/>
              </a:solidFill>
            </a:endParaRP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C44C1D5D-D0A7-49B8-9659-C7832D79B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88" y="2170833"/>
            <a:ext cx="719036" cy="719036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F83DFC5-B0A0-4465-BB01-BB7F54819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88" y="4098314"/>
            <a:ext cx="719036" cy="719036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C46C627F-27C0-420A-9662-30644EF4C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88" y="1389745"/>
            <a:ext cx="719036" cy="719036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8E30A39E-D114-40DF-87D2-203817F0E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88" y="4817350"/>
            <a:ext cx="719036" cy="719036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E368F4-00EE-41E1-9F09-D3F3B1A88651}"/>
              </a:ext>
            </a:extLst>
          </p:cNvPr>
          <p:cNvCxnSpPr>
            <a:stCxn id="39" idx="0"/>
            <a:endCxn id="43" idx="1"/>
          </p:cNvCxnSpPr>
          <p:nvPr/>
        </p:nvCxnSpPr>
        <p:spPr>
          <a:xfrm>
            <a:off x="1022301" y="2530351"/>
            <a:ext cx="1781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C518922-BD85-4D1D-98CD-A3F752B9CB41}"/>
              </a:ext>
            </a:extLst>
          </p:cNvPr>
          <p:cNvCxnSpPr>
            <a:stCxn id="43" idx="3"/>
            <a:endCxn id="42" idx="0"/>
          </p:cNvCxnSpPr>
          <p:nvPr/>
        </p:nvCxnSpPr>
        <p:spPr>
          <a:xfrm>
            <a:off x="3522724" y="2530351"/>
            <a:ext cx="1291983" cy="6970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EF60ED-2D00-44AC-80D5-13F72E974861}"/>
              </a:ext>
            </a:extLst>
          </p:cNvPr>
          <p:cNvCxnSpPr>
            <a:stCxn id="38" idx="2"/>
            <a:endCxn id="44" idx="1"/>
          </p:cNvCxnSpPr>
          <p:nvPr/>
        </p:nvCxnSpPr>
        <p:spPr>
          <a:xfrm flipV="1">
            <a:off x="1022302" y="4457832"/>
            <a:ext cx="1781385" cy="2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7746032-C3A1-4177-BBDC-F5DAD0B0BCDA}"/>
              </a:ext>
            </a:extLst>
          </p:cNvPr>
          <p:cNvCxnSpPr>
            <a:stCxn id="44" idx="3"/>
            <a:endCxn id="42" idx="4"/>
          </p:cNvCxnSpPr>
          <p:nvPr/>
        </p:nvCxnSpPr>
        <p:spPr>
          <a:xfrm flipV="1">
            <a:off x="3522724" y="3711289"/>
            <a:ext cx="1291983" cy="7465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455510A-5C89-497E-BB19-71DF3657C168}"/>
              </a:ext>
            </a:extLst>
          </p:cNvPr>
          <p:cNvCxnSpPr>
            <a:stCxn id="39" idx="0"/>
            <a:endCxn id="45" idx="1"/>
          </p:cNvCxnSpPr>
          <p:nvPr/>
        </p:nvCxnSpPr>
        <p:spPr>
          <a:xfrm rot="5400000" flipH="1" flipV="1">
            <a:off x="1522450" y="1249114"/>
            <a:ext cx="781088" cy="17813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222B63-FA01-4A4B-A226-8192619ACC8D}"/>
              </a:ext>
            </a:extLst>
          </p:cNvPr>
          <p:cNvGrpSpPr/>
          <p:nvPr/>
        </p:nvGrpSpPr>
        <p:grpSpPr>
          <a:xfrm>
            <a:off x="6709309" y="3396397"/>
            <a:ext cx="611752" cy="314892"/>
            <a:chOff x="8980714" y="2764971"/>
            <a:chExt cx="729343" cy="37542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2F08D8-1EFD-4165-987B-E858F51B039D}"/>
                </a:ext>
              </a:extLst>
            </p:cNvPr>
            <p:cNvCxnSpPr/>
            <p:nvPr/>
          </p:nvCxnSpPr>
          <p:spPr>
            <a:xfrm>
              <a:off x="8980714" y="2764971"/>
              <a:ext cx="72934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ABDE9E2-7F4F-4032-AFE1-78B807024576}"/>
                </a:ext>
              </a:extLst>
            </p:cNvPr>
            <p:cNvCxnSpPr>
              <a:cxnSpLocks/>
            </p:cNvCxnSpPr>
            <p:nvPr/>
          </p:nvCxnSpPr>
          <p:spPr>
            <a:xfrm>
              <a:off x="9133115" y="2892608"/>
              <a:ext cx="43542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B5C84A0-F456-426E-BD0C-6D696171AA5A}"/>
                </a:ext>
              </a:extLst>
            </p:cNvPr>
            <p:cNvCxnSpPr/>
            <p:nvPr/>
          </p:nvCxnSpPr>
          <p:spPr>
            <a:xfrm>
              <a:off x="8980714" y="3012755"/>
              <a:ext cx="72934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B4DB8D-A897-48EA-BB3C-DFBFBFF41B08}"/>
                </a:ext>
              </a:extLst>
            </p:cNvPr>
            <p:cNvCxnSpPr>
              <a:cxnSpLocks/>
            </p:cNvCxnSpPr>
            <p:nvPr/>
          </p:nvCxnSpPr>
          <p:spPr>
            <a:xfrm>
              <a:off x="9133115" y="3140392"/>
              <a:ext cx="43542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FF4ED4A1-DDF2-4DAB-AC7D-3E93C994C310}"/>
              </a:ext>
            </a:extLst>
          </p:cNvPr>
          <p:cNvSpPr/>
          <p:nvPr/>
        </p:nvSpPr>
        <p:spPr>
          <a:xfrm>
            <a:off x="6773225" y="1928871"/>
            <a:ext cx="483923" cy="4839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endParaRPr lang="en-MY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CBC9169-0082-4FCD-84FD-D36B1B29059A}"/>
              </a:ext>
            </a:extLst>
          </p:cNvPr>
          <p:cNvCxnSpPr>
            <a:cxnSpLocks/>
            <a:stCxn id="45" idx="3"/>
            <a:endCxn id="57" idx="0"/>
          </p:cNvCxnSpPr>
          <p:nvPr/>
        </p:nvCxnSpPr>
        <p:spPr>
          <a:xfrm>
            <a:off x="3522724" y="1749263"/>
            <a:ext cx="3492463" cy="1796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944A537-81C5-472B-BE50-9BEC46D6D7E6}"/>
              </a:ext>
            </a:extLst>
          </p:cNvPr>
          <p:cNvCxnSpPr>
            <a:stCxn id="46" idx="3"/>
            <a:endCxn id="57" idx="4"/>
          </p:cNvCxnSpPr>
          <p:nvPr/>
        </p:nvCxnSpPr>
        <p:spPr>
          <a:xfrm flipV="1">
            <a:off x="3522724" y="2412794"/>
            <a:ext cx="3492463" cy="27640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CF65046-49AC-4871-AF31-AB888D359D15}"/>
              </a:ext>
            </a:extLst>
          </p:cNvPr>
          <p:cNvCxnSpPr>
            <a:stCxn id="38" idx="2"/>
            <a:endCxn id="46" idx="1"/>
          </p:cNvCxnSpPr>
          <p:nvPr/>
        </p:nvCxnSpPr>
        <p:spPr>
          <a:xfrm rot="16200000" flipH="1">
            <a:off x="1563624" y="3936804"/>
            <a:ext cx="698741" cy="17813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0A616D91-0038-419D-A13C-47E3DEF248E5}"/>
              </a:ext>
            </a:extLst>
          </p:cNvPr>
          <p:cNvSpPr/>
          <p:nvPr/>
        </p:nvSpPr>
        <p:spPr>
          <a:xfrm rot="10800000">
            <a:off x="4965366" y="1661465"/>
            <a:ext cx="575224" cy="179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09DA99B4-120A-45BA-9F60-EAC8940F7EB5}"/>
              </a:ext>
            </a:extLst>
          </p:cNvPr>
          <p:cNvSpPr/>
          <p:nvPr/>
        </p:nvSpPr>
        <p:spPr>
          <a:xfrm rot="5400000">
            <a:off x="740018" y="2061138"/>
            <a:ext cx="575224" cy="179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07A44F8F-044F-456F-8DB6-617F11A04246}"/>
              </a:ext>
            </a:extLst>
          </p:cNvPr>
          <p:cNvSpPr/>
          <p:nvPr/>
        </p:nvSpPr>
        <p:spPr>
          <a:xfrm>
            <a:off x="3912435" y="2429157"/>
            <a:ext cx="575224" cy="1796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58765FF-AADE-4E43-A582-2CEBD450D5DE}"/>
              </a:ext>
            </a:extLst>
          </p:cNvPr>
          <p:cNvSpPr/>
          <p:nvPr/>
        </p:nvSpPr>
        <p:spPr>
          <a:xfrm>
            <a:off x="4965366" y="5093616"/>
            <a:ext cx="575224" cy="179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540688-EE1E-4329-90E3-78FBFD799E9A}"/>
                  </a:ext>
                </a:extLst>
              </p:cNvPr>
              <p:cNvSpPr txBox="1"/>
              <p:nvPr/>
            </p:nvSpPr>
            <p:spPr>
              <a:xfrm>
                <a:off x="5066715" y="1290649"/>
                <a:ext cx="401752" cy="387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540688-EE1E-4329-90E3-78FBFD79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15" y="1290649"/>
                <a:ext cx="401752" cy="387231"/>
              </a:xfrm>
              <a:prstGeom prst="rect">
                <a:avLst/>
              </a:prstGeom>
              <a:blipFill>
                <a:blip r:embed="rId5"/>
                <a:stretch>
                  <a:fillRect l="-3030" b="-1746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1E8DF12-17FB-4EED-A4A2-783E19AD2A4D}"/>
                  </a:ext>
                </a:extLst>
              </p:cNvPr>
              <p:cNvSpPr txBox="1"/>
              <p:nvPr/>
            </p:nvSpPr>
            <p:spPr>
              <a:xfrm>
                <a:off x="3796300" y="2002198"/>
                <a:ext cx="1127863" cy="387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MY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1E8DF12-17FB-4EED-A4A2-783E19AD2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00" y="2002198"/>
                <a:ext cx="1127863" cy="387231"/>
              </a:xfrm>
              <a:prstGeom prst="rect">
                <a:avLst/>
              </a:prstGeom>
              <a:blipFill>
                <a:blip r:embed="rId6"/>
                <a:stretch>
                  <a:fillRect l="-1622" r="-12973" b="-1562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5687DD1-5EC8-4CB4-9DDB-725368D9767E}"/>
                  </a:ext>
                </a:extLst>
              </p:cNvPr>
              <p:cNvSpPr txBox="1"/>
              <p:nvPr/>
            </p:nvSpPr>
            <p:spPr>
              <a:xfrm>
                <a:off x="2896809" y="2653145"/>
                <a:ext cx="668081" cy="387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5687DD1-5EC8-4CB4-9DDB-725368D97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809" y="2653145"/>
                <a:ext cx="668081" cy="387231"/>
              </a:xfrm>
              <a:prstGeom prst="rect">
                <a:avLst/>
              </a:prstGeom>
              <a:blipFill>
                <a:blip r:embed="rId7"/>
                <a:stretch>
                  <a:fillRect l="-1818" r="-3636" b="-2031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977220A-F5B2-4365-9E3E-2CC2188D3769}"/>
                  </a:ext>
                </a:extLst>
              </p:cNvPr>
              <p:cNvSpPr txBox="1"/>
              <p:nvPr/>
            </p:nvSpPr>
            <p:spPr>
              <a:xfrm>
                <a:off x="2849300" y="3860636"/>
                <a:ext cx="668081" cy="387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977220A-F5B2-4365-9E3E-2CC2188D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300" y="3860636"/>
                <a:ext cx="668081" cy="387231"/>
              </a:xfrm>
              <a:prstGeom prst="rect">
                <a:avLst/>
              </a:prstGeom>
              <a:blipFill>
                <a:blip r:embed="rId8"/>
                <a:stretch>
                  <a:fillRect l="-1818" r="-3636" b="-2031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2A12F04-C8A9-4AAC-98B0-C8161D998B6C}"/>
                  </a:ext>
                </a:extLst>
              </p:cNvPr>
              <p:cNvSpPr txBox="1"/>
              <p:nvPr/>
            </p:nvSpPr>
            <p:spPr>
              <a:xfrm>
                <a:off x="2726273" y="1176343"/>
                <a:ext cx="914134" cy="387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2A12F04-C8A9-4AAC-98B0-C8161D998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73" y="1176343"/>
                <a:ext cx="914134" cy="387231"/>
              </a:xfrm>
              <a:prstGeom prst="rect">
                <a:avLst/>
              </a:prstGeom>
              <a:blipFill>
                <a:blip r:embed="rId9"/>
                <a:stretch>
                  <a:fillRect l="-1333" r="-8667" b="-2222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790E7A4-E03B-4C6A-9D09-00F5692B7966}"/>
                  </a:ext>
                </a:extLst>
              </p:cNvPr>
              <p:cNvSpPr txBox="1"/>
              <p:nvPr/>
            </p:nvSpPr>
            <p:spPr>
              <a:xfrm>
                <a:off x="2726273" y="5294425"/>
                <a:ext cx="914134" cy="387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790E7A4-E03B-4C6A-9D09-00F5692B7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73" y="5294425"/>
                <a:ext cx="914134" cy="387231"/>
              </a:xfrm>
              <a:prstGeom prst="rect">
                <a:avLst/>
              </a:prstGeom>
              <a:blipFill>
                <a:blip r:embed="rId10"/>
                <a:stretch>
                  <a:fillRect l="-1333" r="-8667" b="-2222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5E863639-34CD-4445-B6C9-947F43697163}"/>
              </a:ext>
            </a:extLst>
          </p:cNvPr>
          <p:cNvSpPr/>
          <p:nvPr/>
        </p:nvSpPr>
        <p:spPr>
          <a:xfrm rot="5400000">
            <a:off x="728392" y="3659642"/>
            <a:ext cx="575224" cy="179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5473E4FA-399B-46F7-8E3C-6D5619C397CC}"/>
              </a:ext>
            </a:extLst>
          </p:cNvPr>
          <p:cNvSpPr/>
          <p:nvPr/>
        </p:nvSpPr>
        <p:spPr>
          <a:xfrm rot="5400000">
            <a:off x="747858" y="4758445"/>
            <a:ext cx="575224" cy="179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62D3EA8-AC74-4CEB-B612-CC22AC2148E5}"/>
                  </a:ext>
                </a:extLst>
              </p:cNvPr>
              <p:cNvSpPr txBox="1"/>
              <p:nvPr/>
            </p:nvSpPr>
            <p:spPr>
              <a:xfrm>
                <a:off x="462314" y="3498917"/>
                <a:ext cx="401752" cy="387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62D3EA8-AC74-4CEB-B612-CC22AC21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14" y="3498917"/>
                <a:ext cx="401752" cy="387231"/>
              </a:xfrm>
              <a:prstGeom prst="rect">
                <a:avLst/>
              </a:prstGeom>
              <a:blipFill>
                <a:blip r:embed="rId11"/>
                <a:stretch>
                  <a:fillRect l="-4545" b="-1746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379A648B-8955-49CA-8972-E01C25F841F7}"/>
              </a:ext>
            </a:extLst>
          </p:cNvPr>
          <p:cNvSpPr/>
          <p:nvPr/>
        </p:nvSpPr>
        <p:spPr>
          <a:xfrm>
            <a:off x="2503714" y="1001486"/>
            <a:ext cx="1408721" cy="11256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61DAF2D-419C-4629-BA07-7F9FC4B9A875}"/>
              </a:ext>
            </a:extLst>
          </p:cNvPr>
          <p:cNvSpPr/>
          <p:nvPr/>
        </p:nvSpPr>
        <p:spPr>
          <a:xfrm>
            <a:off x="2458846" y="4832273"/>
            <a:ext cx="1408721" cy="11256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7806399-CEBE-4D50-81B0-6D61EAC02BF7}"/>
                  </a:ext>
                </a:extLst>
              </p:cNvPr>
              <p:cNvSpPr txBox="1"/>
              <p:nvPr/>
            </p:nvSpPr>
            <p:spPr>
              <a:xfrm>
                <a:off x="5121793" y="3235384"/>
                <a:ext cx="600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7806399-CEBE-4D50-81B0-6D61EAC02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93" y="3235384"/>
                <a:ext cx="60042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2DBFE76-6013-41BD-9DE2-87C07583B460}"/>
                  </a:ext>
                </a:extLst>
              </p:cNvPr>
              <p:cNvSpPr txBox="1"/>
              <p:nvPr/>
            </p:nvSpPr>
            <p:spPr>
              <a:xfrm>
                <a:off x="8065208" y="2531946"/>
                <a:ext cx="3977893" cy="1392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Contact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Resistance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MY" sz="2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2DBFE76-6013-41BD-9DE2-87C07583B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208" y="2531946"/>
                <a:ext cx="3977893" cy="13926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85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71" grpId="0" animBg="1"/>
      <p:bldP spid="72" grpId="0" animBg="1"/>
      <p:bldP spid="73" grpId="0"/>
      <p:bldP spid="74" grpId="0" animBg="1"/>
      <p:bldP spid="75" grpId="0" animBg="1"/>
      <p:bldP spid="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6514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 Ranges for Device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862322" y="5477277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92EB66-9A2B-4629-90A6-8C28703D6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688" y="1540587"/>
            <a:ext cx="7958623" cy="37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87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4716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 Device Designs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021180-8C30-42F4-ABD1-501E20155D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20" y="1052946"/>
            <a:ext cx="8857560" cy="4981729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65F13B-9386-4A5F-A4C7-F3917E5061B7}"/>
              </a:ext>
            </a:extLst>
          </p:cNvPr>
          <p:cNvSpPr/>
          <p:nvPr/>
        </p:nvSpPr>
        <p:spPr>
          <a:xfrm>
            <a:off x="3259439" y="5885417"/>
            <a:ext cx="5673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Functional Block Diagram of Measurement Device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481048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4716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 Device Designs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862322" y="5477277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65F13B-9386-4A5F-A4C7-F3917E5061B7}"/>
              </a:ext>
            </a:extLst>
          </p:cNvPr>
          <p:cNvSpPr/>
          <p:nvPr/>
        </p:nvSpPr>
        <p:spPr>
          <a:xfrm>
            <a:off x="4924449" y="5885417"/>
            <a:ext cx="2343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Test Setup Diagram</a:t>
            </a:r>
            <a:endParaRPr lang="en-GB" b="1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3D3866-25C0-4EA3-8762-9CD9851B0A9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18103" y="1078817"/>
            <a:ext cx="8355793" cy="470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56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7380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Project Results &amp; Discussion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8F3D08-B22E-4C95-B4DD-EF3B2E9EFA75}"/>
              </a:ext>
            </a:extLst>
          </p:cNvPr>
          <p:cNvGrpSpPr/>
          <p:nvPr/>
        </p:nvGrpSpPr>
        <p:grpSpPr>
          <a:xfrm>
            <a:off x="380652" y="1541233"/>
            <a:ext cx="12229987" cy="3365024"/>
            <a:chOff x="380652" y="1287357"/>
            <a:chExt cx="12229987" cy="33650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3F3326-CF1E-4BF1-8197-8E1F5FF6764C}"/>
                </a:ext>
              </a:extLst>
            </p:cNvPr>
            <p:cNvSpPr txBox="1"/>
            <p:nvPr/>
          </p:nvSpPr>
          <p:spPr>
            <a:xfrm>
              <a:off x="380652" y="1287357"/>
              <a:ext cx="11160184" cy="3365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Data Collection Scripts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Hardware Probe Cycle Count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Software Probe Cycle Count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Probe Specification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Failure Mode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CRES/Spring Rate Measurement Device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Direct measurement of electrical &amp; mechanical properties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46D89A-508F-467D-B901-105AD5FAD157}"/>
                </a:ext>
              </a:extLst>
            </p:cNvPr>
            <p:cNvSpPr/>
            <p:nvPr/>
          </p:nvSpPr>
          <p:spPr>
            <a:xfrm>
              <a:off x="4224784" y="1877912"/>
              <a:ext cx="6096000" cy="496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Estimate of Probe Usage/Lifespan/Health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62DE8F-426C-40E8-BE1D-F5A2813ED5A4}"/>
                </a:ext>
              </a:extLst>
            </p:cNvPr>
            <p:cNvSpPr/>
            <p:nvPr/>
          </p:nvSpPr>
          <p:spPr>
            <a:xfrm>
              <a:off x="3884015" y="1542467"/>
              <a:ext cx="373820" cy="9825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4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8C0FD0-E1DD-47E8-9BDD-F786040F80FE}"/>
                </a:ext>
              </a:extLst>
            </p:cNvPr>
            <p:cNvSpPr/>
            <p:nvPr/>
          </p:nvSpPr>
          <p:spPr>
            <a:xfrm>
              <a:off x="6514639" y="4133351"/>
              <a:ext cx="6096000" cy="496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GB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Direct Measurement of Probe Health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BCBAF07-7550-4B59-9982-0EDBFD54A7CC}"/>
              </a:ext>
            </a:extLst>
          </p:cNvPr>
          <p:cNvSpPr/>
          <p:nvPr/>
        </p:nvSpPr>
        <p:spPr>
          <a:xfrm>
            <a:off x="2814212" y="2640570"/>
            <a:ext cx="373820" cy="982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EAEEA-962F-4096-B4EF-AB33D5556DAB}"/>
              </a:ext>
            </a:extLst>
          </p:cNvPr>
          <p:cNvSpPr/>
          <p:nvPr/>
        </p:nvSpPr>
        <p:spPr>
          <a:xfrm>
            <a:off x="3188031" y="3011009"/>
            <a:ext cx="6787241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Probe Characteristics and Replacement Observation</a:t>
            </a:r>
          </a:p>
        </p:txBody>
      </p:sp>
    </p:spTree>
    <p:extLst>
      <p:ext uri="{BB962C8B-B14F-4D97-AF65-F5344CB8AC3E}">
        <p14:creationId xmlns:p14="http://schemas.microsoft.com/office/powerpoint/2010/main" val="630645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7380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Project Results &amp; Discussion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3478C971-A7DF-4D26-B206-EDB1021EB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5753"/>
              </p:ext>
            </p:extLst>
          </p:nvPr>
        </p:nvGraphicFramePr>
        <p:xfrm>
          <a:off x="380652" y="1234311"/>
          <a:ext cx="3302817" cy="89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817">
                  <a:extLst>
                    <a:ext uri="{9D8B030D-6E8A-4147-A177-3AD203B41FA5}">
                      <a16:colId xmlns:a16="http://schemas.microsoft.com/office/drawing/2014/main" val="3271394371"/>
                    </a:ext>
                  </a:extLst>
                </a:gridCol>
              </a:tblGrid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ICT Fixture PM Report Generation Tool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145002122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Fixture ID</a:t>
                      </a:r>
                      <a:endParaRPr lang="en-MY" sz="1400" b="1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27366925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Probe Cycle Count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4243109059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E917F3F-E574-4AD2-9A95-BEC157661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9110"/>
              </p:ext>
            </p:extLst>
          </p:nvPr>
        </p:nvGraphicFramePr>
        <p:xfrm>
          <a:off x="7727804" y="1234311"/>
          <a:ext cx="3302817" cy="89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817">
                  <a:extLst>
                    <a:ext uri="{9D8B030D-6E8A-4147-A177-3AD203B41FA5}">
                      <a16:colId xmlns:a16="http://schemas.microsoft.com/office/drawing/2014/main" val="3271394371"/>
                    </a:ext>
                  </a:extLst>
                </a:gridCol>
              </a:tblGrid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Probe Cycle Count Harvesting Script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145002122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Fixture ID</a:t>
                      </a:r>
                      <a:endParaRPr lang="en-MY" sz="1400" b="1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32742933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Software Probe Cycle Count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27366925"/>
                  </a:ext>
                </a:extLst>
              </a:tr>
            </a:tbl>
          </a:graphicData>
        </a:graphic>
      </p:graphicFrame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2007EAC1-E461-45AF-9FF4-238D47CF0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05852"/>
              </p:ext>
            </p:extLst>
          </p:nvPr>
        </p:nvGraphicFramePr>
        <p:xfrm>
          <a:off x="380652" y="3374140"/>
          <a:ext cx="3302815" cy="269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815">
                  <a:extLst>
                    <a:ext uri="{9D8B030D-6E8A-4147-A177-3AD203B41FA5}">
                      <a16:colId xmlns:a16="http://schemas.microsoft.com/office/drawing/2014/main" val="3271394371"/>
                    </a:ext>
                  </a:extLst>
                </a:gridCol>
              </a:tblGrid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Probe Replacement Tracking Tool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145002122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Fixture ID</a:t>
                      </a:r>
                      <a:endParaRPr lang="en-MY" sz="1400" b="1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32742933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Probe ID</a:t>
                      </a:r>
                      <a:endParaRPr lang="en-MY" sz="1400" b="1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27366925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Name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26310867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Probe Size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980552785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BRC #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2257552195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Probe Part Number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998873641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Probe Location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1310219174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Probe Coordinates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16413399"/>
                  </a:ext>
                </a:extLst>
              </a:tr>
            </a:tbl>
          </a:graphicData>
        </a:graphic>
      </p:graphicFrame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85CC5FD3-DED8-4D43-B279-D13FA70CC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64457"/>
              </p:ext>
            </p:extLst>
          </p:nvPr>
        </p:nvGraphicFramePr>
        <p:xfrm>
          <a:off x="7727805" y="4142191"/>
          <a:ext cx="3302816" cy="149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816">
                  <a:extLst>
                    <a:ext uri="{9D8B030D-6E8A-4147-A177-3AD203B41FA5}">
                      <a16:colId xmlns:a16="http://schemas.microsoft.com/office/drawing/2014/main" val="3271394371"/>
                    </a:ext>
                  </a:extLst>
                </a:gridCol>
              </a:tblGrid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CRES/Spring Rate Measurement Device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145002122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Fixture ID</a:t>
                      </a:r>
                      <a:endParaRPr lang="en-MY" sz="1400" b="1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32742933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Probe ID</a:t>
                      </a:r>
                      <a:endParaRPr lang="en-MY" sz="1400" b="1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27366925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Contact Resistance (</a:t>
                      </a:r>
                      <a:r>
                        <a:rPr lang="el-GR" sz="1400" dirty="0"/>
                        <a:t>Ω</a:t>
                      </a:r>
                      <a:r>
                        <a:rPr lang="en-US" sz="1400" dirty="0"/>
                        <a:t>)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26310867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Spring Rate (oz/inch)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980552785"/>
                  </a:ext>
                </a:extLst>
              </a:tr>
            </a:tbl>
          </a:graphicData>
        </a:graphic>
      </p:graphicFrame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B2329D53-3A96-46E3-9192-8591973E0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20284"/>
              </p:ext>
            </p:extLst>
          </p:nvPr>
        </p:nvGraphicFramePr>
        <p:xfrm>
          <a:off x="4070925" y="2274488"/>
          <a:ext cx="3302815" cy="17174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02815">
                  <a:extLst>
                    <a:ext uri="{9D8B030D-6E8A-4147-A177-3AD203B41FA5}">
                      <a16:colId xmlns:a16="http://schemas.microsoft.com/office/drawing/2014/main" val="3271394371"/>
                    </a:ext>
                  </a:extLst>
                </a:gridCol>
              </a:tblGrid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Probe Health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145002122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Fixture ID</a:t>
                      </a:r>
                      <a:endParaRPr lang="en-MY" sz="1400" b="1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32742933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Probe ID</a:t>
                      </a:r>
                      <a:endParaRPr lang="en-MY" sz="1400" b="1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27366925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Expected/Estimated Probe Lifespan</a:t>
                      </a:r>
                      <a:endParaRPr lang="en-MY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26310867"/>
                  </a:ext>
                </a:extLst>
              </a:tr>
              <a:tr h="5177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Current Probe Health Ratio (Days Left/Total Lifespan)</a:t>
                      </a:r>
                      <a:endParaRPr lang="en-MY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980552785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FDB7B567-EDEB-47E3-8658-88DE93FF0ABE}"/>
              </a:ext>
            </a:extLst>
          </p:cNvPr>
          <p:cNvSpPr/>
          <p:nvPr/>
        </p:nvSpPr>
        <p:spPr>
          <a:xfrm>
            <a:off x="7261019" y="3242105"/>
            <a:ext cx="2415245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END GOAL</a:t>
            </a: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CD81CDE-C1D1-4FFE-A53D-80F74888A2DD}"/>
              </a:ext>
            </a:extLst>
          </p:cNvPr>
          <p:cNvCxnSpPr>
            <a:endCxn id="19" idx="0"/>
          </p:cNvCxnSpPr>
          <p:nvPr/>
        </p:nvCxnSpPr>
        <p:spPr>
          <a:xfrm>
            <a:off x="3678034" y="1684221"/>
            <a:ext cx="2044298" cy="590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1B71563-9F2D-4FE2-B7DD-98089FB8B48B}"/>
              </a:ext>
            </a:extLst>
          </p:cNvPr>
          <p:cNvCxnSpPr>
            <a:endCxn id="19" idx="1"/>
          </p:cNvCxnSpPr>
          <p:nvPr/>
        </p:nvCxnSpPr>
        <p:spPr>
          <a:xfrm flipV="1">
            <a:off x="1975733" y="3133220"/>
            <a:ext cx="2095192" cy="295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98B1B05-46A9-4974-8F4C-900991D1A11A}"/>
              </a:ext>
            </a:extLst>
          </p:cNvPr>
          <p:cNvCxnSpPr>
            <a:endCxn id="19" idx="3"/>
          </p:cNvCxnSpPr>
          <p:nvPr/>
        </p:nvCxnSpPr>
        <p:spPr>
          <a:xfrm rot="10800000" flipV="1">
            <a:off x="7373741" y="2134130"/>
            <a:ext cx="2005473" cy="999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9253218-6E6F-40BC-9425-BA33DFF9FC13}"/>
              </a:ext>
            </a:extLst>
          </p:cNvPr>
          <p:cNvCxnSpPr>
            <a:cxnSpLocks/>
            <a:stCxn id="18" idx="1"/>
            <a:endCxn id="19" idx="2"/>
          </p:cNvCxnSpPr>
          <p:nvPr/>
        </p:nvCxnSpPr>
        <p:spPr>
          <a:xfrm rot="10800000">
            <a:off x="5722333" y="3991953"/>
            <a:ext cx="2005473" cy="900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ED9C3B1-D268-4AAC-B790-603B53C0C7E0}"/>
              </a:ext>
            </a:extLst>
          </p:cNvPr>
          <p:cNvSpPr/>
          <p:nvPr/>
        </p:nvSpPr>
        <p:spPr>
          <a:xfrm>
            <a:off x="3739061" y="5293858"/>
            <a:ext cx="7043916" cy="1524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Benefits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Spend less money on replacing actually healthy probes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Predict probe failures before running into issues during production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GB" sz="16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92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8BB4C7-250E-4749-9061-A9E578DD0D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16ED7-C7AA-7642-A79B-674A2A56F783}"/>
              </a:ext>
            </a:extLst>
          </p:cNvPr>
          <p:cNvSpPr txBox="1"/>
          <p:nvPr/>
        </p:nvSpPr>
        <p:spPr>
          <a:xfrm>
            <a:off x="380652" y="387807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8DCD31-2FED-BF4C-A425-79F5F022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80EE9-0669-804F-882F-13A8AB6FB85D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379BA-8378-467A-9E07-973655B23815}"/>
              </a:ext>
            </a:extLst>
          </p:cNvPr>
          <p:cNvSpPr txBox="1"/>
          <p:nvPr/>
        </p:nvSpPr>
        <p:spPr>
          <a:xfrm>
            <a:off x="380652" y="1406345"/>
            <a:ext cx="11160184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No-defect-found (NDF) rate suspected to be caused by Probe Failures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Require Data Collection to prove if probes are TRULY failed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Data Collection Scripts and CRES/Spring Rate Measurement Device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Gathers Probe Cycle Count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Estimate of probe health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Measures CRES/Spring Rate  Direct measurement of probe properties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 understanding and calculating Probe Health accurately, we can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Identify potential probe failures before running probes in production (issue/troubleshooting time savings)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 probes beyond the Cycle Count Limit since they are healthy (save money purchasing probes)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Quantitatively prove probe failure as root cause of high NDF rates (investigation data)</a:t>
            </a:r>
          </a:p>
        </p:txBody>
      </p:sp>
    </p:spTree>
    <p:extLst>
      <p:ext uri="{BB962C8B-B14F-4D97-AF65-F5344CB8AC3E}">
        <p14:creationId xmlns:p14="http://schemas.microsoft.com/office/powerpoint/2010/main" val="3611413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8BB4C7-250E-4749-9061-A9E578DD0D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16ED7-C7AA-7642-A79B-674A2A56F783}"/>
              </a:ext>
            </a:extLst>
          </p:cNvPr>
          <p:cNvSpPr txBox="1"/>
          <p:nvPr/>
        </p:nvSpPr>
        <p:spPr>
          <a:xfrm>
            <a:off x="380652" y="387807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8DCD31-2FED-BF4C-A425-79F5F022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98CCA-6C82-48AA-A20F-CB1C053BCF80}"/>
              </a:ext>
            </a:extLst>
          </p:cNvPr>
          <p:cNvSpPr txBox="1"/>
          <p:nvPr/>
        </p:nvSpPr>
        <p:spPr>
          <a:xfrm>
            <a:off x="380652" y="1126250"/>
            <a:ext cx="11160184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Merging of all Data Collection Tools into A Single 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While the functions and impact area is slightly different, overall, the tools still help ICT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reduce confusion of so many tools, while helping with data integration from all data features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Implementing Aesthetic Look into the Software using GUI-Based 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While software is for internal (company) use, aesthetic will give better appeal to use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Convert software into full GUI (clickable menus, widgets), better designs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Explore Possible Alternatives of Measuring CRES and/or Spring Rate before Full Device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Project development is limited by lacking Return of Investment (ROI)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Current factory procedures does not allow reuse of replaced probes (project is ‘ahead of its time’)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save on costs from vendor quotations, can consider exploring other methods of directly measuring CRES/Spring Rate without device (or get reliable close estimate)</a:t>
            </a:r>
          </a:p>
        </p:txBody>
      </p:sp>
    </p:spTree>
    <p:extLst>
      <p:ext uri="{BB962C8B-B14F-4D97-AF65-F5344CB8AC3E}">
        <p14:creationId xmlns:p14="http://schemas.microsoft.com/office/powerpoint/2010/main" val="558408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CCFCC"/>
            </a:gs>
            <a:gs pos="0">
              <a:srgbClr val="6CCFCC"/>
            </a:gs>
            <a:gs pos="37000">
              <a:srgbClr val="0071C5"/>
            </a:gs>
            <a:gs pos="66000">
              <a:srgbClr val="0071C5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4ED4357-E1A5-4644-BCB5-4EB6EF13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90B18-3704-FC48-B958-6E4EF7BD4950}"/>
              </a:ext>
            </a:extLst>
          </p:cNvPr>
          <p:cNvSpPr txBox="1"/>
          <p:nvPr/>
        </p:nvSpPr>
        <p:spPr>
          <a:xfrm>
            <a:off x="3186545" y="2192828"/>
            <a:ext cx="5818909" cy="247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sz="7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3939461-46B4-A94F-88C4-510BD74B39FD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</p:spTree>
    <p:extLst>
      <p:ext uri="{BB962C8B-B14F-4D97-AF65-F5344CB8AC3E}">
        <p14:creationId xmlns:p14="http://schemas.microsoft.com/office/powerpoint/2010/main" val="287331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A1C7FB-AE87-C845-8270-E7B7401515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55B8BC-FAF4-1A42-A63B-04CF5B2E0281}"/>
              </a:ext>
            </a:extLst>
          </p:cNvPr>
          <p:cNvSpPr txBox="1"/>
          <p:nvPr/>
        </p:nvSpPr>
        <p:spPr>
          <a:xfrm>
            <a:off x="380652" y="387807"/>
            <a:ext cx="3921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A34305-F712-7643-A47A-A8FC7778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17FCC6F-36B7-674F-9F2A-8781221994F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3C85E-97D5-1648-8F7F-518A6E3EC043}"/>
              </a:ext>
            </a:extLst>
          </p:cNvPr>
          <p:cNvSpPr txBox="1"/>
          <p:nvPr/>
        </p:nvSpPr>
        <p:spPr>
          <a:xfrm>
            <a:off x="380652" y="1689183"/>
            <a:ext cx="11160184" cy="378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Lack of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centralised database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to store and retrieve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historical ICT fixture preventive maintenance (PM) reports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Difficulty to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display fixtures that need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reprobing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(exceed cycle count limit) from Hardware Probe Cycle Count recorded in PM reports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Difficulty to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retrieve Software Probe Cycle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from all product folders on tester PC into a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single dashboard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Lack of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traceability for probes replaced and failure modes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causing replacements during production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Lack of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method and device to measure electrical and mechanical properties of fixture probes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to determine probe health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903B0-80E5-D042-A305-30E9E0489C4F}"/>
              </a:ext>
            </a:extLst>
          </p:cNvPr>
          <p:cNvSpPr txBox="1"/>
          <p:nvPr/>
        </p:nvSpPr>
        <p:spPr>
          <a:xfrm>
            <a:off x="515908" y="1806051"/>
            <a:ext cx="11160184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Set up</a:t>
            </a:r>
            <a:r>
              <a:rPr lang="en-GB" sz="24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Centralised database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GB" sz="24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PM reports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Collect </a:t>
            </a:r>
            <a:r>
              <a:rPr lang="en-GB" sz="24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Probe Cycle Count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from historical PM reports</a:t>
            </a:r>
            <a:endParaRPr lang="en-GB" sz="2400" b="1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Probe Cycle</a:t>
            </a:r>
            <a:r>
              <a:rPr lang="en-GB" sz="24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from product folders in tester PC</a:t>
            </a:r>
            <a:endParaRPr lang="en-GB" sz="2400" b="1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fixtures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that exceed Cycle Count Limit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 Probes Replaced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 Modes 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 Electrical and Mechanical properties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of replaced probes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161D71-4DCB-8F4D-85BB-160E8F4CFF48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380652" y="680195"/>
            <a:ext cx="392126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514507-F5B4-F44A-9892-64DAE125F9C5}"/>
              </a:ext>
            </a:extLst>
          </p:cNvPr>
          <p:cNvSpPr txBox="1"/>
          <p:nvPr/>
        </p:nvSpPr>
        <p:spPr>
          <a:xfrm>
            <a:off x="4495882" y="387807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</a:p>
        </p:txBody>
      </p:sp>
    </p:spTree>
    <p:extLst>
      <p:ext uri="{BB962C8B-B14F-4D97-AF65-F5344CB8AC3E}">
        <p14:creationId xmlns:p14="http://schemas.microsoft.com/office/powerpoint/2010/main" val="261922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CA95B-53CA-F84E-A7A5-9F424CE002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6D58D4-CC46-8C4F-8787-6F9DB126C189}"/>
              </a:ext>
            </a:extLst>
          </p:cNvPr>
          <p:cNvSpPr txBox="1"/>
          <p:nvPr/>
        </p:nvSpPr>
        <p:spPr>
          <a:xfrm>
            <a:off x="380652" y="387807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56E4A1-8966-C145-ADA3-572F4135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E899-CBA1-A441-BE47-1FC188044DD2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85CF2-C4E5-7D4A-B311-BB8E3D73FF76}"/>
              </a:ext>
            </a:extLst>
          </p:cNvPr>
          <p:cNvSpPr txBox="1"/>
          <p:nvPr/>
        </p:nvSpPr>
        <p:spPr>
          <a:xfrm>
            <a:off x="380652" y="1689183"/>
            <a:ext cx="11160184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Set up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centralised database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to store and retrieve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historical ICT fixture preventive maintenance (PM) reports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Collect Hardware Probe Cycle Count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from PM reports and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display fixtures that need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reprobing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Collect Software Probe Cycle Count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from individual product folders on tester PC into a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single dashboard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Track probe replacements and failure modes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causing replacements during production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Enable capability to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measure electrical and mechanical properties of fixture probes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that indicate probe health</a:t>
            </a:r>
          </a:p>
        </p:txBody>
      </p:sp>
    </p:spTree>
    <p:extLst>
      <p:ext uri="{BB962C8B-B14F-4D97-AF65-F5344CB8AC3E}">
        <p14:creationId xmlns:p14="http://schemas.microsoft.com/office/powerpoint/2010/main" val="21455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A1C7FB-AE87-C845-8270-E7B7401515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55B8BC-FAF4-1A42-A63B-04CF5B2E0281}"/>
              </a:ext>
            </a:extLst>
          </p:cNvPr>
          <p:cNvSpPr txBox="1"/>
          <p:nvPr/>
        </p:nvSpPr>
        <p:spPr>
          <a:xfrm>
            <a:off x="380652" y="387807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A34305-F712-7643-A47A-A8FC7778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17FCC6F-36B7-674F-9F2A-8781221994F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903B0-80E5-D042-A305-30E9E0489C4F}"/>
              </a:ext>
            </a:extLst>
          </p:cNvPr>
          <p:cNvSpPr txBox="1"/>
          <p:nvPr/>
        </p:nvSpPr>
        <p:spPr>
          <a:xfrm>
            <a:off x="380652" y="1598233"/>
            <a:ext cx="11160184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Centralised database for historical PM reports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Hardware Probe Cycle Count from historical PM reports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Collect Software Probe Cycle Count from product folders in tester PC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fixtures that exceed Cycle Count Limit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Trace Probes Replaced and Failure Modes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Measure Electrical and Mechanical properties of replaced probes</a:t>
            </a:r>
          </a:p>
        </p:txBody>
      </p:sp>
    </p:spTree>
    <p:extLst>
      <p:ext uri="{BB962C8B-B14F-4D97-AF65-F5344CB8AC3E}">
        <p14:creationId xmlns:p14="http://schemas.microsoft.com/office/powerpoint/2010/main" val="118252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21650-9CF3-3743-9950-80B78A139AF0}"/>
              </a:ext>
            </a:extLst>
          </p:cNvPr>
          <p:cNvSpPr txBox="1"/>
          <p:nvPr/>
        </p:nvSpPr>
        <p:spPr>
          <a:xfrm>
            <a:off x="380652" y="1287357"/>
            <a:ext cx="111601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ICT Fixture PM Report Generation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Tools: Python, pandas,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PySimpleGUI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matplotlib,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PySimpleGUI Review - Slant">
            <a:extLst>
              <a:ext uri="{FF2B5EF4-FFF2-40B4-BE49-F238E27FC236}">
                <a16:creationId xmlns:a16="http://schemas.microsoft.com/office/drawing/2014/main" id="{A86A94A3-4DBF-644A-8A9C-CB90801E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67" y="2018223"/>
            <a:ext cx="3057357" cy="228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andas (software) - Wikipedia">
            <a:extLst>
              <a:ext uri="{FF2B5EF4-FFF2-40B4-BE49-F238E27FC236}">
                <a16:creationId xmlns:a16="http://schemas.microsoft.com/office/drawing/2014/main" id="{5979CD18-88C6-344A-BA9C-6EE9EA2B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782" y="2604758"/>
            <a:ext cx="2819863" cy="113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Matplotlib logo — Matplotlib 3.1.0 documentation">
            <a:extLst>
              <a:ext uri="{FF2B5EF4-FFF2-40B4-BE49-F238E27FC236}">
                <a16:creationId xmlns:a16="http://schemas.microsoft.com/office/drawing/2014/main" id="{5A95CA09-BD78-6144-AE8E-ED7A7CB7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446" y="2860915"/>
            <a:ext cx="3007591" cy="60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ython logo | Python programming, Programming languages, Python logo">
            <a:extLst>
              <a:ext uri="{FF2B5EF4-FFF2-40B4-BE49-F238E27FC236}">
                <a16:creationId xmlns:a16="http://schemas.microsoft.com/office/drawing/2014/main" id="{1460B186-7B26-404B-9AE2-8BBB19307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63" y="2604758"/>
            <a:ext cx="1187661" cy="128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PyInstaller Logo — PyInstaller bundles Python applications">
            <a:extLst>
              <a:ext uri="{FF2B5EF4-FFF2-40B4-BE49-F238E27FC236}">
                <a16:creationId xmlns:a16="http://schemas.microsoft.com/office/drawing/2014/main" id="{DC55E385-6CBA-E147-9CBB-998F3CFA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45" y="4787247"/>
            <a:ext cx="1172817" cy="117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A64D9A3-AD3A-FA4B-9C9F-37A4453BC30E}"/>
              </a:ext>
            </a:extLst>
          </p:cNvPr>
          <p:cNvSpPr/>
          <p:nvPr/>
        </p:nvSpPr>
        <p:spPr>
          <a:xfrm>
            <a:off x="5120227" y="602778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b="1" dirty="0"/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4224FF20-085D-FC46-8621-3D4BF4AF6569}"/>
              </a:ext>
            </a:extLst>
          </p:cNvPr>
          <p:cNvSpPr/>
          <p:nvPr/>
        </p:nvSpPr>
        <p:spPr>
          <a:xfrm flipV="1">
            <a:off x="980662" y="4189820"/>
            <a:ext cx="3286538" cy="1756635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4C731A8C-9AAF-B147-A17B-4DCCD8BBF7DF}"/>
              </a:ext>
            </a:extLst>
          </p:cNvPr>
          <p:cNvSpPr/>
          <p:nvPr/>
        </p:nvSpPr>
        <p:spPr>
          <a:xfrm flipH="1" flipV="1">
            <a:off x="7066323" y="3802192"/>
            <a:ext cx="3680016" cy="2141245"/>
          </a:xfrm>
          <a:prstGeom prst="bentArrow">
            <a:avLst>
              <a:gd name="adj1" fmla="val 19048"/>
              <a:gd name="adj2" fmla="val 23918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0F43310-B881-5D48-959C-1FAFC963E446}"/>
              </a:ext>
            </a:extLst>
          </p:cNvPr>
          <p:cNvSpPr/>
          <p:nvPr/>
        </p:nvSpPr>
        <p:spPr>
          <a:xfrm rot="2864739">
            <a:off x="3678177" y="3944007"/>
            <a:ext cx="1585449" cy="5319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6D9F28D-5461-C545-8E66-65F99435222D}"/>
              </a:ext>
            </a:extLst>
          </p:cNvPr>
          <p:cNvSpPr/>
          <p:nvPr/>
        </p:nvSpPr>
        <p:spPr>
          <a:xfrm rot="7236283">
            <a:off x="6350060" y="4126643"/>
            <a:ext cx="1103419" cy="6321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F9D53B-E9AD-0F40-B32E-1523708C084D}"/>
              </a:ext>
            </a:extLst>
          </p:cNvPr>
          <p:cNvSpPr/>
          <p:nvPr/>
        </p:nvSpPr>
        <p:spPr>
          <a:xfrm>
            <a:off x="7294298" y="4223021"/>
            <a:ext cx="2787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Generate Executable File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(.exe file)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24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4" grpId="0" animBg="1"/>
      <p:bldP spid="17" grpId="0" animBg="1"/>
      <p:bldP spid="26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21650-9CF3-3743-9950-80B78A139AF0}"/>
              </a:ext>
            </a:extLst>
          </p:cNvPr>
          <p:cNvSpPr txBox="1"/>
          <p:nvPr/>
        </p:nvSpPr>
        <p:spPr>
          <a:xfrm>
            <a:off x="380652" y="1287357"/>
            <a:ext cx="111601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ICT Fixture Preventive Maintenance (PM) Report Generation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Tools: Python, pandas,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PySimpleGUI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matplotlib,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C188FD-0FBB-3C40-A390-1D692C4B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547" y="2154374"/>
            <a:ext cx="885600" cy="88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4A9442-6845-9B4F-B49F-38932E0E4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915" y="1893628"/>
            <a:ext cx="1198754" cy="1198754"/>
          </a:xfrm>
          <a:prstGeom prst="rect">
            <a:avLst/>
          </a:prstGeom>
        </p:spPr>
      </p:pic>
      <p:pic>
        <p:nvPicPr>
          <p:cNvPr id="6148" name="Picture 4" descr="PySimpleGUI Review - Slant">
            <a:extLst>
              <a:ext uri="{FF2B5EF4-FFF2-40B4-BE49-F238E27FC236}">
                <a16:creationId xmlns:a16="http://schemas.microsoft.com/office/drawing/2014/main" id="{A86A94A3-4DBF-644A-8A9C-CB90801E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334" y="5359874"/>
            <a:ext cx="1806028" cy="13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andas (software) - Wikipedia">
            <a:extLst>
              <a:ext uri="{FF2B5EF4-FFF2-40B4-BE49-F238E27FC236}">
                <a16:creationId xmlns:a16="http://schemas.microsoft.com/office/drawing/2014/main" id="{5979CD18-88C6-344A-BA9C-6EE9EA2B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68" y="3920558"/>
            <a:ext cx="1882491" cy="76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Matplotlib logo — Matplotlib 3.1.0 documentation">
            <a:extLst>
              <a:ext uri="{FF2B5EF4-FFF2-40B4-BE49-F238E27FC236}">
                <a16:creationId xmlns:a16="http://schemas.microsoft.com/office/drawing/2014/main" id="{5A95CA09-BD78-6144-AE8E-ED7A7CB7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637" y="5875797"/>
            <a:ext cx="1595309" cy="31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FE27C-9D13-8744-A749-F4EE0B0126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269" y="3610041"/>
            <a:ext cx="1283959" cy="12839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19DCD7-3BB3-714E-BB1C-52DEAD1F4A18}"/>
              </a:ext>
            </a:extLst>
          </p:cNvPr>
          <p:cNvSpPr/>
          <p:nvPr/>
        </p:nvSpPr>
        <p:spPr>
          <a:xfrm>
            <a:off x="208831" y="488931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PM Crew</a:t>
            </a:r>
            <a:endParaRPr lang="en-GB" dirty="0"/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8E1C037C-EC9E-A143-9512-DDE9E52F4FFB}"/>
              </a:ext>
            </a:extLst>
          </p:cNvPr>
          <p:cNvSpPr/>
          <p:nvPr/>
        </p:nvSpPr>
        <p:spPr>
          <a:xfrm flipV="1">
            <a:off x="653143" y="5292257"/>
            <a:ext cx="4542513" cy="1046241"/>
          </a:xfrm>
          <a:prstGeom prst="bentArrow">
            <a:avLst>
              <a:gd name="adj1" fmla="val 11667"/>
              <a:gd name="adj2" fmla="val 1263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F235B8-DDE9-9E49-895C-FEA5157244FD}"/>
              </a:ext>
            </a:extLst>
          </p:cNvPr>
          <p:cNvSpPr/>
          <p:nvPr/>
        </p:nvSpPr>
        <p:spPr>
          <a:xfrm>
            <a:off x="2010320" y="5553768"/>
            <a:ext cx="2186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Images/Photos from </a:t>
            </a:r>
          </a:p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PM activity</a:t>
            </a:r>
            <a:endParaRPr lang="en-GB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7F8DAE-16F3-2B4B-A08C-9C17B951169A}"/>
              </a:ext>
            </a:extLst>
          </p:cNvPr>
          <p:cNvSpPr/>
          <p:nvPr/>
        </p:nvSpPr>
        <p:spPr>
          <a:xfrm>
            <a:off x="2073716" y="3934386"/>
            <a:ext cx="20775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PM Activity Report Data</a:t>
            </a:r>
            <a:endParaRPr lang="en-GB" sz="1400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796D8DCC-4005-484D-B527-154661263A82}"/>
              </a:ext>
            </a:extLst>
          </p:cNvPr>
          <p:cNvSpPr/>
          <p:nvPr/>
        </p:nvSpPr>
        <p:spPr>
          <a:xfrm>
            <a:off x="6020936" y="4570158"/>
            <a:ext cx="208824" cy="104624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64DC53-B5C5-F641-B4AE-7D97BE0F6787}"/>
              </a:ext>
            </a:extLst>
          </p:cNvPr>
          <p:cNvSpPr/>
          <p:nvPr/>
        </p:nvSpPr>
        <p:spPr>
          <a:xfrm>
            <a:off x="5947790" y="4812366"/>
            <a:ext cx="128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</a:p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en-GB" sz="1400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36DE69D0-0F7E-7645-8C80-A1DC4B533E01}"/>
              </a:ext>
            </a:extLst>
          </p:cNvPr>
          <p:cNvSpPr/>
          <p:nvPr/>
        </p:nvSpPr>
        <p:spPr>
          <a:xfrm>
            <a:off x="1477229" y="4141467"/>
            <a:ext cx="3718428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89CC29-975B-8840-BB00-F5B2193183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7028362" y="4827754"/>
            <a:ext cx="507832" cy="507832"/>
          </a:xfrm>
          <a:prstGeom prst="rect">
            <a:avLst/>
          </a:prstGeom>
        </p:spPr>
      </p:pic>
      <p:sp>
        <p:nvSpPr>
          <p:cNvPr id="34" name="Up Arrow 33">
            <a:extLst>
              <a:ext uri="{FF2B5EF4-FFF2-40B4-BE49-F238E27FC236}">
                <a16:creationId xmlns:a16="http://schemas.microsoft.com/office/drawing/2014/main" id="{60251066-DDFB-A14B-AEDC-A9724241166E}"/>
              </a:ext>
            </a:extLst>
          </p:cNvPr>
          <p:cNvSpPr/>
          <p:nvPr/>
        </p:nvSpPr>
        <p:spPr>
          <a:xfrm>
            <a:off x="6029486" y="3128406"/>
            <a:ext cx="191723" cy="88363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A6E3DC-28D6-C447-9477-81FFAB41F28D}"/>
              </a:ext>
            </a:extLst>
          </p:cNvPr>
          <p:cNvSpPr/>
          <p:nvPr/>
        </p:nvSpPr>
        <p:spPr>
          <a:xfrm>
            <a:off x="6519248" y="2315699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PM Report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Generated</a:t>
            </a:r>
            <a:endParaRPr lang="en-GB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813E387-6F34-9340-A2BE-C75101E0418C}"/>
              </a:ext>
            </a:extLst>
          </p:cNvPr>
          <p:cNvSpPr/>
          <p:nvPr/>
        </p:nvSpPr>
        <p:spPr>
          <a:xfrm>
            <a:off x="7839636" y="2474166"/>
            <a:ext cx="1775419" cy="2234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698CF2-DFD5-114E-ADCA-AF93EB9B05FE}"/>
              </a:ext>
            </a:extLst>
          </p:cNvPr>
          <p:cNvSpPr/>
          <p:nvPr/>
        </p:nvSpPr>
        <p:spPr>
          <a:xfrm>
            <a:off x="9547103" y="3134167"/>
            <a:ext cx="1595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/>
              </a:rPr>
              <a:t>Store onto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/>
              </a:rPr>
              <a:t>network drive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70A14-E517-3142-9925-462186729DA8}"/>
              </a:ext>
            </a:extLst>
          </p:cNvPr>
          <p:cNvSpPr/>
          <p:nvPr/>
        </p:nvSpPr>
        <p:spPr>
          <a:xfrm>
            <a:off x="7394400" y="4236581"/>
            <a:ext cx="1223820" cy="1275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00ABCC95-536B-2A40-B1D3-8FAC094114D0}"/>
              </a:ext>
            </a:extLst>
          </p:cNvPr>
          <p:cNvSpPr/>
          <p:nvPr/>
        </p:nvSpPr>
        <p:spPr>
          <a:xfrm flipV="1">
            <a:off x="8498515" y="4236579"/>
            <a:ext cx="1048588" cy="1958280"/>
          </a:xfrm>
          <a:prstGeom prst="bentArrow">
            <a:avLst>
              <a:gd name="adj1" fmla="val 12362"/>
              <a:gd name="adj2" fmla="val 1489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4ABEFD-B188-5147-9AFD-F561265274FB}"/>
              </a:ext>
            </a:extLst>
          </p:cNvPr>
          <p:cNvSpPr/>
          <p:nvPr/>
        </p:nvSpPr>
        <p:spPr>
          <a:xfrm>
            <a:off x="7458552" y="3743155"/>
            <a:ext cx="128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Hardware Cycle Count</a:t>
            </a:r>
            <a:endParaRPr lang="en-GB" sz="1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FA6434-6F4A-4C47-9341-4805597B90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19093" y="4329610"/>
            <a:ext cx="851328" cy="851328"/>
          </a:xfrm>
          <a:prstGeom prst="rect">
            <a:avLst/>
          </a:prstGeom>
        </p:spPr>
      </p:pic>
      <p:sp>
        <p:nvSpPr>
          <p:cNvPr id="44" name="Up Arrow 43">
            <a:extLst>
              <a:ext uri="{FF2B5EF4-FFF2-40B4-BE49-F238E27FC236}">
                <a16:creationId xmlns:a16="http://schemas.microsoft.com/office/drawing/2014/main" id="{1899F6AF-8495-4B4A-B722-81BCA80F2D99}"/>
              </a:ext>
            </a:extLst>
          </p:cNvPr>
          <p:cNvSpPr/>
          <p:nvPr/>
        </p:nvSpPr>
        <p:spPr>
          <a:xfrm>
            <a:off x="10291995" y="5276608"/>
            <a:ext cx="196591" cy="50351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1750CF0F-36ED-8E41-B8DE-E25C38F9C228}"/>
              </a:ext>
            </a:extLst>
          </p:cNvPr>
          <p:cNvSpPr/>
          <p:nvPr/>
        </p:nvSpPr>
        <p:spPr>
          <a:xfrm>
            <a:off x="10291994" y="3787241"/>
            <a:ext cx="196591" cy="50351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02A2D2-6039-1B41-8060-5CB4F727258C}"/>
              </a:ext>
            </a:extLst>
          </p:cNvPr>
          <p:cNvSpPr/>
          <p:nvPr/>
        </p:nvSpPr>
        <p:spPr>
          <a:xfrm>
            <a:off x="10770421" y="4500019"/>
            <a:ext cx="1326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/>
              </a:rPr>
              <a:t>Pareto Plot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/>
              </a:rPr>
              <a:t>Generated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516199-4008-5547-A6D4-7E0B8FEEEBC8}"/>
              </a:ext>
            </a:extLst>
          </p:cNvPr>
          <p:cNvSpPr/>
          <p:nvPr/>
        </p:nvSpPr>
        <p:spPr>
          <a:xfrm>
            <a:off x="3695193" y="3227518"/>
            <a:ext cx="2334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Export Data Table</a:t>
            </a:r>
          </a:p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with printed images to PDF</a:t>
            </a:r>
            <a:endParaRPr lang="en-GB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4D6B7F-ABB1-F947-A281-C98C83B7ABB9}"/>
              </a:ext>
            </a:extLst>
          </p:cNvPr>
          <p:cNvSpPr/>
          <p:nvPr/>
        </p:nvSpPr>
        <p:spPr>
          <a:xfrm>
            <a:off x="7394400" y="3570222"/>
            <a:ext cx="1350826" cy="9297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4545F5-6654-3345-B79A-3904E58FAA5F}"/>
              </a:ext>
            </a:extLst>
          </p:cNvPr>
          <p:cNvSpPr/>
          <p:nvPr/>
        </p:nvSpPr>
        <p:spPr>
          <a:xfrm>
            <a:off x="7263202" y="3054958"/>
            <a:ext cx="17754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feature for probe health</a:t>
            </a:r>
            <a:endParaRPr lang="en-GB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47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/>
      <p:bldP spid="27" grpId="0"/>
      <p:bldP spid="17" grpId="0" animBg="1"/>
      <p:bldP spid="29" grpId="0"/>
      <p:bldP spid="30" grpId="0" animBg="1"/>
      <p:bldP spid="34" grpId="0" animBg="1"/>
      <p:bldP spid="35" grpId="0"/>
      <p:bldP spid="37" grpId="0" animBg="1"/>
      <p:bldP spid="38" grpId="0"/>
      <p:bldP spid="22" grpId="0" animBg="1"/>
      <p:bldP spid="28" grpId="0" animBg="1"/>
      <p:bldP spid="41" grpId="0"/>
      <p:bldP spid="44" grpId="0" animBg="1"/>
      <p:bldP spid="45" grpId="0" animBg="1"/>
      <p:bldP spid="46" grpId="0"/>
      <p:bldP spid="36" grpId="0"/>
      <p:bldP spid="2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21650-9CF3-3743-9950-80B78A139AF0}"/>
              </a:ext>
            </a:extLst>
          </p:cNvPr>
          <p:cNvSpPr txBox="1"/>
          <p:nvPr/>
        </p:nvSpPr>
        <p:spPr>
          <a:xfrm>
            <a:off x="380652" y="1287357"/>
            <a:ext cx="111601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ICT Fixture Preventive Maintenance (PM) Report Generation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Tools: Python, pandas,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PySimpleGUI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matplotlib,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C188FD-0FBB-3C40-A390-1D692C4B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547" y="2154374"/>
            <a:ext cx="885600" cy="88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4A9442-6845-9B4F-B49F-38932E0E4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915" y="1893628"/>
            <a:ext cx="1198754" cy="1198754"/>
          </a:xfrm>
          <a:prstGeom prst="rect">
            <a:avLst/>
          </a:prstGeom>
        </p:spPr>
      </p:pic>
      <p:pic>
        <p:nvPicPr>
          <p:cNvPr id="6148" name="Picture 4" descr="PySimpleGUI Review - Slant">
            <a:extLst>
              <a:ext uri="{FF2B5EF4-FFF2-40B4-BE49-F238E27FC236}">
                <a16:creationId xmlns:a16="http://schemas.microsoft.com/office/drawing/2014/main" id="{A86A94A3-4DBF-644A-8A9C-CB90801E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334" y="5359874"/>
            <a:ext cx="1806028" cy="13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andas (software) - Wikipedia">
            <a:extLst>
              <a:ext uri="{FF2B5EF4-FFF2-40B4-BE49-F238E27FC236}">
                <a16:creationId xmlns:a16="http://schemas.microsoft.com/office/drawing/2014/main" id="{5979CD18-88C6-344A-BA9C-6EE9EA2B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68" y="3920558"/>
            <a:ext cx="1882491" cy="76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Matplotlib logo — Matplotlib 3.1.0 documentation">
            <a:extLst>
              <a:ext uri="{FF2B5EF4-FFF2-40B4-BE49-F238E27FC236}">
                <a16:creationId xmlns:a16="http://schemas.microsoft.com/office/drawing/2014/main" id="{5A95CA09-BD78-6144-AE8E-ED7A7CB7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637" y="5875797"/>
            <a:ext cx="1595309" cy="31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FE27C-9D13-8744-A749-F4EE0B0126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269" y="3610041"/>
            <a:ext cx="1283959" cy="12839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19DCD7-3BB3-714E-BB1C-52DEAD1F4A18}"/>
              </a:ext>
            </a:extLst>
          </p:cNvPr>
          <p:cNvSpPr/>
          <p:nvPr/>
        </p:nvSpPr>
        <p:spPr>
          <a:xfrm>
            <a:off x="208831" y="488931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PM Crew</a:t>
            </a:r>
            <a:endParaRPr lang="en-GB" dirty="0"/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8E1C037C-EC9E-A143-9512-DDE9E52F4FFB}"/>
              </a:ext>
            </a:extLst>
          </p:cNvPr>
          <p:cNvSpPr/>
          <p:nvPr/>
        </p:nvSpPr>
        <p:spPr>
          <a:xfrm flipV="1">
            <a:off x="653143" y="5292257"/>
            <a:ext cx="4542513" cy="1046241"/>
          </a:xfrm>
          <a:prstGeom prst="bentArrow">
            <a:avLst>
              <a:gd name="adj1" fmla="val 11667"/>
              <a:gd name="adj2" fmla="val 1263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F235B8-DDE9-9E49-895C-FEA5157244FD}"/>
              </a:ext>
            </a:extLst>
          </p:cNvPr>
          <p:cNvSpPr/>
          <p:nvPr/>
        </p:nvSpPr>
        <p:spPr>
          <a:xfrm>
            <a:off x="2010320" y="5553768"/>
            <a:ext cx="2186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Images/Photos from </a:t>
            </a:r>
          </a:p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PM activity</a:t>
            </a:r>
            <a:endParaRPr lang="en-GB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7F8DAE-16F3-2B4B-A08C-9C17B951169A}"/>
              </a:ext>
            </a:extLst>
          </p:cNvPr>
          <p:cNvSpPr/>
          <p:nvPr/>
        </p:nvSpPr>
        <p:spPr>
          <a:xfrm>
            <a:off x="2073716" y="3934386"/>
            <a:ext cx="20775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PM Activity Report Data</a:t>
            </a:r>
            <a:endParaRPr lang="en-GB" sz="1400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796D8DCC-4005-484D-B527-154661263A82}"/>
              </a:ext>
            </a:extLst>
          </p:cNvPr>
          <p:cNvSpPr/>
          <p:nvPr/>
        </p:nvSpPr>
        <p:spPr>
          <a:xfrm>
            <a:off x="6020936" y="4570158"/>
            <a:ext cx="208824" cy="104624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64DC53-B5C5-F641-B4AE-7D97BE0F6787}"/>
              </a:ext>
            </a:extLst>
          </p:cNvPr>
          <p:cNvSpPr/>
          <p:nvPr/>
        </p:nvSpPr>
        <p:spPr>
          <a:xfrm>
            <a:off x="5947790" y="4812366"/>
            <a:ext cx="128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</a:p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en-GB" sz="1400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36DE69D0-0F7E-7645-8C80-A1DC4B533E01}"/>
              </a:ext>
            </a:extLst>
          </p:cNvPr>
          <p:cNvSpPr/>
          <p:nvPr/>
        </p:nvSpPr>
        <p:spPr>
          <a:xfrm>
            <a:off x="1477229" y="4141467"/>
            <a:ext cx="3718428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89CC29-975B-8840-BB00-F5B2193183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7028362" y="4827754"/>
            <a:ext cx="507832" cy="507832"/>
          </a:xfrm>
          <a:prstGeom prst="rect">
            <a:avLst/>
          </a:prstGeom>
        </p:spPr>
      </p:pic>
      <p:sp>
        <p:nvSpPr>
          <p:cNvPr id="34" name="Up Arrow 33">
            <a:extLst>
              <a:ext uri="{FF2B5EF4-FFF2-40B4-BE49-F238E27FC236}">
                <a16:creationId xmlns:a16="http://schemas.microsoft.com/office/drawing/2014/main" id="{60251066-DDFB-A14B-AEDC-A9724241166E}"/>
              </a:ext>
            </a:extLst>
          </p:cNvPr>
          <p:cNvSpPr/>
          <p:nvPr/>
        </p:nvSpPr>
        <p:spPr>
          <a:xfrm>
            <a:off x="6029486" y="3128406"/>
            <a:ext cx="191723" cy="88363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A6E3DC-28D6-C447-9477-81FFAB41F28D}"/>
              </a:ext>
            </a:extLst>
          </p:cNvPr>
          <p:cNvSpPr/>
          <p:nvPr/>
        </p:nvSpPr>
        <p:spPr>
          <a:xfrm>
            <a:off x="6519248" y="2315699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PM Report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Generated</a:t>
            </a:r>
            <a:endParaRPr lang="en-GB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813E387-6F34-9340-A2BE-C75101E0418C}"/>
              </a:ext>
            </a:extLst>
          </p:cNvPr>
          <p:cNvSpPr/>
          <p:nvPr/>
        </p:nvSpPr>
        <p:spPr>
          <a:xfrm>
            <a:off x="7839636" y="2474166"/>
            <a:ext cx="1775419" cy="2234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698CF2-DFD5-114E-ADCA-AF93EB9B05FE}"/>
              </a:ext>
            </a:extLst>
          </p:cNvPr>
          <p:cNvSpPr/>
          <p:nvPr/>
        </p:nvSpPr>
        <p:spPr>
          <a:xfrm>
            <a:off x="9547103" y="3134167"/>
            <a:ext cx="1595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/>
              </a:rPr>
              <a:t>Store onto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/>
              </a:rPr>
              <a:t>network drive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70A14-E517-3142-9925-462186729DA8}"/>
              </a:ext>
            </a:extLst>
          </p:cNvPr>
          <p:cNvSpPr/>
          <p:nvPr/>
        </p:nvSpPr>
        <p:spPr>
          <a:xfrm>
            <a:off x="7394400" y="4236581"/>
            <a:ext cx="1223820" cy="1275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00ABCC95-536B-2A40-B1D3-8FAC094114D0}"/>
              </a:ext>
            </a:extLst>
          </p:cNvPr>
          <p:cNvSpPr/>
          <p:nvPr/>
        </p:nvSpPr>
        <p:spPr>
          <a:xfrm flipV="1">
            <a:off x="8498515" y="4236579"/>
            <a:ext cx="1048588" cy="1958280"/>
          </a:xfrm>
          <a:prstGeom prst="bentArrow">
            <a:avLst>
              <a:gd name="adj1" fmla="val 12362"/>
              <a:gd name="adj2" fmla="val 1489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4ABEFD-B188-5147-9AFD-F561265274FB}"/>
              </a:ext>
            </a:extLst>
          </p:cNvPr>
          <p:cNvSpPr/>
          <p:nvPr/>
        </p:nvSpPr>
        <p:spPr>
          <a:xfrm>
            <a:off x="7458552" y="3743155"/>
            <a:ext cx="128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Hardware Cycle Count</a:t>
            </a:r>
            <a:endParaRPr lang="en-GB" sz="1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FA6434-6F4A-4C47-9341-4805597B90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19093" y="4329610"/>
            <a:ext cx="851328" cy="851328"/>
          </a:xfrm>
          <a:prstGeom prst="rect">
            <a:avLst/>
          </a:prstGeom>
        </p:spPr>
      </p:pic>
      <p:sp>
        <p:nvSpPr>
          <p:cNvPr id="44" name="Up Arrow 43">
            <a:extLst>
              <a:ext uri="{FF2B5EF4-FFF2-40B4-BE49-F238E27FC236}">
                <a16:creationId xmlns:a16="http://schemas.microsoft.com/office/drawing/2014/main" id="{1899F6AF-8495-4B4A-B722-81BCA80F2D99}"/>
              </a:ext>
            </a:extLst>
          </p:cNvPr>
          <p:cNvSpPr/>
          <p:nvPr/>
        </p:nvSpPr>
        <p:spPr>
          <a:xfrm>
            <a:off x="10291995" y="5276608"/>
            <a:ext cx="196591" cy="50351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1750CF0F-36ED-8E41-B8DE-E25C38F9C228}"/>
              </a:ext>
            </a:extLst>
          </p:cNvPr>
          <p:cNvSpPr/>
          <p:nvPr/>
        </p:nvSpPr>
        <p:spPr>
          <a:xfrm>
            <a:off x="10291994" y="3787241"/>
            <a:ext cx="196591" cy="50351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02A2D2-6039-1B41-8060-5CB4F727258C}"/>
              </a:ext>
            </a:extLst>
          </p:cNvPr>
          <p:cNvSpPr/>
          <p:nvPr/>
        </p:nvSpPr>
        <p:spPr>
          <a:xfrm>
            <a:off x="10770421" y="4500019"/>
            <a:ext cx="1326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/>
              </a:rPr>
              <a:t>Pareto Plot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/>
              </a:rPr>
              <a:t>Generated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516199-4008-5547-A6D4-7E0B8FEEEBC8}"/>
              </a:ext>
            </a:extLst>
          </p:cNvPr>
          <p:cNvSpPr/>
          <p:nvPr/>
        </p:nvSpPr>
        <p:spPr>
          <a:xfrm>
            <a:off x="3695193" y="3227518"/>
            <a:ext cx="2334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Export Data Table</a:t>
            </a:r>
          </a:p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with printed images to PDF</a:t>
            </a:r>
            <a:endParaRPr lang="en-GB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4D6B7F-ABB1-F947-A281-C98C83B7ABB9}"/>
              </a:ext>
            </a:extLst>
          </p:cNvPr>
          <p:cNvSpPr/>
          <p:nvPr/>
        </p:nvSpPr>
        <p:spPr>
          <a:xfrm>
            <a:off x="7394400" y="3570222"/>
            <a:ext cx="1350826" cy="9297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4545F5-6654-3345-B79A-3904E58FAA5F}"/>
              </a:ext>
            </a:extLst>
          </p:cNvPr>
          <p:cNvSpPr/>
          <p:nvPr/>
        </p:nvSpPr>
        <p:spPr>
          <a:xfrm>
            <a:off x="7263202" y="3054958"/>
            <a:ext cx="17754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feature for probe health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12" name="Action Button: Forwards or Next 11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95253520-A77F-CE45-AEAB-43F3FD5DC048}"/>
              </a:ext>
            </a:extLst>
          </p:cNvPr>
          <p:cNvSpPr/>
          <p:nvPr/>
        </p:nvSpPr>
        <p:spPr>
          <a:xfrm>
            <a:off x="7647709" y="6194859"/>
            <a:ext cx="451262" cy="4512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60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2061</Words>
  <Application>Microsoft Office PowerPoint</Application>
  <PresentationFormat>Widescreen</PresentationFormat>
  <Paragraphs>421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Intel Clear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In-Circuit Tester Fixture Preventive Maintenance Report Generation Tool</dc:title>
  <dc:creator>SHAHIDAN BIN IDRIS</dc:creator>
  <cp:lastModifiedBy>Idris, Shahidan</cp:lastModifiedBy>
  <cp:revision>42</cp:revision>
  <dcterms:created xsi:type="dcterms:W3CDTF">2020-11-15T11:25:06Z</dcterms:created>
  <dcterms:modified xsi:type="dcterms:W3CDTF">2020-12-16T05:13:47Z</dcterms:modified>
</cp:coreProperties>
</file>