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57B3A9-C8EA-427A-93E0-8850B593B70F}">
  <a:tblStyle styleId="{D357B3A9-C8EA-427A-93E0-8850B593B7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4ea518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54ea518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4ea518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4ea518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07277d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07277d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07277d3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07277d3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07277d3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07277d3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07277d3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07277d3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07277d3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07277d3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07277d3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07277d3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54ea51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54ea51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54ea518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54ea518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54ea518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54ea518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54ea518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54ea518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54ea51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54ea51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54ea518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54ea518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54ea518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54ea518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54ea518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54ea518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1125" y="1698750"/>
            <a:ext cx="85206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on Daily Aggregate Data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760125" y="419525"/>
            <a:ext cx="3479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2022 Actual vs forecasted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626325" y="9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960400"/>
                <a:gridCol w="1344550"/>
              </a:tblGrid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Window size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Epochs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50" y="1112100"/>
            <a:ext cx="4919650" cy="30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06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2023 Forecast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38" y="1033825"/>
            <a:ext cx="4770125" cy="35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18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name = DT1775</a:t>
            </a:r>
            <a:endParaRPr sz="30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00" y="1383400"/>
            <a:ext cx="4849525" cy="3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93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Experiments on Imputed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0" y="899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1129075"/>
                <a:gridCol w="558675"/>
                <a:gridCol w="1212250"/>
                <a:gridCol w="1366175"/>
                <a:gridCol w="1135275"/>
                <a:gridCol w="1116025"/>
                <a:gridCol w="971725"/>
                <a:gridCol w="827400"/>
                <a:gridCol w="827400"/>
              </a:tblGrid>
              <a:tr h="77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Normalisation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Window size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Epochs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9680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43700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9050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35600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8818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12900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9.11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rmse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9324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16600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445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Actual=8220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5907125" y="61425"/>
            <a:ext cx="300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2022 Actual vs forecasted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626325" y="9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960400"/>
                <a:gridCol w="1344550"/>
              </a:tblGrid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Window size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Epochs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75" y="1018150"/>
            <a:ext cx="5085250" cy="3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39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2023 Forecast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38" y="810225"/>
            <a:ext cx="4745325" cy="3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626325" y="9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960400"/>
                <a:gridCol w="1344550"/>
              </a:tblGrid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Window size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Epochs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100" y="929550"/>
            <a:ext cx="4467425" cy="2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75" y="945150"/>
            <a:ext cx="4381850" cy="3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3072000" y="1492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2023 Forecast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8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name = DT1260SR</a:t>
            </a:r>
            <a:endParaRPr sz="3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400" y="1020750"/>
            <a:ext cx="5825200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3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Imputed 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88" y="945375"/>
            <a:ext cx="5774625" cy="41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1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on Imputed Data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285263" y="1074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1215525"/>
                <a:gridCol w="806800"/>
                <a:gridCol w="1293900"/>
                <a:gridCol w="1370575"/>
                <a:gridCol w="958450"/>
                <a:gridCol w="958450"/>
                <a:gridCol w="958450"/>
                <a:gridCol w="958450"/>
              </a:tblGrid>
              <a:tr h="6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Normalisation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2022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2023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Window size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1637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2.25E-04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9.66E-04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8.43E-05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9.76E-04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1073.195068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3.52E-04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436.493561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138118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7177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b="1" lang="en" sz="1200"/>
                        <a:t>Actual =6919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00175" y="65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Experiments on unImputed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88475" y="992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1075575"/>
                <a:gridCol w="734175"/>
                <a:gridCol w="1124525"/>
                <a:gridCol w="1146475"/>
                <a:gridCol w="1367550"/>
                <a:gridCol w="949775"/>
                <a:gridCol w="974275"/>
                <a:gridCol w="810000"/>
                <a:gridCol w="810000"/>
              </a:tblGrid>
              <a:tr h="55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Normalisation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Forecast sum 2023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Error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Window size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Epochs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4077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8780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11900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5597394.5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113979699494912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3080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1861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962000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4000000000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77809.53906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Actual=6919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92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Best Result</a:t>
            </a:r>
            <a:endParaRPr sz="3100"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86225" y="14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1168400"/>
                <a:gridCol w="1243975"/>
              </a:tblGrid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2022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6750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2023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12350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3.4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6.1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Window size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Epochs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445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410525" y="442325"/>
            <a:ext cx="433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2022 Actual vs forecasted</a:t>
            </a:r>
            <a:endParaRPr sz="21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50" y="1454225"/>
            <a:ext cx="5396275" cy="3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2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2023 Forecast</a:t>
            </a:r>
            <a:endParaRPr sz="28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50" y="1224125"/>
            <a:ext cx="6494975" cy="37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017125" y="217300"/>
            <a:ext cx="347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2022 Actual vs forecasted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430425" y="11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{D357B3A9-C8EA-427A-93E0-8850B593B70F}</a:tableStyleId>
              </a:tblPr>
              <a:tblGrid>
                <a:gridCol w="1202625"/>
                <a:gridCol w="1683675"/>
              </a:tblGrid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MSE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2022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6450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Forecast sum 2023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8780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1274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 Error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260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Window size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Epochs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500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225" y="1289025"/>
            <a:ext cx="4352800" cy="28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79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2023 Forecast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38" y="826563"/>
            <a:ext cx="4701325" cy="3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