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118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858BBF9-193B-4D99-A7DE-BFA88ADF33C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9677400" y="3733802"/>
            <a:ext cx="762000" cy="5333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0" y="5638800"/>
            <a:ext cx="571500" cy="3556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"/>
            <a:ext cx="1295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0998" y="1845515"/>
            <a:ext cx="479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 Demi" pitchFamily="34" charset="0"/>
              </a:rPr>
              <a:t>A LAB REPORT ON SESSIONAL</a:t>
            </a:r>
            <a:endParaRPr lang="en-US" sz="2400" dirty="0"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8899" y="2590800"/>
            <a:ext cx="479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Course No : CSE 1103</a:t>
            </a:r>
          </a:p>
          <a:p>
            <a:r>
              <a:rPr lang="en-US" sz="2000" dirty="0" smtClean="0"/>
              <a:t>Course Title : Structured Programming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8898" y="3733800"/>
            <a:ext cx="373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Submitted To :  </a:t>
            </a:r>
          </a:p>
          <a:p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Sarfaraz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Newaz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Lecturer , CSE Discipline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Khulna University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57912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Submitted By :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Md.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Shahidul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Islam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CSE Discipline 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ID No : 150206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Khulna University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835477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abic Typesetting" pitchFamily="66" charset="-78"/>
                <a:cs typeface="Arabic Typesetting" pitchFamily="66" charset="-78"/>
              </a:rPr>
              <a:t>Date : </a:t>
            </a:r>
            <a:r>
              <a:rPr lang="en-US" sz="3200" dirty="0" smtClean="0">
                <a:latin typeface="Arabic Typesetting" pitchFamily="66" charset="-78"/>
                <a:cs typeface="Arabic Typesetting" pitchFamily="66" charset="-78"/>
              </a:rPr>
              <a:t>04 May 2015</a:t>
            </a:r>
            <a:endParaRPr lang="en-US" sz="32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533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46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 Hossain</dc:creator>
  <cp:lastModifiedBy>Farhad Hossain</cp:lastModifiedBy>
  <cp:revision>3</cp:revision>
  <dcterms:created xsi:type="dcterms:W3CDTF">2015-04-26T17:32:37Z</dcterms:created>
  <dcterms:modified xsi:type="dcterms:W3CDTF">2015-05-03T15:43:43Z</dcterms:modified>
</cp:coreProperties>
</file>