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28" y="23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3713-8825-461C-B9A3-2E98BA7524F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F7B1-E2CD-4A3C-B932-5A330EE9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3600"/>
            <a:ext cx="5829300" cy="237347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741334"/>
            <a:ext cx="4800600" cy="19642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930401"/>
            <a:ext cx="1543050" cy="5983111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30400"/>
            <a:ext cx="4514850" cy="5983112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6315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4535579" y="5604789"/>
            <a:ext cx="2157322" cy="95203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1964490" y="5433720"/>
            <a:ext cx="4158386" cy="1133517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121546" y="5450083"/>
            <a:ext cx="4100985" cy="103236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4207117" y="5432233"/>
            <a:ext cx="2481000" cy="86873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158749" y="5411407"/>
            <a:ext cx="6542532" cy="177316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4" y="3284747"/>
            <a:ext cx="5829300" cy="2032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524" y="1916598"/>
            <a:ext cx="4813301" cy="12530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07491" y="3572256"/>
            <a:ext cx="2866644" cy="4596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572256"/>
            <a:ext cx="2866644" cy="4596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3570819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4572001"/>
            <a:ext cx="2865041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0" y="3570817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4572001"/>
            <a:ext cx="2866644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316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775201"/>
            <a:ext cx="2514600" cy="2540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2514600" cy="1670304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972" y="2438400"/>
            <a:ext cx="2928057" cy="508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617" y="451556"/>
            <a:ext cx="2859484" cy="3239912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0" y="3714045"/>
            <a:ext cx="2863850" cy="32286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828800"/>
            <a:ext cx="2674620" cy="390144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32918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158749" y="2239239"/>
            <a:ext cx="6542532" cy="177316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51104"/>
            <a:ext cx="6172200" cy="167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54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229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6" y="8333552"/>
            <a:ext cx="871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51" y="3567289"/>
            <a:ext cx="5556250" cy="46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7284" y="516614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Submitted To:</a:t>
            </a:r>
          </a:p>
          <a:p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Sarfaraz</a:t>
            </a:r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Newaz</a:t>
            </a:r>
            <a:endParaRPr lang="en-US" dirty="0" smtClean="0">
              <a:ln>
                <a:solidFill>
                  <a:schemeClr val="accent1">
                    <a:lumMod val="50000"/>
                  </a:schemeClr>
                </a:solidFill>
              </a:ln>
              <a:latin typeface="Algerian" pitchFamily="82" charset="0"/>
            </a:endParaRP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Lecturer, CSE Discipline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Khulna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781800"/>
            <a:ext cx="318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Submitted By: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Md. </a:t>
            </a:r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Farhad</a:t>
            </a:r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Hossain</a:t>
            </a:r>
            <a:endParaRPr lang="en-US" dirty="0" smtClean="0">
              <a:ln>
                <a:solidFill>
                  <a:schemeClr val="accent1">
                    <a:lumMod val="50000"/>
                  </a:schemeClr>
                </a:solidFill>
              </a:ln>
              <a:latin typeface="Algerian" pitchFamily="82" charset="0"/>
            </a:endParaRP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CSE Discipline 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ID No: 140226</a:t>
            </a:r>
          </a:p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lgerian" pitchFamily="82" charset="0"/>
              </a:rPr>
              <a:t>Khulna University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8458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Date </a:t>
            </a:r>
            <a:r>
              <a:rPr lang="en-US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en-US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21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April 2015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3713"/>
            <a:ext cx="2057400" cy="21006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1143000" y="914400"/>
            <a:ext cx="4800600" cy="46166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 LAB REPORT ON SESSIONAL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3657600" y="388620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3886200"/>
            <a:ext cx="3581400" cy="369332"/>
          </a:xfrm>
          <a:prstGeom prst="rect">
            <a:avLst/>
          </a:prstGeom>
          <a:noFill/>
        </p:spPr>
        <p:txBody>
          <a:bodyPr wrap="square" rtlCol="0">
            <a:prstTxWarp prst="textDeflat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COURSE TITLE: CSE 1103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29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</TotalTime>
  <Words>41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special</dc:creator>
  <cp:lastModifiedBy>Farhad Hossain</cp:lastModifiedBy>
  <cp:revision>8</cp:revision>
  <dcterms:created xsi:type="dcterms:W3CDTF">2015-04-14T06:45:15Z</dcterms:created>
  <dcterms:modified xsi:type="dcterms:W3CDTF">2015-04-20T15:27:01Z</dcterms:modified>
</cp:coreProperties>
</file>