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1128" y="223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73713-8825-461C-B9A3-2E98BA7524F2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8F7B1-E2CD-4A3C-B932-5A330EE9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70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171450" y="304800"/>
            <a:ext cx="6521958" cy="804672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158749" y="7138617"/>
            <a:ext cx="6542532" cy="177544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3600"/>
            <a:ext cx="5829300" cy="2373477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741334"/>
            <a:ext cx="4800600" cy="19642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5C9-C5F2-4D2E-B117-42A1C5983DC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5C9-C5F2-4D2E-B117-42A1C5983DC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171450" y="304800"/>
            <a:ext cx="6521958" cy="190195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5C9-C5F2-4D2E-B117-42A1C5983DC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158749" y="952255"/>
            <a:ext cx="6542532" cy="177544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930401"/>
            <a:ext cx="1543050" cy="5983111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30400"/>
            <a:ext cx="4514850" cy="5983112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5C9-C5F2-4D2E-B117-42A1C5983DC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71450" y="304800"/>
            <a:ext cx="6521958" cy="6315456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4535579" y="5604789"/>
            <a:ext cx="2157322" cy="95203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1964490" y="5433720"/>
            <a:ext cx="4158386" cy="1133517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121546" y="5450083"/>
            <a:ext cx="4100985" cy="1032363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4207117" y="5432233"/>
            <a:ext cx="2481000" cy="86873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158749" y="5411407"/>
            <a:ext cx="6542532" cy="1773165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24" y="3284747"/>
            <a:ext cx="5829300" cy="2032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5524" y="1916598"/>
            <a:ext cx="4813301" cy="125306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5C9-C5F2-4D2E-B117-42A1C5983DC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5C9-C5F2-4D2E-B117-42A1C5983DC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07491" y="3572256"/>
            <a:ext cx="2866644" cy="4596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3483864" y="3572256"/>
            <a:ext cx="2866644" cy="4596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3570819"/>
            <a:ext cx="2866644" cy="853016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4572001"/>
            <a:ext cx="2865041" cy="359621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6150" y="3570817"/>
            <a:ext cx="2866644" cy="853016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4572001"/>
            <a:ext cx="2866644" cy="359621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5C9-C5F2-4D2E-B117-42A1C5983DC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5C9-C5F2-4D2E-B117-42A1C5983DC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71450" y="304800"/>
            <a:ext cx="6521958" cy="190195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158749" y="952255"/>
            <a:ext cx="6542532" cy="1773165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5C9-C5F2-4D2E-B117-42A1C5983DC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71450" y="304800"/>
            <a:ext cx="6521958" cy="190195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5C9-C5F2-4D2E-B117-42A1C5983DC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775201"/>
            <a:ext cx="2514600" cy="2540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158749" y="952255"/>
            <a:ext cx="6542532" cy="177544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685800" y="3048000"/>
            <a:ext cx="2514600" cy="1670304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8972" y="2438400"/>
            <a:ext cx="2928057" cy="508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71450" y="304800"/>
            <a:ext cx="6521958" cy="804672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158749" y="7138617"/>
            <a:ext cx="6542532" cy="177544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5617" y="451556"/>
            <a:ext cx="2859484" cy="3239912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0" y="3714045"/>
            <a:ext cx="2863850" cy="322862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5C9-C5F2-4D2E-B117-42A1C5983DC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828800"/>
            <a:ext cx="2674620" cy="390144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71450" y="304800"/>
            <a:ext cx="6521958" cy="329184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158749" y="2239239"/>
            <a:ext cx="6542532" cy="177316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451104"/>
            <a:ext cx="6172200" cy="1670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72754" y="8333553"/>
            <a:ext cx="284001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C7025C9-C5F2-4D2E-B117-42A1C5983DC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229" y="8333553"/>
            <a:ext cx="284001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93316" y="8333552"/>
            <a:ext cx="87137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F24ED7A-6106-425B-9280-06C0320D79E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051" y="3567289"/>
            <a:ext cx="5556250" cy="4600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838200"/>
            <a:ext cx="5943600" cy="914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Button">
              <a:avLst/>
            </a:prstTxWarp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sz="5400" b="1" dirty="0" smtClean="0">
                <a:ln w="31550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 LAB REPORT ON SESSIONAL</a:t>
            </a:r>
            <a:endParaRPr lang="en-US" sz="5400" b="1" cap="none" spc="0" dirty="0">
              <a:ln w="31550" cmpd="sng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3">
                  <a:lumMod val="5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5352871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Script" pitchFamily="34" charset="0"/>
              </a:rPr>
              <a:t>Submitted To:</a:t>
            </a:r>
          </a:p>
          <a:p>
            <a:r>
              <a:rPr lang="en-US" dirty="0" err="1" smtClean="0">
                <a:latin typeface="Segoe Script" pitchFamily="34" charset="0"/>
              </a:rPr>
              <a:t>Sarfaraz</a:t>
            </a:r>
            <a:r>
              <a:rPr lang="en-US" dirty="0" smtClean="0">
                <a:latin typeface="Segoe Script" pitchFamily="34" charset="0"/>
              </a:rPr>
              <a:t> </a:t>
            </a:r>
            <a:r>
              <a:rPr lang="en-US" dirty="0" err="1" smtClean="0">
                <a:latin typeface="Segoe Script" pitchFamily="34" charset="0"/>
              </a:rPr>
              <a:t>Newaz</a:t>
            </a:r>
            <a:endParaRPr lang="en-US" dirty="0" smtClean="0">
              <a:latin typeface="Segoe Script" pitchFamily="34" charset="0"/>
            </a:endParaRPr>
          </a:p>
          <a:p>
            <a:r>
              <a:rPr lang="en-US" dirty="0" smtClean="0">
                <a:latin typeface="Segoe Script" pitchFamily="34" charset="0"/>
              </a:rPr>
              <a:t>Lecturer, CSE Discipline</a:t>
            </a:r>
          </a:p>
          <a:p>
            <a:r>
              <a:rPr lang="en-US" dirty="0" smtClean="0">
                <a:latin typeface="Segoe Script" pitchFamily="34" charset="0"/>
              </a:rPr>
              <a:t>Khulna University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934200"/>
            <a:ext cx="2781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Script" pitchFamily="34" charset="0"/>
              </a:rPr>
              <a:t>Submitted By:</a:t>
            </a:r>
          </a:p>
          <a:p>
            <a:r>
              <a:rPr lang="en-US" dirty="0" smtClean="0">
                <a:latin typeface="Segoe Script" pitchFamily="34" charset="0"/>
              </a:rPr>
              <a:t>Md. </a:t>
            </a:r>
            <a:r>
              <a:rPr lang="en-US" dirty="0" err="1" smtClean="0">
                <a:latin typeface="Segoe Script" pitchFamily="34" charset="0"/>
              </a:rPr>
              <a:t>Shahidul</a:t>
            </a:r>
            <a:r>
              <a:rPr lang="en-US" dirty="0" smtClean="0">
                <a:latin typeface="Segoe Script" pitchFamily="34" charset="0"/>
              </a:rPr>
              <a:t> Islam</a:t>
            </a:r>
          </a:p>
          <a:p>
            <a:r>
              <a:rPr lang="en-US" dirty="0" smtClean="0">
                <a:latin typeface="Segoe Script" pitchFamily="34" charset="0"/>
              </a:rPr>
              <a:t>CSE Discipline </a:t>
            </a:r>
          </a:p>
          <a:p>
            <a:r>
              <a:rPr lang="en-US" dirty="0" smtClean="0">
                <a:latin typeface="Segoe Script" pitchFamily="34" charset="0"/>
              </a:rPr>
              <a:t>ID No: 150206</a:t>
            </a:r>
          </a:p>
          <a:p>
            <a:r>
              <a:rPr lang="en-US" dirty="0" smtClean="0">
                <a:latin typeface="Segoe Script" pitchFamily="34" charset="0"/>
              </a:rPr>
              <a:t>Khulna University</a:t>
            </a:r>
            <a:endParaRPr lang="en-US" dirty="0">
              <a:latin typeface="Segoe Scrip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855606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Date </a:t>
            </a:r>
            <a:r>
              <a:rPr lang="en-US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: </a:t>
            </a:r>
            <a:r>
              <a:rPr lang="en-US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21 </a:t>
            </a:r>
            <a:r>
              <a:rPr lang="en-US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April 2015</a:t>
            </a:r>
            <a:endParaRPr lang="en-US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464266"/>
            <a:ext cx="2057400" cy="21006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28800" y="39624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COURSE TITLE : CSE 1103</a:t>
            </a:r>
            <a:endParaRPr lang="en-US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629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37</TotalTime>
  <Words>41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Waveform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winter special</dc:creator>
  <cp:lastModifiedBy>Farhad Hossain</cp:lastModifiedBy>
  <cp:revision>6</cp:revision>
  <dcterms:created xsi:type="dcterms:W3CDTF">2015-04-14T06:45:15Z</dcterms:created>
  <dcterms:modified xsi:type="dcterms:W3CDTF">2015-04-20T15:26:29Z</dcterms:modified>
</cp:coreProperties>
</file>