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064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8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9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2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6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6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4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4" y="28138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2" y="1406771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6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858BBF9-193B-4D99-A7DE-BFA88ADF33C9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6" y="321517"/>
            <a:ext cx="1522251" cy="1387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530999" y="1845517"/>
            <a:ext cx="479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 Demi" pitchFamily="34" charset="0"/>
              </a:rPr>
              <a:t>A LAB REPORT ON SESSIONAL</a:t>
            </a:r>
            <a:endParaRPr lang="en-US" sz="2400" dirty="0">
              <a:latin typeface="Berlin Sans FB Dem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998" y="2567788"/>
            <a:ext cx="479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Course No : CSE 1103</a:t>
            </a:r>
          </a:p>
          <a:p>
            <a:r>
              <a:rPr lang="en-US" sz="2000" dirty="0" smtClean="0"/>
              <a:t>Course Title : Structured Programming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8898" y="3733800"/>
            <a:ext cx="3730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Submitted To :  </a:t>
            </a:r>
          </a:p>
          <a:p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Sarfaraz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Newaz</a:t>
            </a: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Lecturer , CSE Discipline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Khulna University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57912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Submitted By :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Md. 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Shahidul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Islam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CSE Discipline 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ID No : 150206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Khulna University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835477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abic Typesetting" pitchFamily="66" charset="-78"/>
                <a:cs typeface="Arabic Typesetting" pitchFamily="66" charset="-78"/>
              </a:rPr>
              <a:t>Date : </a:t>
            </a:r>
            <a:r>
              <a:rPr lang="en-US" sz="3200" dirty="0" smtClean="0">
                <a:latin typeface="Arabic Typesetting" pitchFamily="66" charset="-78"/>
                <a:cs typeface="Arabic Typesetting" pitchFamily="66" charset="-78"/>
              </a:rPr>
              <a:t>17 May </a:t>
            </a:r>
            <a:r>
              <a:rPr lang="en-US" sz="3200" dirty="0" smtClean="0">
                <a:latin typeface="Arabic Typesetting" pitchFamily="66" charset="-78"/>
                <a:cs typeface="Arabic Typesetting" pitchFamily="66" charset="-78"/>
              </a:rPr>
              <a:t>2015</a:t>
            </a:r>
            <a:endParaRPr lang="en-US" sz="32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53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</TotalTime>
  <Words>46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Farhad Hossain</dc:creator>
  <cp:lastModifiedBy>farhad</cp:lastModifiedBy>
  <cp:revision>5</cp:revision>
  <dcterms:created xsi:type="dcterms:W3CDTF">2015-04-26T17:32:37Z</dcterms:created>
  <dcterms:modified xsi:type="dcterms:W3CDTF">2015-05-12T07:42:22Z</dcterms:modified>
</cp:coreProperties>
</file>