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DAE6-D40A-4283-85CC-FF35B394D0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D7F4-8CB4-4ABF-9F8E-28878F36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DAE6-D40A-4283-85CC-FF35B394D0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D7F4-8CB4-4ABF-9F8E-28878F36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8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DAE6-D40A-4283-85CC-FF35B394D0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D7F4-8CB4-4ABF-9F8E-28878F36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3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DAE6-D40A-4283-85CC-FF35B394D0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D7F4-8CB4-4ABF-9F8E-28878F36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DAE6-D40A-4283-85CC-FF35B394D0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D7F4-8CB4-4ABF-9F8E-28878F36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1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DAE6-D40A-4283-85CC-FF35B394D0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D7F4-8CB4-4ABF-9F8E-28878F36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DAE6-D40A-4283-85CC-FF35B394D0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D7F4-8CB4-4ABF-9F8E-28878F36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7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DAE6-D40A-4283-85CC-FF35B394D0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D7F4-8CB4-4ABF-9F8E-28878F36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DAE6-D40A-4283-85CC-FF35B394D0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D7F4-8CB4-4ABF-9F8E-28878F36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DAE6-D40A-4283-85CC-FF35B394D0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D7F4-8CB4-4ABF-9F8E-28878F36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DAE6-D40A-4283-85CC-FF35B394D0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D7F4-8CB4-4ABF-9F8E-28878F36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BDAE6-D40A-4283-85CC-FF35B394D09F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3D7F4-8CB4-4ABF-9F8E-28878F36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0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-4333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43000" y="-387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38200" y="1857375"/>
            <a:ext cx="371475" cy="3810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38200" y="2405062"/>
            <a:ext cx="371475" cy="3810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38200" y="2949891"/>
            <a:ext cx="371475" cy="3810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38200" y="3497578"/>
            <a:ext cx="371475" cy="381000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65020" y="1857375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65020" y="2405062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065020" y="2949891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065020" y="3497578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2"/>
            <a:endCxn id="14" idx="6"/>
          </p:cNvCxnSpPr>
          <p:nvPr/>
        </p:nvCxnSpPr>
        <p:spPr>
          <a:xfrm flipH="1">
            <a:off x="1209675" y="2047875"/>
            <a:ext cx="85534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>
            <a:stCxn id="18" idx="2"/>
            <a:endCxn id="15" idx="6"/>
          </p:cNvCxnSpPr>
          <p:nvPr/>
        </p:nvCxnSpPr>
        <p:spPr>
          <a:xfrm flipH="1">
            <a:off x="1209675" y="2047875"/>
            <a:ext cx="855345" cy="5476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stCxn id="18" idx="2"/>
          </p:cNvCxnSpPr>
          <p:nvPr/>
        </p:nvCxnSpPr>
        <p:spPr>
          <a:xfrm flipH="1">
            <a:off x="1209676" y="2047875"/>
            <a:ext cx="855344" cy="11249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18" idx="2"/>
            <a:endCxn id="17" idx="6"/>
          </p:cNvCxnSpPr>
          <p:nvPr/>
        </p:nvCxnSpPr>
        <p:spPr>
          <a:xfrm flipH="1">
            <a:off x="1209675" y="2047875"/>
            <a:ext cx="855345" cy="164020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stCxn id="19" idx="2"/>
            <a:endCxn id="15" idx="6"/>
          </p:cNvCxnSpPr>
          <p:nvPr/>
        </p:nvCxnSpPr>
        <p:spPr>
          <a:xfrm flipH="1">
            <a:off x="1209675" y="2595562"/>
            <a:ext cx="85534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stCxn id="20" idx="2"/>
            <a:endCxn id="14" idx="6"/>
          </p:cNvCxnSpPr>
          <p:nvPr/>
        </p:nvCxnSpPr>
        <p:spPr>
          <a:xfrm flipH="1" flipV="1">
            <a:off x="1209675" y="2047875"/>
            <a:ext cx="855345" cy="10925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stCxn id="20" idx="2"/>
            <a:endCxn id="15" idx="6"/>
          </p:cNvCxnSpPr>
          <p:nvPr/>
        </p:nvCxnSpPr>
        <p:spPr>
          <a:xfrm flipH="1" flipV="1">
            <a:off x="1209675" y="2595562"/>
            <a:ext cx="855345" cy="5448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Straight Connector 41"/>
          <p:cNvCxnSpPr>
            <a:stCxn id="20" idx="2"/>
            <a:endCxn id="16" idx="6"/>
          </p:cNvCxnSpPr>
          <p:nvPr/>
        </p:nvCxnSpPr>
        <p:spPr>
          <a:xfrm flipH="1">
            <a:off x="1209675" y="3140391"/>
            <a:ext cx="85534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21" idx="2"/>
            <a:endCxn id="14" idx="6"/>
          </p:cNvCxnSpPr>
          <p:nvPr/>
        </p:nvCxnSpPr>
        <p:spPr>
          <a:xfrm flipH="1" flipV="1">
            <a:off x="1209675" y="2047875"/>
            <a:ext cx="855345" cy="164020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/>
          <p:cNvCxnSpPr>
            <a:stCxn id="21" idx="2"/>
            <a:endCxn id="15" idx="6"/>
          </p:cNvCxnSpPr>
          <p:nvPr/>
        </p:nvCxnSpPr>
        <p:spPr>
          <a:xfrm flipH="1" flipV="1">
            <a:off x="1209675" y="2595562"/>
            <a:ext cx="855345" cy="10925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/>
          <p:cNvCxnSpPr>
            <a:stCxn id="21" idx="2"/>
            <a:endCxn id="16" idx="6"/>
          </p:cNvCxnSpPr>
          <p:nvPr/>
        </p:nvCxnSpPr>
        <p:spPr>
          <a:xfrm flipH="1" flipV="1">
            <a:off x="1209675" y="3140391"/>
            <a:ext cx="855345" cy="5476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5"/>
          <p:cNvCxnSpPr>
            <a:stCxn id="21" idx="2"/>
            <a:endCxn id="17" idx="6"/>
          </p:cNvCxnSpPr>
          <p:nvPr/>
        </p:nvCxnSpPr>
        <p:spPr>
          <a:xfrm flipH="1">
            <a:off x="1209675" y="3688078"/>
            <a:ext cx="85534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/>
          <p:cNvCxnSpPr>
            <a:stCxn id="19" idx="2"/>
            <a:endCxn id="16" idx="6"/>
          </p:cNvCxnSpPr>
          <p:nvPr/>
        </p:nvCxnSpPr>
        <p:spPr>
          <a:xfrm flipH="1">
            <a:off x="1209675" y="2595562"/>
            <a:ext cx="855345" cy="5448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Straight Connector 64"/>
          <p:cNvCxnSpPr>
            <a:stCxn id="19" idx="2"/>
            <a:endCxn id="17" idx="6"/>
          </p:cNvCxnSpPr>
          <p:nvPr/>
        </p:nvCxnSpPr>
        <p:spPr>
          <a:xfrm flipH="1">
            <a:off x="1209675" y="2595562"/>
            <a:ext cx="855345" cy="10925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Straight Connector 65"/>
          <p:cNvCxnSpPr>
            <a:stCxn id="19" idx="2"/>
            <a:endCxn id="14" idx="6"/>
          </p:cNvCxnSpPr>
          <p:nvPr/>
        </p:nvCxnSpPr>
        <p:spPr>
          <a:xfrm flipH="1" flipV="1">
            <a:off x="1209675" y="2047875"/>
            <a:ext cx="855345" cy="5476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/>
          <p:cNvCxnSpPr>
            <a:stCxn id="20" idx="2"/>
            <a:endCxn id="17" idx="6"/>
          </p:cNvCxnSpPr>
          <p:nvPr/>
        </p:nvCxnSpPr>
        <p:spPr>
          <a:xfrm flipH="1">
            <a:off x="1209675" y="3140391"/>
            <a:ext cx="855345" cy="5476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Oval 77"/>
          <p:cNvSpPr/>
          <p:nvPr/>
        </p:nvSpPr>
        <p:spPr>
          <a:xfrm>
            <a:off x="2065020" y="1857374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065020" y="2405061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065020" y="2949890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65020" y="3497577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3291840" y="1857374"/>
            <a:ext cx="371475" cy="38100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291840" y="2405061"/>
            <a:ext cx="371475" cy="38100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257232" y="2976560"/>
            <a:ext cx="371475" cy="38100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3291840" y="3497577"/>
            <a:ext cx="371475" cy="38100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2" idx="2"/>
            <a:endCxn id="78" idx="6"/>
          </p:cNvCxnSpPr>
          <p:nvPr/>
        </p:nvCxnSpPr>
        <p:spPr>
          <a:xfrm flipH="1">
            <a:off x="2436495" y="2047874"/>
            <a:ext cx="85534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Straight Connector 86"/>
          <p:cNvCxnSpPr>
            <a:stCxn id="82" idx="2"/>
            <a:endCxn id="79" idx="6"/>
          </p:cNvCxnSpPr>
          <p:nvPr/>
        </p:nvCxnSpPr>
        <p:spPr>
          <a:xfrm flipH="1">
            <a:off x="2436495" y="2047874"/>
            <a:ext cx="855345" cy="5476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Connector 87"/>
          <p:cNvCxnSpPr>
            <a:stCxn id="82" idx="2"/>
          </p:cNvCxnSpPr>
          <p:nvPr/>
        </p:nvCxnSpPr>
        <p:spPr>
          <a:xfrm flipH="1">
            <a:off x="2436496" y="2047874"/>
            <a:ext cx="855344" cy="11249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/>
          <p:cNvCxnSpPr>
            <a:stCxn id="82" idx="2"/>
            <a:endCxn id="81" idx="6"/>
          </p:cNvCxnSpPr>
          <p:nvPr/>
        </p:nvCxnSpPr>
        <p:spPr>
          <a:xfrm flipH="1">
            <a:off x="2436495" y="2047874"/>
            <a:ext cx="855345" cy="164020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Connector 89"/>
          <p:cNvCxnSpPr>
            <a:stCxn id="83" idx="2"/>
            <a:endCxn id="79" idx="6"/>
          </p:cNvCxnSpPr>
          <p:nvPr/>
        </p:nvCxnSpPr>
        <p:spPr>
          <a:xfrm flipH="1">
            <a:off x="2436495" y="2595561"/>
            <a:ext cx="85534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/>
          <p:cNvCxnSpPr>
            <a:stCxn id="84" idx="2"/>
            <a:endCxn id="78" idx="6"/>
          </p:cNvCxnSpPr>
          <p:nvPr/>
        </p:nvCxnSpPr>
        <p:spPr>
          <a:xfrm flipH="1" flipV="1">
            <a:off x="2436495" y="2047874"/>
            <a:ext cx="820737" cy="111918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Straight Connector 91"/>
          <p:cNvCxnSpPr>
            <a:stCxn id="84" idx="2"/>
            <a:endCxn id="79" idx="6"/>
          </p:cNvCxnSpPr>
          <p:nvPr/>
        </p:nvCxnSpPr>
        <p:spPr>
          <a:xfrm flipH="1" flipV="1">
            <a:off x="2436495" y="2595561"/>
            <a:ext cx="820737" cy="57149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92"/>
          <p:cNvCxnSpPr>
            <a:stCxn id="84" idx="2"/>
            <a:endCxn id="80" idx="6"/>
          </p:cNvCxnSpPr>
          <p:nvPr/>
        </p:nvCxnSpPr>
        <p:spPr>
          <a:xfrm flipH="1" flipV="1">
            <a:off x="2436495" y="3140390"/>
            <a:ext cx="820737" cy="266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Straight Connector 93"/>
          <p:cNvCxnSpPr>
            <a:stCxn id="85" idx="2"/>
            <a:endCxn id="78" idx="6"/>
          </p:cNvCxnSpPr>
          <p:nvPr/>
        </p:nvCxnSpPr>
        <p:spPr>
          <a:xfrm flipH="1" flipV="1">
            <a:off x="2436495" y="2047874"/>
            <a:ext cx="855345" cy="164020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Straight Connector 94"/>
          <p:cNvCxnSpPr>
            <a:stCxn id="85" idx="2"/>
            <a:endCxn id="79" idx="6"/>
          </p:cNvCxnSpPr>
          <p:nvPr/>
        </p:nvCxnSpPr>
        <p:spPr>
          <a:xfrm flipH="1" flipV="1">
            <a:off x="2436495" y="2595561"/>
            <a:ext cx="855345" cy="10925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Straight Connector 95"/>
          <p:cNvCxnSpPr>
            <a:stCxn id="85" idx="2"/>
            <a:endCxn id="80" idx="6"/>
          </p:cNvCxnSpPr>
          <p:nvPr/>
        </p:nvCxnSpPr>
        <p:spPr>
          <a:xfrm flipH="1" flipV="1">
            <a:off x="2436495" y="3140390"/>
            <a:ext cx="855345" cy="5476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85" idx="2"/>
            <a:endCxn id="81" idx="6"/>
          </p:cNvCxnSpPr>
          <p:nvPr/>
        </p:nvCxnSpPr>
        <p:spPr>
          <a:xfrm flipH="1">
            <a:off x="2436495" y="3688077"/>
            <a:ext cx="85534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Straight Connector 97"/>
          <p:cNvCxnSpPr>
            <a:stCxn id="83" idx="2"/>
            <a:endCxn id="80" idx="6"/>
          </p:cNvCxnSpPr>
          <p:nvPr/>
        </p:nvCxnSpPr>
        <p:spPr>
          <a:xfrm flipH="1">
            <a:off x="2436495" y="2595561"/>
            <a:ext cx="855345" cy="5448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Straight Connector 98"/>
          <p:cNvCxnSpPr>
            <a:stCxn id="83" idx="2"/>
            <a:endCxn id="81" idx="6"/>
          </p:cNvCxnSpPr>
          <p:nvPr/>
        </p:nvCxnSpPr>
        <p:spPr>
          <a:xfrm flipH="1">
            <a:off x="2436495" y="2595561"/>
            <a:ext cx="855345" cy="10925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Straight Connector 99"/>
          <p:cNvCxnSpPr>
            <a:stCxn id="83" idx="2"/>
            <a:endCxn id="78" idx="6"/>
          </p:cNvCxnSpPr>
          <p:nvPr/>
        </p:nvCxnSpPr>
        <p:spPr>
          <a:xfrm flipH="1" flipV="1">
            <a:off x="2436495" y="2047874"/>
            <a:ext cx="855345" cy="5476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>
            <a:stCxn id="84" idx="2"/>
            <a:endCxn id="81" idx="6"/>
          </p:cNvCxnSpPr>
          <p:nvPr/>
        </p:nvCxnSpPr>
        <p:spPr>
          <a:xfrm flipH="1">
            <a:off x="2436495" y="3167060"/>
            <a:ext cx="820737" cy="52101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4" name="Group 103"/>
          <p:cNvGrpSpPr/>
          <p:nvPr/>
        </p:nvGrpSpPr>
        <p:grpSpPr>
          <a:xfrm>
            <a:off x="838200" y="1349051"/>
            <a:ext cx="459106" cy="409585"/>
            <a:chOff x="838200" y="1349051"/>
            <a:chExt cx="459106" cy="409585"/>
          </a:xfrm>
        </p:grpSpPr>
        <p:sp>
          <p:nvSpPr>
            <p:cNvPr id="102" name="TextBox 101"/>
            <p:cNvSpPr txBox="1"/>
            <p:nvPr/>
          </p:nvSpPr>
          <p:spPr>
            <a:xfrm>
              <a:off x="838200" y="1575115"/>
              <a:ext cx="459106" cy="183521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dirty="0" smtClean="0">
                  <a:solidFill>
                    <a:schemeClr val="tx1"/>
                  </a:solidFill>
                </a:rPr>
                <a:t>Input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38200" y="1349051"/>
              <a:ext cx="459106" cy="183521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dirty="0" smtClean="0">
                  <a:solidFill>
                    <a:schemeClr val="tx1"/>
                  </a:solidFill>
                </a:rPr>
                <a:t>3072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021204" y="1352538"/>
            <a:ext cx="459106" cy="409585"/>
            <a:chOff x="838200" y="1349051"/>
            <a:chExt cx="459106" cy="409585"/>
          </a:xfrm>
          <a:solidFill>
            <a:srgbClr val="92D050"/>
          </a:solidFill>
        </p:grpSpPr>
        <p:sp>
          <p:nvSpPr>
            <p:cNvPr id="106" name="TextBox 105"/>
            <p:cNvSpPr txBox="1"/>
            <p:nvPr/>
          </p:nvSpPr>
          <p:spPr>
            <a:xfrm>
              <a:off x="838200" y="1575115"/>
              <a:ext cx="459106" cy="1835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dirty="0" smtClean="0">
                  <a:solidFill>
                    <a:schemeClr val="tx1"/>
                  </a:solidFill>
                </a:rPr>
                <a:t>Middle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38200" y="1349051"/>
              <a:ext cx="459106" cy="1835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dirty="0" smtClean="0">
                  <a:solidFill>
                    <a:schemeClr val="tx1"/>
                  </a:solidFill>
                </a:rPr>
                <a:t>512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248024" y="1352539"/>
            <a:ext cx="459106" cy="409585"/>
            <a:chOff x="838200" y="1349051"/>
            <a:chExt cx="459106" cy="409585"/>
          </a:xfrm>
          <a:solidFill>
            <a:srgbClr val="0070C0"/>
          </a:solidFill>
        </p:grpSpPr>
        <p:sp>
          <p:nvSpPr>
            <p:cNvPr id="109" name="TextBox 108"/>
            <p:cNvSpPr txBox="1"/>
            <p:nvPr/>
          </p:nvSpPr>
          <p:spPr>
            <a:xfrm>
              <a:off x="838200" y="1575115"/>
              <a:ext cx="459106" cy="1835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</a:rPr>
                <a:t>Output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38200" y="1349051"/>
              <a:ext cx="459106" cy="1835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dirty="0" smtClean="0">
                  <a:solidFill>
                    <a:schemeClr val="bg1"/>
                  </a:solidFill>
                </a:rPr>
                <a:t>10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94384" y="3977317"/>
            <a:ext cx="459106" cy="183521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relu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021204" y="3977317"/>
            <a:ext cx="459106" cy="18352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dirty="0" smtClean="0">
                <a:solidFill>
                  <a:schemeClr val="tx1"/>
                </a:solidFill>
              </a:rPr>
              <a:t>sigmoid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248024" y="3977315"/>
            <a:ext cx="459106" cy="183521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dirty="0" err="1" smtClean="0">
                <a:solidFill>
                  <a:schemeClr val="bg1"/>
                </a:solidFill>
              </a:rPr>
              <a:t>softmax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5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be 79"/>
          <p:cNvSpPr/>
          <p:nvPr/>
        </p:nvSpPr>
        <p:spPr>
          <a:xfrm rot="16200000">
            <a:off x="679904" y="2376627"/>
            <a:ext cx="724097" cy="706342"/>
          </a:xfrm>
          <a:prstGeom prst="cube">
            <a:avLst>
              <a:gd name="adj" fmla="val 32973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Cube 78"/>
          <p:cNvSpPr/>
          <p:nvPr/>
        </p:nvSpPr>
        <p:spPr>
          <a:xfrm rot="16200000">
            <a:off x="733812" y="2439282"/>
            <a:ext cx="724097" cy="706342"/>
          </a:xfrm>
          <a:prstGeom prst="cube">
            <a:avLst>
              <a:gd name="adj" fmla="val 32973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175368" y="4093687"/>
            <a:ext cx="4041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Conv</a:t>
            </a:r>
            <a:r>
              <a:rPr lang="en-US" dirty="0"/>
              <a:t> – Pool – </a:t>
            </a:r>
            <a:r>
              <a:rPr lang="en-US" dirty="0" err="1"/>
              <a:t>Conv</a:t>
            </a:r>
            <a:r>
              <a:rPr lang="en-US" dirty="0"/>
              <a:t> – Pool </a:t>
            </a:r>
            <a:r>
              <a:rPr lang="en-US" dirty="0" smtClean="0"/>
              <a:t>– </a:t>
            </a:r>
            <a:r>
              <a:rPr lang="en-US" dirty="0"/>
              <a:t>FC –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72" name="Isosceles Triangle 71"/>
          <p:cNvSpPr/>
          <p:nvPr/>
        </p:nvSpPr>
        <p:spPr>
          <a:xfrm rot="4500838">
            <a:off x="4627953" y="1576889"/>
            <a:ext cx="224412" cy="1874254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/>
          <p:cNvSpPr/>
          <p:nvPr/>
        </p:nvSpPr>
        <p:spPr>
          <a:xfrm rot="16200000">
            <a:off x="803841" y="2501936"/>
            <a:ext cx="724097" cy="706342"/>
          </a:xfrm>
          <a:prstGeom prst="cube">
            <a:avLst>
              <a:gd name="adj" fmla="val 32973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25169" y="1822242"/>
            <a:ext cx="1108280" cy="415498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05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Activation: </a:t>
            </a:r>
            <a:r>
              <a:rPr lang="en-US" dirty="0" err="1" smtClean="0">
                <a:solidFill>
                  <a:schemeClr val="tx1"/>
                </a:solidFill>
              </a:rPr>
              <a:t>Relu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Filter size 3x3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9831" y="1821068"/>
            <a:ext cx="689202" cy="415498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05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Image </a:t>
            </a:r>
            <a:r>
              <a:rPr lang="en-US" dirty="0" smtClean="0">
                <a:solidFill>
                  <a:schemeClr val="tx1"/>
                </a:solidFill>
              </a:rPr>
              <a:t>size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32x32x3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58717" y="2414715"/>
            <a:ext cx="953959" cy="926193"/>
            <a:chOff x="5968638" y="2078671"/>
            <a:chExt cx="2142039" cy="1930397"/>
          </a:xfrm>
          <a:solidFill>
            <a:srgbClr val="FFC000"/>
          </a:solidFill>
        </p:grpSpPr>
        <p:grpSp>
          <p:nvGrpSpPr>
            <p:cNvPr id="5" name="Group 4"/>
            <p:cNvGrpSpPr/>
            <p:nvPr/>
          </p:nvGrpSpPr>
          <p:grpSpPr>
            <a:xfrm>
              <a:off x="5968638" y="2078671"/>
              <a:ext cx="1428026" cy="1356357"/>
              <a:chOff x="5968638" y="2078671"/>
              <a:chExt cx="1428026" cy="1356357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>
                <a:off x="5968638" y="2078671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133738" y="2225990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308001" y="2373309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482264" y="2520628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82651" y="2652711"/>
              <a:ext cx="1428026" cy="1356357"/>
              <a:chOff x="5968638" y="2078671"/>
              <a:chExt cx="1428026" cy="1356357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5968638" y="2078671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133738" y="2225990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08001" y="2373309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482264" y="2520628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Rectangle 30"/>
          <p:cNvSpPr/>
          <p:nvPr/>
        </p:nvSpPr>
        <p:spPr>
          <a:xfrm flipV="1">
            <a:off x="1243561" y="2797090"/>
            <a:ext cx="169720" cy="178238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flipV="1">
            <a:off x="2946197" y="3065486"/>
            <a:ext cx="169720" cy="19697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4970406">
            <a:off x="3530298" y="2647136"/>
            <a:ext cx="57961" cy="890178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316968" y="1917342"/>
            <a:ext cx="858626" cy="24354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05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Max Pooling</a:t>
            </a:r>
          </a:p>
        </p:txBody>
      </p:sp>
      <p:sp>
        <p:nvSpPr>
          <p:cNvPr id="35" name="Oval 34"/>
          <p:cNvSpPr/>
          <p:nvPr/>
        </p:nvSpPr>
        <p:spPr>
          <a:xfrm>
            <a:off x="5644276" y="2034824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644276" y="2582511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4276" y="3127340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644276" y="3675027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644276" y="2582510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5644276" y="3127339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644276" y="3675026"/>
            <a:ext cx="371475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871096" y="2034823"/>
            <a:ext cx="371475" cy="38100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871096" y="2582510"/>
            <a:ext cx="371475" cy="38100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6836488" y="3154009"/>
            <a:ext cx="371475" cy="38100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71096" y="3675026"/>
            <a:ext cx="371475" cy="381000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7" name="Straight Connector 46"/>
          <p:cNvCxnSpPr>
            <a:stCxn id="43" idx="2"/>
          </p:cNvCxnSpPr>
          <p:nvPr/>
        </p:nvCxnSpPr>
        <p:spPr>
          <a:xfrm flipH="1">
            <a:off x="6015751" y="2225323"/>
            <a:ext cx="85534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>
            <a:stCxn id="43" idx="2"/>
            <a:endCxn id="40" idx="6"/>
          </p:cNvCxnSpPr>
          <p:nvPr/>
        </p:nvCxnSpPr>
        <p:spPr>
          <a:xfrm flipH="1">
            <a:off x="6015751" y="2225323"/>
            <a:ext cx="855345" cy="5476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43" idx="2"/>
          </p:cNvCxnSpPr>
          <p:nvPr/>
        </p:nvCxnSpPr>
        <p:spPr>
          <a:xfrm flipH="1">
            <a:off x="6015752" y="2225323"/>
            <a:ext cx="855344" cy="11249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43" idx="2"/>
            <a:endCxn id="42" idx="6"/>
          </p:cNvCxnSpPr>
          <p:nvPr/>
        </p:nvCxnSpPr>
        <p:spPr>
          <a:xfrm flipH="1">
            <a:off x="6015751" y="2225323"/>
            <a:ext cx="855345" cy="164020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stCxn id="44" idx="2"/>
            <a:endCxn id="40" idx="6"/>
          </p:cNvCxnSpPr>
          <p:nvPr/>
        </p:nvCxnSpPr>
        <p:spPr>
          <a:xfrm flipH="1">
            <a:off x="6015751" y="2773010"/>
            <a:ext cx="85534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stCxn id="45" idx="2"/>
          </p:cNvCxnSpPr>
          <p:nvPr/>
        </p:nvCxnSpPr>
        <p:spPr>
          <a:xfrm flipH="1" flipV="1">
            <a:off x="6015751" y="2225323"/>
            <a:ext cx="820737" cy="111918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stCxn id="45" idx="2"/>
            <a:endCxn id="40" idx="6"/>
          </p:cNvCxnSpPr>
          <p:nvPr/>
        </p:nvCxnSpPr>
        <p:spPr>
          <a:xfrm flipH="1" flipV="1">
            <a:off x="6015751" y="2773010"/>
            <a:ext cx="820737" cy="57149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45" idx="2"/>
            <a:endCxn id="41" idx="6"/>
          </p:cNvCxnSpPr>
          <p:nvPr/>
        </p:nvCxnSpPr>
        <p:spPr>
          <a:xfrm flipH="1" flipV="1">
            <a:off x="6015751" y="3317839"/>
            <a:ext cx="820737" cy="266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>
            <a:stCxn id="46" idx="2"/>
          </p:cNvCxnSpPr>
          <p:nvPr/>
        </p:nvCxnSpPr>
        <p:spPr>
          <a:xfrm flipH="1" flipV="1">
            <a:off x="6015751" y="2225323"/>
            <a:ext cx="855345" cy="1640203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/>
          <p:cNvCxnSpPr>
            <a:stCxn id="46" idx="2"/>
            <a:endCxn id="40" idx="6"/>
          </p:cNvCxnSpPr>
          <p:nvPr/>
        </p:nvCxnSpPr>
        <p:spPr>
          <a:xfrm flipH="1" flipV="1">
            <a:off x="6015751" y="2773010"/>
            <a:ext cx="855345" cy="10925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46" idx="2"/>
            <a:endCxn id="41" idx="6"/>
          </p:cNvCxnSpPr>
          <p:nvPr/>
        </p:nvCxnSpPr>
        <p:spPr>
          <a:xfrm flipH="1" flipV="1">
            <a:off x="6015751" y="3317839"/>
            <a:ext cx="855345" cy="5476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Straight Connector 57"/>
          <p:cNvCxnSpPr>
            <a:stCxn id="46" idx="2"/>
            <a:endCxn id="42" idx="6"/>
          </p:cNvCxnSpPr>
          <p:nvPr/>
        </p:nvCxnSpPr>
        <p:spPr>
          <a:xfrm flipH="1">
            <a:off x="6015751" y="3865526"/>
            <a:ext cx="855345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stCxn id="44" idx="2"/>
            <a:endCxn id="41" idx="6"/>
          </p:cNvCxnSpPr>
          <p:nvPr/>
        </p:nvCxnSpPr>
        <p:spPr>
          <a:xfrm flipH="1">
            <a:off x="6015751" y="2773010"/>
            <a:ext cx="855345" cy="5448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stCxn id="44" idx="2"/>
            <a:endCxn id="42" idx="6"/>
          </p:cNvCxnSpPr>
          <p:nvPr/>
        </p:nvCxnSpPr>
        <p:spPr>
          <a:xfrm flipH="1">
            <a:off x="6015751" y="2773010"/>
            <a:ext cx="855345" cy="1092516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44" idx="2"/>
          </p:cNvCxnSpPr>
          <p:nvPr/>
        </p:nvCxnSpPr>
        <p:spPr>
          <a:xfrm flipH="1" flipV="1">
            <a:off x="6015751" y="2225323"/>
            <a:ext cx="855345" cy="54768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Straight Connector 61"/>
          <p:cNvCxnSpPr>
            <a:stCxn id="45" idx="2"/>
            <a:endCxn id="42" idx="6"/>
          </p:cNvCxnSpPr>
          <p:nvPr/>
        </p:nvCxnSpPr>
        <p:spPr>
          <a:xfrm flipH="1">
            <a:off x="6015751" y="3344509"/>
            <a:ext cx="820737" cy="521017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3" name="Group 62"/>
          <p:cNvGrpSpPr/>
          <p:nvPr/>
        </p:nvGrpSpPr>
        <p:grpSpPr>
          <a:xfrm>
            <a:off x="5600460" y="1529987"/>
            <a:ext cx="459106" cy="409585"/>
            <a:chOff x="838200" y="1349051"/>
            <a:chExt cx="459106" cy="409585"/>
          </a:xfrm>
          <a:solidFill>
            <a:srgbClr val="92D050"/>
          </a:solidFill>
        </p:grpSpPr>
        <p:sp>
          <p:nvSpPr>
            <p:cNvPr id="64" name="TextBox 63"/>
            <p:cNvSpPr txBox="1"/>
            <p:nvPr/>
          </p:nvSpPr>
          <p:spPr>
            <a:xfrm>
              <a:off x="838200" y="1575115"/>
              <a:ext cx="459106" cy="1835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dirty="0" smtClean="0">
                  <a:solidFill>
                    <a:schemeClr val="tx1"/>
                  </a:solidFill>
                </a:rPr>
                <a:t>FC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8200" y="1349051"/>
              <a:ext cx="459106" cy="18352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50" dirty="0" smtClean="0">
                  <a:solidFill>
                    <a:schemeClr val="tx1"/>
                  </a:solidFill>
                </a:rPr>
                <a:t>128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6827280" y="1756052"/>
            <a:ext cx="459106" cy="183521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dirty="0" smtClean="0">
                <a:solidFill>
                  <a:schemeClr val="bg1"/>
                </a:solidFill>
              </a:rPr>
              <a:t>Output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27280" y="1529988"/>
            <a:ext cx="459106" cy="183521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dirty="0" smtClean="0">
                <a:solidFill>
                  <a:schemeClr val="bg1"/>
                </a:solidFill>
              </a:rPr>
              <a:t>10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600460" y="4154766"/>
            <a:ext cx="459106" cy="18352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dirty="0" err="1" smtClean="0">
                <a:solidFill>
                  <a:schemeClr val="tx1"/>
                </a:solidFill>
              </a:rPr>
              <a:t>Relu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27280" y="4154764"/>
            <a:ext cx="459106" cy="183521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050" dirty="0" err="1" smtClean="0">
                <a:solidFill>
                  <a:schemeClr val="bg1"/>
                </a:solidFill>
              </a:rPr>
              <a:t>softmax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3" name="Isosceles Triangle 72"/>
          <p:cNvSpPr/>
          <p:nvPr/>
        </p:nvSpPr>
        <p:spPr>
          <a:xfrm rot="5888049" flipH="1">
            <a:off x="4768303" y="2390751"/>
            <a:ext cx="214943" cy="1529370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 rot="5093008">
            <a:off x="4771793" y="2080899"/>
            <a:ext cx="209365" cy="1558933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 rot="6854463" flipH="1">
            <a:off x="4715185" y="2489877"/>
            <a:ext cx="290527" cy="1817360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6064355">
            <a:off x="2156081" y="2217233"/>
            <a:ext cx="59940" cy="1577250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615466" y="2626763"/>
            <a:ext cx="545554" cy="572780"/>
            <a:chOff x="5968638" y="2078671"/>
            <a:chExt cx="2142039" cy="1930397"/>
          </a:xfrm>
          <a:solidFill>
            <a:schemeClr val="accent2">
              <a:lumMod val="75000"/>
            </a:schemeClr>
          </a:solidFill>
        </p:grpSpPr>
        <p:grpSp>
          <p:nvGrpSpPr>
            <p:cNvPr id="16" name="Group 15"/>
            <p:cNvGrpSpPr/>
            <p:nvPr/>
          </p:nvGrpSpPr>
          <p:grpSpPr>
            <a:xfrm>
              <a:off x="5968638" y="2078671"/>
              <a:ext cx="1428026" cy="1356357"/>
              <a:chOff x="5968638" y="2078671"/>
              <a:chExt cx="1428026" cy="1356357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5968638" y="2078671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133738" y="2225990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308001" y="2373309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82264" y="2520628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682651" y="2652711"/>
              <a:ext cx="1428026" cy="1356357"/>
              <a:chOff x="5968638" y="2078671"/>
              <a:chExt cx="1428026" cy="1356357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>
                <a:off x="5968638" y="2078671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133738" y="2225990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308001" y="2373309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482264" y="2520628"/>
                <a:ext cx="914400" cy="9144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2451166" y="3530500"/>
            <a:ext cx="1871684" cy="500864"/>
            <a:chOff x="2085406" y="3530500"/>
            <a:chExt cx="1871684" cy="500864"/>
          </a:xfrm>
        </p:grpSpPr>
        <p:sp>
          <p:nvSpPr>
            <p:cNvPr id="76" name="TextBox 75"/>
            <p:cNvSpPr txBox="1"/>
            <p:nvPr/>
          </p:nvSpPr>
          <p:spPr>
            <a:xfrm>
              <a:off x="2085406" y="3530500"/>
              <a:ext cx="908890" cy="49772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05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 smtClean="0">
                  <a:solidFill>
                    <a:schemeClr val="tx1"/>
                  </a:solidFill>
                </a:rPr>
                <a:t>Conv</a:t>
              </a:r>
              <a:r>
                <a:rPr lang="en-US" dirty="0" smtClean="0">
                  <a:solidFill>
                    <a:schemeClr val="tx1"/>
                  </a:solidFill>
                </a:rPr>
                <a:t>1:</a:t>
              </a:r>
              <a:r>
                <a:rPr lang="en-US" dirty="0" smtClean="0">
                  <a:solidFill>
                    <a:schemeClr val="tx1"/>
                  </a:solidFill>
                </a:rPr>
                <a:t> 32</a:t>
              </a:r>
            </a:p>
            <a:p>
              <a:r>
                <a:rPr lang="en-US" dirty="0" smtClean="0">
                  <a:solidFill>
                    <a:schemeClr val="tx1"/>
                  </a:solidFill>
                </a:rPr>
                <a:t>Conv2: 64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Conv3: 128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048200" y="3533639"/>
              <a:ext cx="908890" cy="49772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050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Max Pool:1 </a:t>
              </a:r>
              <a:r>
                <a:rPr lang="en-US" dirty="0" smtClean="0"/>
                <a:t>2x2</a:t>
              </a:r>
              <a:endParaRPr lang="en-US" dirty="0"/>
            </a:p>
            <a:p>
              <a:r>
                <a:rPr lang="en-US" dirty="0"/>
                <a:t>Max Pool 2: </a:t>
              </a:r>
              <a:r>
                <a:rPr lang="en-US" dirty="0" smtClean="0"/>
                <a:t>2x2</a:t>
              </a:r>
              <a:endParaRPr lang="en-US" dirty="0"/>
            </a:p>
            <a:p>
              <a:r>
                <a:rPr lang="en-US" dirty="0"/>
                <a:t>Max Pool 3: </a:t>
              </a:r>
              <a:r>
                <a:rPr lang="en-US" dirty="0" smtClean="0"/>
                <a:t>2x2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280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61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Shahid Mahmood</dc:creator>
  <cp:lastModifiedBy>Shahid Mahmood</cp:lastModifiedBy>
  <cp:revision>15</cp:revision>
  <dcterms:created xsi:type="dcterms:W3CDTF">2022-04-09T07:09:16Z</dcterms:created>
  <dcterms:modified xsi:type="dcterms:W3CDTF">2022-04-17T05:52:30Z</dcterms:modified>
</cp:coreProperties>
</file>