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912" autoAdjust="0"/>
  </p:normalViewPr>
  <p:slideViewPr>
    <p:cSldViewPr snapToGrid="0">
      <p:cViewPr varScale="1">
        <p:scale>
          <a:sx n="41" d="100"/>
          <a:sy n="41" d="100"/>
        </p:scale>
        <p:origin x="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E8EF7-7C07-400B-8586-414301324A6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F63368B-C260-45C4-9074-0DC284E6261E}">
      <dgm:prSet/>
      <dgm:spPr/>
      <dgm:t>
        <a:bodyPr/>
        <a:lstStyle/>
        <a:p>
          <a:r>
            <a:rPr lang="en-US"/>
            <a:t>Genre</a:t>
          </a:r>
        </a:p>
      </dgm:t>
    </dgm:pt>
    <dgm:pt modelId="{55F828D8-BDF7-4A30-B113-F188A6A34877}" type="parTrans" cxnId="{86FF4636-7748-4319-8C8F-3C2D82D2D272}">
      <dgm:prSet/>
      <dgm:spPr/>
      <dgm:t>
        <a:bodyPr/>
        <a:lstStyle/>
        <a:p>
          <a:endParaRPr lang="en-US"/>
        </a:p>
      </dgm:t>
    </dgm:pt>
    <dgm:pt modelId="{23E50EB5-B9D9-41A5-8FF0-8251E59713A5}" type="sibTrans" cxnId="{86FF4636-7748-4319-8C8F-3C2D82D2D272}">
      <dgm:prSet/>
      <dgm:spPr/>
      <dgm:t>
        <a:bodyPr/>
        <a:lstStyle/>
        <a:p>
          <a:endParaRPr lang="en-US"/>
        </a:p>
      </dgm:t>
    </dgm:pt>
    <dgm:pt modelId="{B30085BF-5FB6-4586-95A8-6508D92F1917}">
      <dgm:prSet/>
      <dgm:spPr/>
      <dgm:t>
        <a:bodyPr/>
        <a:lstStyle/>
        <a:p>
          <a:r>
            <a:rPr lang="en-US"/>
            <a:t>Budget </a:t>
          </a:r>
        </a:p>
      </dgm:t>
    </dgm:pt>
    <dgm:pt modelId="{FBB0C810-7BE5-42A9-AF20-6122FEE93B96}" type="parTrans" cxnId="{CB3490AB-232B-4084-A704-B74B7284BC85}">
      <dgm:prSet/>
      <dgm:spPr/>
      <dgm:t>
        <a:bodyPr/>
        <a:lstStyle/>
        <a:p>
          <a:endParaRPr lang="en-US"/>
        </a:p>
      </dgm:t>
    </dgm:pt>
    <dgm:pt modelId="{775FEACF-59CC-4375-A66F-4925289D118C}" type="sibTrans" cxnId="{CB3490AB-232B-4084-A704-B74B7284BC85}">
      <dgm:prSet/>
      <dgm:spPr/>
      <dgm:t>
        <a:bodyPr/>
        <a:lstStyle/>
        <a:p>
          <a:endParaRPr lang="en-US"/>
        </a:p>
      </dgm:t>
    </dgm:pt>
    <dgm:pt modelId="{B1123FA6-5126-409A-9FE9-42BECDC20D6F}">
      <dgm:prSet/>
      <dgm:spPr/>
      <dgm:t>
        <a:bodyPr/>
        <a:lstStyle/>
        <a:p>
          <a:r>
            <a:rPr lang="en-US"/>
            <a:t>Revenue</a:t>
          </a:r>
        </a:p>
      </dgm:t>
    </dgm:pt>
    <dgm:pt modelId="{98ABBEE5-C6A0-4088-99F3-5BD95FB09C19}" type="parTrans" cxnId="{6710416D-0C35-45A4-A43D-FC865B33FB19}">
      <dgm:prSet/>
      <dgm:spPr/>
      <dgm:t>
        <a:bodyPr/>
        <a:lstStyle/>
        <a:p>
          <a:endParaRPr lang="en-US"/>
        </a:p>
      </dgm:t>
    </dgm:pt>
    <dgm:pt modelId="{CFF7D783-AC8A-41B8-95A2-9E895DB69508}" type="sibTrans" cxnId="{6710416D-0C35-45A4-A43D-FC865B33FB19}">
      <dgm:prSet/>
      <dgm:spPr/>
      <dgm:t>
        <a:bodyPr/>
        <a:lstStyle/>
        <a:p>
          <a:endParaRPr lang="en-US"/>
        </a:p>
      </dgm:t>
    </dgm:pt>
    <dgm:pt modelId="{A149A100-5099-4655-9124-73A03AC33FC2}">
      <dgm:prSet/>
      <dgm:spPr/>
      <dgm:t>
        <a:bodyPr/>
        <a:lstStyle/>
        <a:p>
          <a:r>
            <a:rPr lang="en-US"/>
            <a:t>Rating</a:t>
          </a:r>
        </a:p>
      </dgm:t>
    </dgm:pt>
    <dgm:pt modelId="{FB6A3E66-E019-4AE0-BC07-4AA45AC6BBAB}" type="parTrans" cxnId="{0F8F9978-EBDD-46AD-A441-26560505A415}">
      <dgm:prSet/>
      <dgm:spPr/>
      <dgm:t>
        <a:bodyPr/>
        <a:lstStyle/>
        <a:p>
          <a:endParaRPr lang="en-US"/>
        </a:p>
      </dgm:t>
    </dgm:pt>
    <dgm:pt modelId="{4ABCABCC-680F-4804-9F73-01359437AAA9}" type="sibTrans" cxnId="{0F8F9978-EBDD-46AD-A441-26560505A415}">
      <dgm:prSet/>
      <dgm:spPr/>
      <dgm:t>
        <a:bodyPr/>
        <a:lstStyle/>
        <a:p>
          <a:endParaRPr lang="en-US"/>
        </a:p>
      </dgm:t>
    </dgm:pt>
    <dgm:pt modelId="{99351221-CA90-4F09-ABEA-FAEAFAD81C17}" type="pres">
      <dgm:prSet presAssocID="{E10E8EF7-7C07-400B-8586-414301324A6C}" presName="root" presStyleCnt="0">
        <dgm:presLayoutVars>
          <dgm:dir/>
          <dgm:resizeHandles val="exact"/>
        </dgm:presLayoutVars>
      </dgm:prSet>
      <dgm:spPr/>
    </dgm:pt>
    <dgm:pt modelId="{0B4D8CF7-7A82-49ED-BFEC-C37C410392E8}" type="pres">
      <dgm:prSet presAssocID="{E10E8EF7-7C07-400B-8586-414301324A6C}" presName="container" presStyleCnt="0">
        <dgm:presLayoutVars>
          <dgm:dir/>
          <dgm:resizeHandles val="exact"/>
        </dgm:presLayoutVars>
      </dgm:prSet>
      <dgm:spPr/>
    </dgm:pt>
    <dgm:pt modelId="{21A9C597-E5BE-48D6-B367-9AE1BC7705A9}" type="pres">
      <dgm:prSet presAssocID="{4F63368B-C260-45C4-9074-0DC284E6261E}" presName="compNode" presStyleCnt="0"/>
      <dgm:spPr/>
    </dgm:pt>
    <dgm:pt modelId="{9EB85202-2FA4-454D-913A-CE9728FA7370}" type="pres">
      <dgm:prSet presAssocID="{4F63368B-C260-45C4-9074-0DC284E6261E}" presName="iconBgRect" presStyleLbl="bgShp" presStyleIdx="0" presStyleCnt="4"/>
      <dgm:spPr/>
    </dgm:pt>
    <dgm:pt modelId="{3DC8A586-7F2D-4330-949F-788BEE01424A}" type="pres">
      <dgm:prSet presAssocID="{4F63368B-C260-45C4-9074-0DC284E626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354A7CC3-900D-4D6C-8D2F-AAE26F65A690}" type="pres">
      <dgm:prSet presAssocID="{4F63368B-C260-45C4-9074-0DC284E6261E}" presName="spaceRect" presStyleCnt="0"/>
      <dgm:spPr/>
    </dgm:pt>
    <dgm:pt modelId="{AD6F5080-EA03-4372-8594-5038C29DFDFE}" type="pres">
      <dgm:prSet presAssocID="{4F63368B-C260-45C4-9074-0DC284E6261E}" presName="textRect" presStyleLbl="revTx" presStyleIdx="0" presStyleCnt="4">
        <dgm:presLayoutVars>
          <dgm:chMax val="1"/>
          <dgm:chPref val="1"/>
        </dgm:presLayoutVars>
      </dgm:prSet>
      <dgm:spPr/>
    </dgm:pt>
    <dgm:pt modelId="{4F2F288E-A665-475B-BCD8-023231DCED7F}" type="pres">
      <dgm:prSet presAssocID="{23E50EB5-B9D9-41A5-8FF0-8251E59713A5}" presName="sibTrans" presStyleLbl="sibTrans2D1" presStyleIdx="0" presStyleCnt="0"/>
      <dgm:spPr/>
    </dgm:pt>
    <dgm:pt modelId="{F28A05D0-598C-4B73-987F-05EB57CF5579}" type="pres">
      <dgm:prSet presAssocID="{B30085BF-5FB6-4586-95A8-6508D92F1917}" presName="compNode" presStyleCnt="0"/>
      <dgm:spPr/>
    </dgm:pt>
    <dgm:pt modelId="{3ADA44B9-AB81-4BFB-BC48-7D2B6DBDD326}" type="pres">
      <dgm:prSet presAssocID="{B30085BF-5FB6-4586-95A8-6508D92F1917}" presName="iconBgRect" presStyleLbl="bgShp" presStyleIdx="1" presStyleCnt="4"/>
      <dgm:spPr/>
    </dgm:pt>
    <dgm:pt modelId="{CA502851-BC82-42E2-8E8C-B90E07B5F07E}" type="pres">
      <dgm:prSet presAssocID="{B30085BF-5FB6-4586-95A8-6508D92F19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BC37579-CC7D-458F-A41F-B0B7440A8515}" type="pres">
      <dgm:prSet presAssocID="{B30085BF-5FB6-4586-95A8-6508D92F1917}" presName="spaceRect" presStyleCnt="0"/>
      <dgm:spPr/>
    </dgm:pt>
    <dgm:pt modelId="{8EBBFDE6-2622-40D0-8D07-09B39FC5899D}" type="pres">
      <dgm:prSet presAssocID="{B30085BF-5FB6-4586-95A8-6508D92F1917}" presName="textRect" presStyleLbl="revTx" presStyleIdx="1" presStyleCnt="4">
        <dgm:presLayoutVars>
          <dgm:chMax val="1"/>
          <dgm:chPref val="1"/>
        </dgm:presLayoutVars>
      </dgm:prSet>
      <dgm:spPr/>
    </dgm:pt>
    <dgm:pt modelId="{727DC926-1BFF-4113-A78B-F30E6DB8D350}" type="pres">
      <dgm:prSet presAssocID="{775FEACF-59CC-4375-A66F-4925289D118C}" presName="sibTrans" presStyleLbl="sibTrans2D1" presStyleIdx="0" presStyleCnt="0"/>
      <dgm:spPr/>
    </dgm:pt>
    <dgm:pt modelId="{F75EB773-FA2E-4779-A550-F1433903DD8D}" type="pres">
      <dgm:prSet presAssocID="{B1123FA6-5126-409A-9FE9-42BECDC20D6F}" presName="compNode" presStyleCnt="0"/>
      <dgm:spPr/>
    </dgm:pt>
    <dgm:pt modelId="{2B948364-D450-4203-8EDF-B05DE1068D1B}" type="pres">
      <dgm:prSet presAssocID="{B1123FA6-5126-409A-9FE9-42BECDC20D6F}" presName="iconBgRect" presStyleLbl="bgShp" presStyleIdx="2" presStyleCnt="4"/>
      <dgm:spPr/>
    </dgm:pt>
    <dgm:pt modelId="{DDCAAD3A-4EA9-4055-88E3-792D420380E1}" type="pres">
      <dgm:prSet presAssocID="{B1123FA6-5126-409A-9FE9-42BECDC20D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FFEFD7EC-2DCC-4316-ADC7-4AD36DFC43EF}" type="pres">
      <dgm:prSet presAssocID="{B1123FA6-5126-409A-9FE9-42BECDC20D6F}" presName="spaceRect" presStyleCnt="0"/>
      <dgm:spPr/>
    </dgm:pt>
    <dgm:pt modelId="{481B0EC9-1C12-4A09-9BA7-37E201230D83}" type="pres">
      <dgm:prSet presAssocID="{B1123FA6-5126-409A-9FE9-42BECDC20D6F}" presName="textRect" presStyleLbl="revTx" presStyleIdx="2" presStyleCnt="4">
        <dgm:presLayoutVars>
          <dgm:chMax val="1"/>
          <dgm:chPref val="1"/>
        </dgm:presLayoutVars>
      </dgm:prSet>
      <dgm:spPr/>
    </dgm:pt>
    <dgm:pt modelId="{E6831A42-ED01-40F6-8E0C-09054C5B2CE2}" type="pres">
      <dgm:prSet presAssocID="{CFF7D783-AC8A-41B8-95A2-9E895DB69508}" presName="sibTrans" presStyleLbl="sibTrans2D1" presStyleIdx="0" presStyleCnt="0"/>
      <dgm:spPr/>
    </dgm:pt>
    <dgm:pt modelId="{E00EE695-66AB-402F-884D-56BF6CEE6AEB}" type="pres">
      <dgm:prSet presAssocID="{A149A100-5099-4655-9124-73A03AC33FC2}" presName="compNode" presStyleCnt="0"/>
      <dgm:spPr/>
    </dgm:pt>
    <dgm:pt modelId="{C58869D1-5213-4860-BF78-158FF5CD3507}" type="pres">
      <dgm:prSet presAssocID="{A149A100-5099-4655-9124-73A03AC33FC2}" presName="iconBgRect" presStyleLbl="bgShp" presStyleIdx="3" presStyleCnt="4"/>
      <dgm:spPr/>
    </dgm:pt>
    <dgm:pt modelId="{D27E7EFE-D83A-4036-993A-1016955D632C}" type="pres">
      <dgm:prSet presAssocID="{A149A100-5099-4655-9124-73A03AC33F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F9FE502A-2F9F-46F2-B08A-BA7B8CCFC159}" type="pres">
      <dgm:prSet presAssocID="{A149A100-5099-4655-9124-73A03AC33FC2}" presName="spaceRect" presStyleCnt="0"/>
      <dgm:spPr/>
    </dgm:pt>
    <dgm:pt modelId="{32326B29-9C02-4E54-B359-3936C60136B7}" type="pres">
      <dgm:prSet presAssocID="{A149A100-5099-4655-9124-73A03AC33F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2A8003-0A4F-4E6C-AB9D-CFD6049F26E3}" type="presOf" srcId="{B1123FA6-5126-409A-9FE9-42BECDC20D6F}" destId="{481B0EC9-1C12-4A09-9BA7-37E201230D83}" srcOrd="0" destOrd="0" presId="urn:microsoft.com/office/officeart/2018/2/layout/IconCircleList"/>
    <dgm:cxn modelId="{CDC95A0B-6DD7-4DD4-AD45-4DD46F349258}" type="presOf" srcId="{23E50EB5-B9D9-41A5-8FF0-8251E59713A5}" destId="{4F2F288E-A665-475B-BCD8-023231DCED7F}" srcOrd="0" destOrd="0" presId="urn:microsoft.com/office/officeart/2018/2/layout/IconCircleList"/>
    <dgm:cxn modelId="{39CFB823-4665-4DA3-A7AD-063BC597BCFA}" type="presOf" srcId="{CFF7D783-AC8A-41B8-95A2-9E895DB69508}" destId="{E6831A42-ED01-40F6-8E0C-09054C5B2CE2}" srcOrd="0" destOrd="0" presId="urn:microsoft.com/office/officeart/2018/2/layout/IconCircleList"/>
    <dgm:cxn modelId="{86FF4636-7748-4319-8C8F-3C2D82D2D272}" srcId="{E10E8EF7-7C07-400B-8586-414301324A6C}" destId="{4F63368B-C260-45C4-9074-0DC284E6261E}" srcOrd="0" destOrd="0" parTransId="{55F828D8-BDF7-4A30-B113-F188A6A34877}" sibTransId="{23E50EB5-B9D9-41A5-8FF0-8251E59713A5}"/>
    <dgm:cxn modelId="{1B0E3749-6DCC-4CCA-A67E-E0223D10D618}" type="presOf" srcId="{A149A100-5099-4655-9124-73A03AC33FC2}" destId="{32326B29-9C02-4E54-B359-3936C60136B7}" srcOrd="0" destOrd="0" presId="urn:microsoft.com/office/officeart/2018/2/layout/IconCircleList"/>
    <dgm:cxn modelId="{6710416D-0C35-45A4-A43D-FC865B33FB19}" srcId="{E10E8EF7-7C07-400B-8586-414301324A6C}" destId="{B1123FA6-5126-409A-9FE9-42BECDC20D6F}" srcOrd="2" destOrd="0" parTransId="{98ABBEE5-C6A0-4088-99F3-5BD95FB09C19}" sibTransId="{CFF7D783-AC8A-41B8-95A2-9E895DB69508}"/>
    <dgm:cxn modelId="{0F8F9978-EBDD-46AD-A441-26560505A415}" srcId="{E10E8EF7-7C07-400B-8586-414301324A6C}" destId="{A149A100-5099-4655-9124-73A03AC33FC2}" srcOrd="3" destOrd="0" parTransId="{FB6A3E66-E019-4AE0-BC07-4AA45AC6BBAB}" sibTransId="{4ABCABCC-680F-4804-9F73-01359437AAA9}"/>
    <dgm:cxn modelId="{88824090-77FA-4602-96DA-616765DE9063}" type="presOf" srcId="{E10E8EF7-7C07-400B-8586-414301324A6C}" destId="{99351221-CA90-4F09-ABEA-FAEAFAD81C17}" srcOrd="0" destOrd="0" presId="urn:microsoft.com/office/officeart/2018/2/layout/IconCircleList"/>
    <dgm:cxn modelId="{CB3490AB-232B-4084-A704-B74B7284BC85}" srcId="{E10E8EF7-7C07-400B-8586-414301324A6C}" destId="{B30085BF-5FB6-4586-95A8-6508D92F1917}" srcOrd="1" destOrd="0" parTransId="{FBB0C810-7BE5-42A9-AF20-6122FEE93B96}" sibTransId="{775FEACF-59CC-4375-A66F-4925289D118C}"/>
    <dgm:cxn modelId="{410CBBB0-FA00-4C45-A5B0-69F32C42B551}" type="presOf" srcId="{775FEACF-59CC-4375-A66F-4925289D118C}" destId="{727DC926-1BFF-4113-A78B-F30E6DB8D350}" srcOrd="0" destOrd="0" presId="urn:microsoft.com/office/officeart/2018/2/layout/IconCircleList"/>
    <dgm:cxn modelId="{949DA4BD-AE36-44FA-87AB-05736533A237}" type="presOf" srcId="{B30085BF-5FB6-4586-95A8-6508D92F1917}" destId="{8EBBFDE6-2622-40D0-8D07-09B39FC5899D}" srcOrd="0" destOrd="0" presId="urn:microsoft.com/office/officeart/2018/2/layout/IconCircleList"/>
    <dgm:cxn modelId="{49F32ED6-E3FF-49CA-A61B-795713D4FF08}" type="presOf" srcId="{4F63368B-C260-45C4-9074-0DC284E6261E}" destId="{AD6F5080-EA03-4372-8594-5038C29DFDFE}" srcOrd="0" destOrd="0" presId="urn:microsoft.com/office/officeart/2018/2/layout/IconCircleList"/>
    <dgm:cxn modelId="{36EB8CF1-F554-46E2-A4EC-881C72D5B40E}" type="presParOf" srcId="{99351221-CA90-4F09-ABEA-FAEAFAD81C17}" destId="{0B4D8CF7-7A82-49ED-BFEC-C37C410392E8}" srcOrd="0" destOrd="0" presId="urn:microsoft.com/office/officeart/2018/2/layout/IconCircleList"/>
    <dgm:cxn modelId="{E09AF069-A456-4644-82BB-01B52F9C38E8}" type="presParOf" srcId="{0B4D8CF7-7A82-49ED-BFEC-C37C410392E8}" destId="{21A9C597-E5BE-48D6-B367-9AE1BC7705A9}" srcOrd="0" destOrd="0" presId="urn:microsoft.com/office/officeart/2018/2/layout/IconCircleList"/>
    <dgm:cxn modelId="{84157BB0-AD1B-442E-91D0-327374214D4E}" type="presParOf" srcId="{21A9C597-E5BE-48D6-B367-9AE1BC7705A9}" destId="{9EB85202-2FA4-454D-913A-CE9728FA7370}" srcOrd="0" destOrd="0" presId="urn:microsoft.com/office/officeart/2018/2/layout/IconCircleList"/>
    <dgm:cxn modelId="{99DE6379-D0B5-4F0F-909E-974D7668AD8E}" type="presParOf" srcId="{21A9C597-E5BE-48D6-B367-9AE1BC7705A9}" destId="{3DC8A586-7F2D-4330-949F-788BEE01424A}" srcOrd="1" destOrd="0" presId="urn:microsoft.com/office/officeart/2018/2/layout/IconCircleList"/>
    <dgm:cxn modelId="{97DD04E7-7AF4-4EDB-A4C5-A6E879A44EFE}" type="presParOf" srcId="{21A9C597-E5BE-48D6-B367-9AE1BC7705A9}" destId="{354A7CC3-900D-4D6C-8D2F-AAE26F65A690}" srcOrd="2" destOrd="0" presId="urn:microsoft.com/office/officeart/2018/2/layout/IconCircleList"/>
    <dgm:cxn modelId="{E1784B3E-C05B-4303-A796-CBDAF0AC0E9C}" type="presParOf" srcId="{21A9C597-E5BE-48D6-B367-9AE1BC7705A9}" destId="{AD6F5080-EA03-4372-8594-5038C29DFDFE}" srcOrd="3" destOrd="0" presId="urn:microsoft.com/office/officeart/2018/2/layout/IconCircleList"/>
    <dgm:cxn modelId="{48DE7A98-4050-4E03-83B0-6CF93427526F}" type="presParOf" srcId="{0B4D8CF7-7A82-49ED-BFEC-C37C410392E8}" destId="{4F2F288E-A665-475B-BCD8-023231DCED7F}" srcOrd="1" destOrd="0" presId="urn:microsoft.com/office/officeart/2018/2/layout/IconCircleList"/>
    <dgm:cxn modelId="{22BF1AD0-AE09-4F7E-92C2-6CE1FBD2CFB4}" type="presParOf" srcId="{0B4D8CF7-7A82-49ED-BFEC-C37C410392E8}" destId="{F28A05D0-598C-4B73-987F-05EB57CF5579}" srcOrd="2" destOrd="0" presId="urn:microsoft.com/office/officeart/2018/2/layout/IconCircleList"/>
    <dgm:cxn modelId="{C78364A0-B20B-4BF0-AC9A-6F8BEB08A7ED}" type="presParOf" srcId="{F28A05D0-598C-4B73-987F-05EB57CF5579}" destId="{3ADA44B9-AB81-4BFB-BC48-7D2B6DBDD326}" srcOrd="0" destOrd="0" presId="urn:microsoft.com/office/officeart/2018/2/layout/IconCircleList"/>
    <dgm:cxn modelId="{4A638ACA-F71E-4266-BB94-7E314C0BB1FA}" type="presParOf" srcId="{F28A05D0-598C-4B73-987F-05EB57CF5579}" destId="{CA502851-BC82-42E2-8E8C-B90E07B5F07E}" srcOrd="1" destOrd="0" presId="urn:microsoft.com/office/officeart/2018/2/layout/IconCircleList"/>
    <dgm:cxn modelId="{02CA8663-47D7-48DB-9AF1-B06EE30F6D6E}" type="presParOf" srcId="{F28A05D0-598C-4B73-987F-05EB57CF5579}" destId="{0BC37579-CC7D-458F-A41F-B0B7440A8515}" srcOrd="2" destOrd="0" presId="urn:microsoft.com/office/officeart/2018/2/layout/IconCircleList"/>
    <dgm:cxn modelId="{20273C1B-9FCB-4CBC-895C-B6C9045F4368}" type="presParOf" srcId="{F28A05D0-598C-4B73-987F-05EB57CF5579}" destId="{8EBBFDE6-2622-40D0-8D07-09B39FC5899D}" srcOrd="3" destOrd="0" presId="urn:microsoft.com/office/officeart/2018/2/layout/IconCircleList"/>
    <dgm:cxn modelId="{BC5C8ACE-7874-4F74-8D99-7B7E9BA470DE}" type="presParOf" srcId="{0B4D8CF7-7A82-49ED-BFEC-C37C410392E8}" destId="{727DC926-1BFF-4113-A78B-F30E6DB8D350}" srcOrd="3" destOrd="0" presId="urn:microsoft.com/office/officeart/2018/2/layout/IconCircleList"/>
    <dgm:cxn modelId="{553CAC79-3371-41A0-8AB9-A144E7DB1CC2}" type="presParOf" srcId="{0B4D8CF7-7A82-49ED-BFEC-C37C410392E8}" destId="{F75EB773-FA2E-4779-A550-F1433903DD8D}" srcOrd="4" destOrd="0" presId="urn:microsoft.com/office/officeart/2018/2/layout/IconCircleList"/>
    <dgm:cxn modelId="{9DDC8F09-2D7B-4E76-9914-C417969C791A}" type="presParOf" srcId="{F75EB773-FA2E-4779-A550-F1433903DD8D}" destId="{2B948364-D450-4203-8EDF-B05DE1068D1B}" srcOrd="0" destOrd="0" presId="urn:microsoft.com/office/officeart/2018/2/layout/IconCircleList"/>
    <dgm:cxn modelId="{3AFCC240-2C6F-45E9-94B0-570DECFF911F}" type="presParOf" srcId="{F75EB773-FA2E-4779-A550-F1433903DD8D}" destId="{DDCAAD3A-4EA9-4055-88E3-792D420380E1}" srcOrd="1" destOrd="0" presId="urn:microsoft.com/office/officeart/2018/2/layout/IconCircleList"/>
    <dgm:cxn modelId="{284B63EB-9A63-4037-B0BD-37E7012871F1}" type="presParOf" srcId="{F75EB773-FA2E-4779-A550-F1433903DD8D}" destId="{FFEFD7EC-2DCC-4316-ADC7-4AD36DFC43EF}" srcOrd="2" destOrd="0" presId="urn:microsoft.com/office/officeart/2018/2/layout/IconCircleList"/>
    <dgm:cxn modelId="{DFB65640-0A6B-4807-AEE0-DC66ACC02132}" type="presParOf" srcId="{F75EB773-FA2E-4779-A550-F1433903DD8D}" destId="{481B0EC9-1C12-4A09-9BA7-37E201230D83}" srcOrd="3" destOrd="0" presId="urn:microsoft.com/office/officeart/2018/2/layout/IconCircleList"/>
    <dgm:cxn modelId="{2916C472-249D-4722-B9D0-8A83287417DB}" type="presParOf" srcId="{0B4D8CF7-7A82-49ED-BFEC-C37C410392E8}" destId="{E6831A42-ED01-40F6-8E0C-09054C5B2CE2}" srcOrd="5" destOrd="0" presId="urn:microsoft.com/office/officeart/2018/2/layout/IconCircleList"/>
    <dgm:cxn modelId="{74736A76-3374-41D1-9626-A18D2147A430}" type="presParOf" srcId="{0B4D8CF7-7A82-49ED-BFEC-C37C410392E8}" destId="{E00EE695-66AB-402F-884D-56BF6CEE6AEB}" srcOrd="6" destOrd="0" presId="urn:microsoft.com/office/officeart/2018/2/layout/IconCircleList"/>
    <dgm:cxn modelId="{AAA66F4A-3725-4C3E-9FBF-4C6B2F87936F}" type="presParOf" srcId="{E00EE695-66AB-402F-884D-56BF6CEE6AEB}" destId="{C58869D1-5213-4860-BF78-158FF5CD3507}" srcOrd="0" destOrd="0" presId="urn:microsoft.com/office/officeart/2018/2/layout/IconCircleList"/>
    <dgm:cxn modelId="{6E2E438E-0388-4AE0-867D-AC8BF340EBF8}" type="presParOf" srcId="{E00EE695-66AB-402F-884D-56BF6CEE6AEB}" destId="{D27E7EFE-D83A-4036-993A-1016955D632C}" srcOrd="1" destOrd="0" presId="urn:microsoft.com/office/officeart/2018/2/layout/IconCircleList"/>
    <dgm:cxn modelId="{4B2BA46B-35FA-4C6B-8EBF-BD50A2863646}" type="presParOf" srcId="{E00EE695-66AB-402F-884D-56BF6CEE6AEB}" destId="{F9FE502A-2F9F-46F2-B08A-BA7B8CCFC159}" srcOrd="2" destOrd="0" presId="urn:microsoft.com/office/officeart/2018/2/layout/IconCircleList"/>
    <dgm:cxn modelId="{AD2306D8-A048-47B6-A2C8-EF280F0667AF}" type="presParOf" srcId="{E00EE695-66AB-402F-884D-56BF6CEE6AEB}" destId="{32326B29-9C02-4E54-B359-3936C60136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85202-2FA4-454D-913A-CE9728FA7370}">
      <dsp:nvSpPr>
        <dsp:cNvPr id="0" name=""/>
        <dsp:cNvSpPr/>
      </dsp:nvSpPr>
      <dsp:spPr>
        <a:xfrm>
          <a:off x="66936" y="928917"/>
          <a:ext cx="894585" cy="894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8A586-7F2D-4330-949F-788BEE01424A}">
      <dsp:nvSpPr>
        <dsp:cNvPr id="0" name=""/>
        <dsp:cNvSpPr/>
      </dsp:nvSpPr>
      <dsp:spPr>
        <a:xfrm>
          <a:off x="254799" y="1116780"/>
          <a:ext cx="518859" cy="518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F5080-EA03-4372-8594-5038C29DFDFE}">
      <dsp:nvSpPr>
        <dsp:cNvPr id="0" name=""/>
        <dsp:cNvSpPr/>
      </dsp:nvSpPr>
      <dsp:spPr>
        <a:xfrm>
          <a:off x="1153218" y="928917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Genre</a:t>
          </a:r>
        </a:p>
      </dsp:txBody>
      <dsp:txXfrm>
        <a:off x="1153218" y="928917"/>
        <a:ext cx="2108665" cy="894585"/>
      </dsp:txXfrm>
    </dsp:sp>
    <dsp:sp modelId="{3ADA44B9-AB81-4BFB-BC48-7D2B6DBDD326}">
      <dsp:nvSpPr>
        <dsp:cNvPr id="0" name=""/>
        <dsp:cNvSpPr/>
      </dsp:nvSpPr>
      <dsp:spPr>
        <a:xfrm>
          <a:off x="3629302" y="928917"/>
          <a:ext cx="894585" cy="894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02851-BC82-42E2-8E8C-B90E07B5F07E}">
      <dsp:nvSpPr>
        <dsp:cNvPr id="0" name=""/>
        <dsp:cNvSpPr/>
      </dsp:nvSpPr>
      <dsp:spPr>
        <a:xfrm>
          <a:off x="3817165" y="1116780"/>
          <a:ext cx="518859" cy="518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BFDE6-2622-40D0-8D07-09B39FC5899D}">
      <dsp:nvSpPr>
        <dsp:cNvPr id="0" name=""/>
        <dsp:cNvSpPr/>
      </dsp:nvSpPr>
      <dsp:spPr>
        <a:xfrm>
          <a:off x="4715584" y="928917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Budget </a:t>
          </a:r>
        </a:p>
      </dsp:txBody>
      <dsp:txXfrm>
        <a:off x="4715584" y="928917"/>
        <a:ext cx="2108665" cy="894585"/>
      </dsp:txXfrm>
    </dsp:sp>
    <dsp:sp modelId="{2B948364-D450-4203-8EDF-B05DE1068D1B}">
      <dsp:nvSpPr>
        <dsp:cNvPr id="0" name=""/>
        <dsp:cNvSpPr/>
      </dsp:nvSpPr>
      <dsp:spPr>
        <a:xfrm>
          <a:off x="66936" y="2570479"/>
          <a:ext cx="894585" cy="894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AAD3A-4EA9-4055-88E3-792D420380E1}">
      <dsp:nvSpPr>
        <dsp:cNvPr id="0" name=""/>
        <dsp:cNvSpPr/>
      </dsp:nvSpPr>
      <dsp:spPr>
        <a:xfrm>
          <a:off x="254799" y="2758342"/>
          <a:ext cx="518859" cy="518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B0EC9-1C12-4A09-9BA7-37E201230D83}">
      <dsp:nvSpPr>
        <dsp:cNvPr id="0" name=""/>
        <dsp:cNvSpPr/>
      </dsp:nvSpPr>
      <dsp:spPr>
        <a:xfrm>
          <a:off x="1153218" y="2570479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Revenue</a:t>
          </a:r>
        </a:p>
      </dsp:txBody>
      <dsp:txXfrm>
        <a:off x="1153218" y="2570479"/>
        <a:ext cx="2108665" cy="894585"/>
      </dsp:txXfrm>
    </dsp:sp>
    <dsp:sp modelId="{C58869D1-5213-4860-BF78-158FF5CD3507}">
      <dsp:nvSpPr>
        <dsp:cNvPr id="0" name=""/>
        <dsp:cNvSpPr/>
      </dsp:nvSpPr>
      <dsp:spPr>
        <a:xfrm>
          <a:off x="3629302" y="2570479"/>
          <a:ext cx="894585" cy="894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E7EFE-D83A-4036-993A-1016955D632C}">
      <dsp:nvSpPr>
        <dsp:cNvPr id="0" name=""/>
        <dsp:cNvSpPr/>
      </dsp:nvSpPr>
      <dsp:spPr>
        <a:xfrm>
          <a:off x="3817165" y="2758342"/>
          <a:ext cx="518859" cy="518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26B29-9C02-4E54-B359-3936C60136B7}">
      <dsp:nvSpPr>
        <dsp:cNvPr id="0" name=""/>
        <dsp:cNvSpPr/>
      </dsp:nvSpPr>
      <dsp:spPr>
        <a:xfrm>
          <a:off x="4715584" y="2570479"/>
          <a:ext cx="2108665" cy="89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Rating</a:t>
          </a:r>
        </a:p>
      </dsp:txBody>
      <dsp:txXfrm>
        <a:off x="4715584" y="2570479"/>
        <a:ext cx="2108665" cy="894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EDD2-8448-4F1E-A78C-CB5C6F64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D7376-1ECF-4F43-8B8E-F83C5FE6C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EF76B-BDE9-4DDE-B127-4A3D68D1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6E1C-B07C-473A-85AB-0D06D97A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976E-22DC-43AF-B736-2679379A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F4C8-7B83-488B-B09A-5E3E3165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8F3F5-9589-4A35-82D0-AF3CCA95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A638F-AE4C-46F0-A65D-92841EFD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E5AB-DF22-4283-9D1C-196C5A1F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06E58-62C4-46A2-984B-885EAFCB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B0DEA-D02F-4285-BEBE-FFAC4D1D6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E6760-D659-410E-A7C7-C3A3CC003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42E7-E25A-40BA-8E2A-E681A9A7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728A-7687-45E3-AB90-C9DB620B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0EA9-29C4-4197-A17F-073B081F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23EC-7FBA-4ED8-BDE0-7C543B43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79D8-7FCA-4B2D-ADBA-3220387B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8FAB-F7C1-4DBB-8B80-F03B9CCE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C6BF-DA45-48D6-9BAD-6E9AFF24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3A52-6AFE-4E9A-AC99-56E5F7D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6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D976-75B1-4049-89A8-237B3711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EB5BA-7F6E-49A6-8467-6DF9B676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E4BB-75F3-46C4-8817-B7C3FFA2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9E4E-2573-418E-96FF-D3F3231A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58FD-CC48-4F0D-83AC-3C3D0CD8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1F17-0C6E-4BF2-9EB9-957F04E7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EB52-C479-4821-9135-2AC565B5E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AA83A-C545-45ED-BD4B-3FAF08BB0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9A644-87F1-4E25-9D2C-B1C4BB2E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16500-C9E5-4B14-9B17-12B5EBCB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DC68E-9E32-4DE2-9F4C-EA346EE7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2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0D44-FEE0-4722-8A57-0AE44A6F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E7861-6FD9-4F30-91D4-C655FD47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8FA66-F55E-463C-8176-6094FC79F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50EA7-53DE-4F91-975E-F5B2B7985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DB857-DF1C-4FD8-9E5F-4BBB88353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4270B-647B-416E-AF42-BF4579EC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16966-4101-4487-84AC-E5E801C5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4BAF9-96E3-47FD-B6A5-E2AE976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591E-D118-4C37-9EEF-62BBFEE1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71367-FF51-47A0-9FB3-3DEBA9A9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70F02-464D-4CDE-8B65-C69DCE7D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39A24-49F9-41AB-AB3B-D8348922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4AD44-1159-4C30-AF8C-37154663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C63B0-A81E-4E1C-B607-0855783E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AEA34-6830-4CD9-B845-CD75162B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3DA2-BF31-4024-9DA3-028C211E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18F1-6899-4163-B460-DFE4B0D8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9C94-0BEC-48C8-A81F-311F070BF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9C2A5-6379-4674-A8D6-80EE662E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FD78-96B0-4FED-911D-8DD60A24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55E0-7755-43C5-9E8A-1E9A386B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070-6D7A-4C4E-961F-C24A87DF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4A2A2-C1EA-4B5A-91F3-906D48ED1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6993-F893-4D0E-8ECC-7A1757FDA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84B78-14A1-4D14-A4B1-07AB0529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ABFB-19F0-4380-B253-CD071B7B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BBEF6-B82E-4FA0-AB3B-CB931620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3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7786F-D555-4EC2-84CF-C90F772B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9416-61F7-4C9B-8EAF-778A6A9E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0760-18D6-4C8D-ADD6-A17EB69E2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3081-8D66-4896-B3AD-A94A15947B2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9678-8388-4241-B9AE-F4290E21C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4FE6-803F-49F4-88FA-6C278E4D4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E3EA-A2A1-4870-B117-373DAF31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D746-9B38-4B8E-A6F7-844A8859D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 DAVIS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9137-EB79-4DDC-80C4-BEBB65A52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47454"/>
          </a:xfrm>
        </p:spPr>
        <p:txBody>
          <a:bodyPr/>
          <a:lstStyle/>
          <a:p>
            <a:r>
              <a:rPr lang="en-US" dirty="0"/>
              <a:t>Data Analytics Bootcamp</a:t>
            </a:r>
          </a:p>
          <a:p>
            <a:r>
              <a:rPr lang="en-US" dirty="0"/>
              <a:t>February 24, 2020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B9E054-EDEB-44F5-B52C-6B138F92A2FB}"/>
              </a:ext>
            </a:extLst>
          </p:cNvPr>
          <p:cNvSpPr txBox="1">
            <a:spLocks/>
          </p:cNvSpPr>
          <p:nvPr/>
        </p:nvSpPr>
        <p:spPr>
          <a:xfrm>
            <a:off x="1524000" y="4870316"/>
            <a:ext cx="9144000" cy="104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Analysis of IMDB movies released between </a:t>
            </a:r>
            <a:r>
              <a:rPr lang="en-US" dirty="0">
                <a:solidFill>
                  <a:srgbClr val="FF0000"/>
                </a:solidFill>
              </a:rPr>
              <a:t>2000 and 2019</a:t>
            </a:r>
          </a:p>
        </p:txBody>
      </p:sp>
    </p:spTree>
    <p:extLst>
      <p:ext uri="{BB962C8B-B14F-4D97-AF65-F5344CB8AC3E}">
        <p14:creationId xmlns:p14="http://schemas.microsoft.com/office/powerpoint/2010/main" val="294410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10 Highest Ranked Movies ">
            <a:extLst>
              <a:ext uri="{FF2B5EF4-FFF2-40B4-BE49-F238E27FC236}">
                <a16:creationId xmlns:a16="http://schemas.microsoft.com/office/drawing/2014/main" id="{54A54A13-07BC-4C46-ABED-58371F111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91" b="-2"/>
          <a:stretch/>
        </p:blipFill>
        <p:spPr bwMode="auto">
          <a:xfrm>
            <a:off x="7967351" y="-1"/>
            <a:ext cx="4224651" cy="3346705"/>
          </a:xfrm>
          <a:custGeom>
            <a:avLst/>
            <a:gdLst/>
            <a:ahLst/>
            <a:cxnLst/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0 Highest Ranked Movies ">
            <a:extLst>
              <a:ext uri="{FF2B5EF4-FFF2-40B4-BE49-F238E27FC236}">
                <a16:creationId xmlns:a16="http://schemas.microsoft.com/office/drawing/2014/main" id="{78672E5B-AA32-4DAE-AFB8-CF7650C93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0" r="-2" b="7605"/>
          <a:stretch/>
        </p:blipFill>
        <p:spPr bwMode="auto">
          <a:xfrm>
            <a:off x="4493434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7698564" y="3346461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Highest Ranked Movies ">
            <a:extLst>
              <a:ext uri="{FF2B5EF4-FFF2-40B4-BE49-F238E27FC236}">
                <a16:creationId xmlns:a16="http://schemas.microsoft.com/office/drawing/2014/main" id="{57602E7F-CE06-4EDA-966E-363903AFF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5" r="-3" b="22827"/>
          <a:stretch/>
        </p:blipFill>
        <p:spPr bwMode="auto"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0 Highest Ranked Movies ">
            <a:extLst>
              <a:ext uri="{FF2B5EF4-FFF2-40B4-BE49-F238E27FC236}">
                <a16:creationId xmlns:a16="http://schemas.microsoft.com/office/drawing/2014/main" id="{9A46D76F-08EC-413C-81CF-B91AB7EF0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130"/>
          <a:stretch/>
        </p:blipFill>
        <p:spPr bwMode="auto">
          <a:xfrm>
            <a:off x="6350090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Highest Ranked Movies ">
            <a:extLst>
              <a:ext uri="{FF2B5EF4-FFF2-40B4-BE49-F238E27FC236}">
                <a16:creationId xmlns:a16="http://schemas.microsoft.com/office/drawing/2014/main" id="{59AF4E39-D224-4EB1-94D5-4CC00C4FA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5" r="3" b="2748"/>
          <a:stretch/>
        </p:blipFill>
        <p:spPr bwMode="auto">
          <a:xfrm>
            <a:off x="2861892" y="3511296"/>
            <a:ext cx="4836673" cy="3346705"/>
          </a:xfrm>
          <a:custGeom>
            <a:avLst/>
            <a:gdLst/>
            <a:ahLst/>
            <a:cxnLst/>
            <a:rect l="l" t="t" r="r" b="b"/>
            <a:pathLst>
              <a:path w="4836673" h="3346705">
                <a:moveTo>
                  <a:pt x="1549963" y="0"/>
                </a:moveTo>
                <a:lnTo>
                  <a:pt x="4836673" y="0"/>
                </a:lnTo>
                <a:lnTo>
                  <a:pt x="3286710" y="3346705"/>
                </a:lnTo>
                <a:lnTo>
                  <a:pt x="3281133" y="3346705"/>
                </a:lnTo>
                <a:lnTo>
                  <a:pt x="2214905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10 Highest Ranked Movies ">
            <a:extLst>
              <a:ext uri="{FF2B5EF4-FFF2-40B4-BE49-F238E27FC236}">
                <a16:creationId xmlns:a16="http://schemas.microsoft.com/office/drawing/2014/main" id="{39A1B4EB-2F98-4C0A-9042-372F0EEC7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r="3924" b="3"/>
          <a:stretch/>
        </p:blipFill>
        <p:spPr bwMode="auto">
          <a:xfrm>
            <a:off x="-3" y="3511295"/>
            <a:ext cx="4213642" cy="3346705"/>
          </a:xfrm>
          <a:custGeom>
            <a:avLst/>
            <a:gdLst/>
            <a:ahLst/>
            <a:cxnLst/>
            <a:rect l="l" t="t" r="r" b="b"/>
            <a:pathLst>
              <a:path w="4213642" h="3346705">
                <a:moveTo>
                  <a:pt x="0" y="0"/>
                </a:moveTo>
                <a:lnTo>
                  <a:pt x="4213642" y="0"/>
                </a:lnTo>
                <a:lnTo>
                  <a:pt x="2663679" y="3346705"/>
                </a:lnTo>
                <a:lnTo>
                  <a:pt x="2658102" y="3346705"/>
                </a:lnTo>
                <a:lnTo>
                  <a:pt x="1591874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1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1E6C5-4562-40BD-B1AB-E32CDDF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Hypothesis: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ADE5-BD49-4D77-B4FA-81C9D72F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Questions:</a:t>
            </a:r>
          </a:p>
        </p:txBody>
      </p:sp>
    </p:spTree>
    <p:extLst>
      <p:ext uri="{BB962C8B-B14F-4D97-AF65-F5344CB8AC3E}">
        <p14:creationId xmlns:p14="http://schemas.microsoft.com/office/powerpoint/2010/main" val="251035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99C248B-47D3-41DF-A1DC-8B38652A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2E6A3-DF72-42A1-AF7F-6BC2B117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7264" cy="109728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C3B9-5C72-4C1E-833D-5984C6A0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1720"/>
            <a:ext cx="3518141" cy="3344461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/>
              <a:t>Data Exploration:  </a:t>
            </a:r>
          </a:p>
          <a:p>
            <a:pPr marL="0" indent="0">
              <a:buNone/>
            </a:pPr>
            <a:r>
              <a:rPr lang="en-US" sz="2000"/>
              <a:t>We used the imdb database and api page to get the raw data</a:t>
            </a:r>
          </a:p>
          <a:p>
            <a:pPr marL="0" indent="0">
              <a:buNone/>
            </a:pPr>
            <a:br>
              <a:rPr lang="en-US" sz="2000"/>
            </a:br>
            <a:endParaRPr lang="en-US" sz="2000"/>
          </a:p>
          <a:p>
            <a:pPr marL="0" indent="0">
              <a:buNone/>
            </a:pPr>
            <a:r>
              <a:rPr lang="en-US" sz="2000"/>
              <a:t>Data Cleanup: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29AC57-167A-4688-9868-F82AFEC16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781" y="1738224"/>
            <a:ext cx="4554746" cy="3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1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198A7-1F20-43A6-AFE7-F38257D9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/>
              <a:t>Analysis process:</a:t>
            </a:r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FF8932A-58B9-417E-AC6F-D143CB99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1" r="44590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14D1418-6560-4540-81A0-C299FD375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940730"/>
              </p:ext>
            </p:extLst>
          </p:nvPr>
        </p:nvGraphicFramePr>
        <p:xfrm>
          <a:off x="643467" y="1782981"/>
          <a:ext cx="689118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903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0198-A6A4-4766-AE68-72A4835D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4B9F-A0C8-40FC-9E5D-0B1BBFF0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D323-5D5F-46EE-92B8-9861A632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1FEC-EB4B-4CDC-8A91-42CB42C8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9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UC DAVIS</vt:lpstr>
      <vt:lpstr>PowerPoint Presentation</vt:lpstr>
      <vt:lpstr>Hypothesis:</vt:lpstr>
      <vt:lpstr>Data Analysis:</vt:lpstr>
      <vt:lpstr>Analysis process:</vt:lpstr>
      <vt:lpstr>Conclusion:</vt:lpstr>
      <vt:lpstr>What do we mean?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DAVIS</dc:title>
  <dc:creator>Farilla Saboor</dc:creator>
  <cp:lastModifiedBy>Farilla Saboor</cp:lastModifiedBy>
  <cp:revision>1</cp:revision>
  <dcterms:created xsi:type="dcterms:W3CDTF">2020-02-24T08:32:29Z</dcterms:created>
  <dcterms:modified xsi:type="dcterms:W3CDTF">2020-02-24T08:36:55Z</dcterms:modified>
</cp:coreProperties>
</file>