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792" r:id="rId2"/>
  </p:sldMasterIdLst>
  <p:sldIdLst>
    <p:sldId id="256" r:id="rId3"/>
    <p:sldId id="257" r:id="rId4"/>
    <p:sldId id="258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9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53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853170B-F19B-4E75-9178-ED9A93468861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CE4205-A1BA-44CB-A947-4550253AE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0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170B-F19B-4E75-9178-ED9A93468861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205-A1BA-44CB-A947-4550253AE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5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853170B-F19B-4E75-9178-ED9A93468861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CE4205-A1BA-44CB-A947-4550253AE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03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853170B-F19B-4E75-9178-ED9A93468861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CE4205-A1BA-44CB-A947-4550253AE02E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8740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170B-F19B-4E75-9178-ED9A93468861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205-A1BA-44CB-A947-4550253AE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10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170B-F19B-4E75-9178-ED9A93468861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205-A1BA-44CB-A947-4550253AE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26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170B-F19B-4E75-9178-ED9A93468861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205-A1BA-44CB-A947-4550253AE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96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170B-F19B-4E75-9178-ED9A93468861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205-A1BA-44CB-A947-4550253AE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00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170B-F19B-4E75-9178-ED9A93468861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205-A1BA-44CB-A947-4550253AE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63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170B-F19B-4E75-9178-ED9A93468861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205-A1BA-44CB-A947-4550253AE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30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170B-F19B-4E75-9178-ED9A93468861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205-A1BA-44CB-A947-4550253AE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5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170B-F19B-4E75-9178-ED9A93468861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DCE4205-A1BA-44CB-A947-4550253AE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404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170B-F19B-4E75-9178-ED9A93468861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205-A1BA-44CB-A947-4550253AE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207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170B-F19B-4E75-9178-ED9A93468861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205-A1BA-44CB-A947-4550253AE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089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170B-F19B-4E75-9178-ED9A93468861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205-A1BA-44CB-A947-4550253AE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717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170B-F19B-4E75-9178-ED9A93468861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205-A1BA-44CB-A947-4550253AE02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91103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170B-F19B-4E75-9178-ED9A93468861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205-A1BA-44CB-A947-4550253AE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064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170B-F19B-4E75-9178-ED9A93468861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205-A1BA-44CB-A947-4550253AE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50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170B-F19B-4E75-9178-ED9A93468861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205-A1BA-44CB-A947-4550253AE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631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170B-F19B-4E75-9178-ED9A93468861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205-A1BA-44CB-A947-4550253AE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415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170B-F19B-4E75-9178-ED9A93468861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205-A1BA-44CB-A947-4550253AE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5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853170B-F19B-4E75-9178-ED9A93468861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CE4205-A1BA-44CB-A947-4550253AE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170B-F19B-4E75-9178-ED9A93468861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205-A1BA-44CB-A947-4550253AE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0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170B-F19B-4E75-9178-ED9A93468861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205-A1BA-44CB-A947-4550253AE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4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170B-F19B-4E75-9178-ED9A93468861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205-A1BA-44CB-A947-4550253AE0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6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170B-F19B-4E75-9178-ED9A93468861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205-A1BA-44CB-A947-4550253AE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2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853170B-F19B-4E75-9178-ED9A93468861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CE4205-A1BA-44CB-A947-4550253AE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170B-F19B-4E75-9178-ED9A93468861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205-A1BA-44CB-A947-4550253AE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8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853170B-F19B-4E75-9178-ED9A93468861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DCE4205-A1BA-44CB-A947-4550253AE02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407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853170B-F19B-4E75-9178-ED9A93468861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DCE4205-A1BA-44CB-A947-4550253AE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2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Power point2016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Md. Shahidul </a:t>
            </a:r>
            <a:r>
              <a:rPr lang="en-US" dirty="0" err="1" smtClean="0"/>
              <a:t>islam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7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first slides.</a:t>
            </a:r>
          </a:p>
          <a:p>
            <a:r>
              <a:rPr lang="en-US" dirty="0" smtClean="0"/>
              <a:t>Changing the slide layout.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1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your outline first</a:t>
            </a:r>
          </a:p>
          <a:p>
            <a:r>
              <a:rPr lang="en-US" dirty="0" smtClean="0"/>
              <a:t>Insert multimedia and other component later</a:t>
            </a:r>
          </a:p>
          <a:p>
            <a:r>
              <a:rPr lang="en-US" dirty="0" smtClean="0"/>
              <a:t>Enhance the presentation by using SmartArt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2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slide layout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inserting new slide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Existing slide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Slide layout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slide layout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Existing slide layout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004" y="2860959"/>
            <a:ext cx="4648614" cy="298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6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118</TotalTime>
  <Words>61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Gill Sans MT</vt:lpstr>
      <vt:lpstr>Impact</vt:lpstr>
      <vt:lpstr>Wingdings 2</vt:lpstr>
      <vt:lpstr>Dividend</vt:lpstr>
      <vt:lpstr>Main Event</vt:lpstr>
      <vt:lpstr>Using Power point2016</vt:lpstr>
      <vt:lpstr>Getting started with powerpoint</vt:lpstr>
      <vt:lpstr>Creating your outline</vt:lpstr>
      <vt:lpstr>Changing the slide layout</vt:lpstr>
      <vt:lpstr>Change Slide layout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Power point2016</dc:title>
  <dc:creator>Shahidul</dc:creator>
  <cp:lastModifiedBy>Shahidul</cp:lastModifiedBy>
  <cp:revision>11</cp:revision>
  <dcterms:created xsi:type="dcterms:W3CDTF">2019-10-06T04:34:54Z</dcterms:created>
  <dcterms:modified xsi:type="dcterms:W3CDTF">2019-10-06T06:33:39Z</dcterms:modified>
</cp:coreProperties>
</file>