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8" r:id="rId3"/>
    <p:sldId id="258" r:id="rId4"/>
    <p:sldId id="259" r:id="rId5"/>
    <p:sldId id="262" r:id="rId6"/>
    <p:sldId id="269" r:id="rId7"/>
    <p:sldId id="270" r:id="rId8"/>
    <p:sldId id="260" r:id="rId9"/>
    <p:sldId id="265" r:id="rId10"/>
    <p:sldId id="266" r:id="rId11"/>
    <p:sldId id="261" r:id="rId12"/>
    <p:sldId id="267"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UTOSH KUMAR" initials="AK" lastIdx="1" clrIdx="0">
    <p:extLst>
      <p:ext uri="{19B8F6BF-5375-455C-9EA6-DF929625EA0E}">
        <p15:presenceInfo xmlns:p15="http://schemas.microsoft.com/office/powerpoint/2012/main" userId="53d64c2f5c1875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9" autoAdjust="0"/>
    <p:restoredTop sz="94660"/>
  </p:normalViewPr>
  <p:slideViewPr>
    <p:cSldViewPr snapToGrid="0">
      <p:cViewPr varScale="1">
        <p:scale>
          <a:sx n="85" d="100"/>
          <a:sy n="85" d="100"/>
        </p:scale>
        <p:origin x="360"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2T01:21:03.97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C8412-920E-481A-8C1C-7A02A89EB0E5}"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lang="en-US"/>
        </a:p>
      </dgm:t>
    </dgm:pt>
    <dgm:pt modelId="{188FB282-5342-4230-ABFD-FBCEA6796BB1}">
      <dgm:prSet custT="1"/>
      <dgm:spPr/>
      <dgm:t>
        <a:bodyPr/>
        <a:lstStyle/>
        <a:p>
          <a:r>
            <a:rPr lang="en-US" sz="1050" b="1" dirty="0">
              <a:solidFill>
                <a:srgbClr val="002060"/>
              </a:solidFill>
            </a:rPr>
            <a:t>INDIVIDUAL STUDENT NAME FOLLOWED BY MENTOR NAME</a:t>
          </a:r>
          <a:r>
            <a:rPr lang="en-US" sz="900" b="1" dirty="0"/>
            <a:t>.</a:t>
          </a:r>
          <a:endParaRPr lang="en-US" sz="900" dirty="0"/>
        </a:p>
      </dgm:t>
    </dgm:pt>
    <dgm:pt modelId="{71EC3EBE-75F7-45D7-AA03-E0FEC3CFD702}" type="parTrans" cxnId="{661D7212-2984-4B4F-B804-B1D59134C954}">
      <dgm:prSet/>
      <dgm:spPr/>
      <dgm:t>
        <a:bodyPr/>
        <a:lstStyle/>
        <a:p>
          <a:endParaRPr lang="en-US"/>
        </a:p>
      </dgm:t>
    </dgm:pt>
    <dgm:pt modelId="{23C0A039-F917-4DCA-A7F7-B4762E0574C8}" type="sibTrans" cxnId="{661D7212-2984-4B4F-B804-B1D59134C954}">
      <dgm:prSet/>
      <dgm:spPr/>
      <dgm:t>
        <a:bodyPr/>
        <a:lstStyle/>
        <a:p>
          <a:endParaRPr lang="en-US"/>
        </a:p>
      </dgm:t>
    </dgm:pt>
    <dgm:pt modelId="{383CE57C-E738-4F27-9374-1A6C09A22744}">
      <dgm:prSet custT="1"/>
      <dgm:spPr/>
      <dgm:t>
        <a:bodyPr/>
        <a:lstStyle/>
        <a:p>
          <a:pPr algn="ctr"/>
          <a:r>
            <a:rPr lang="en-US" sz="1050" b="1" dirty="0">
              <a:solidFill>
                <a:srgbClr val="002060"/>
              </a:solidFill>
            </a:rPr>
            <a:t>OBJECTIVE OF THE STUDY</a:t>
          </a:r>
          <a:endParaRPr lang="en-US" sz="1050" dirty="0">
            <a:solidFill>
              <a:srgbClr val="002060"/>
            </a:solidFill>
          </a:endParaRPr>
        </a:p>
      </dgm:t>
    </dgm:pt>
    <dgm:pt modelId="{66FD7C17-386A-41F9-B683-0A78AF8607F3}" type="parTrans" cxnId="{46CA73D5-69A0-4A8E-B74E-620D82EC769A}">
      <dgm:prSet/>
      <dgm:spPr/>
      <dgm:t>
        <a:bodyPr/>
        <a:lstStyle/>
        <a:p>
          <a:endParaRPr lang="en-US"/>
        </a:p>
      </dgm:t>
    </dgm:pt>
    <dgm:pt modelId="{2B2098FC-CC83-49D1-8DAB-03184B9802D9}" type="sibTrans" cxnId="{46CA73D5-69A0-4A8E-B74E-620D82EC769A}">
      <dgm:prSet/>
      <dgm:spPr/>
      <dgm:t>
        <a:bodyPr/>
        <a:lstStyle/>
        <a:p>
          <a:endParaRPr lang="en-US"/>
        </a:p>
      </dgm:t>
    </dgm:pt>
    <dgm:pt modelId="{E3743853-66C1-4139-8414-5143BB6895AC}">
      <dgm:prSet custT="1"/>
      <dgm:spPr/>
      <dgm:t>
        <a:bodyPr/>
        <a:lstStyle/>
        <a:p>
          <a:r>
            <a:rPr lang="en-US" sz="1050" b="1" dirty="0">
              <a:solidFill>
                <a:srgbClr val="002060"/>
              </a:solidFill>
            </a:rPr>
            <a:t>SOFTWARE USE</a:t>
          </a:r>
          <a:endParaRPr lang="en-US" sz="1050" dirty="0">
            <a:solidFill>
              <a:srgbClr val="002060"/>
            </a:solidFill>
          </a:endParaRPr>
        </a:p>
      </dgm:t>
    </dgm:pt>
    <dgm:pt modelId="{FC18264E-B49C-4D6D-B02E-64E3AF35A70B}" type="parTrans" cxnId="{7EBF417E-C65E-4D07-B431-94FC163DF483}">
      <dgm:prSet/>
      <dgm:spPr/>
      <dgm:t>
        <a:bodyPr/>
        <a:lstStyle/>
        <a:p>
          <a:endParaRPr lang="en-US"/>
        </a:p>
      </dgm:t>
    </dgm:pt>
    <dgm:pt modelId="{D5DBE4E3-622A-4B0A-AFFE-37384C9AB5CB}" type="sibTrans" cxnId="{7EBF417E-C65E-4D07-B431-94FC163DF483}">
      <dgm:prSet/>
      <dgm:spPr/>
      <dgm:t>
        <a:bodyPr/>
        <a:lstStyle/>
        <a:p>
          <a:endParaRPr lang="en-US"/>
        </a:p>
      </dgm:t>
    </dgm:pt>
    <dgm:pt modelId="{44137292-195B-4486-98BD-E390D8E5BD3F}">
      <dgm:prSet custT="1"/>
      <dgm:spPr/>
      <dgm:t>
        <a:bodyPr/>
        <a:lstStyle/>
        <a:p>
          <a:r>
            <a:rPr lang="en-US" sz="1050" b="1" dirty="0">
              <a:solidFill>
                <a:srgbClr val="002060"/>
              </a:solidFill>
            </a:rPr>
            <a:t>PROGRAMMING LANGUAGE</a:t>
          </a:r>
          <a:endParaRPr lang="en-US" sz="1050" dirty="0">
            <a:solidFill>
              <a:srgbClr val="002060"/>
            </a:solidFill>
          </a:endParaRPr>
        </a:p>
      </dgm:t>
    </dgm:pt>
    <dgm:pt modelId="{C834BBE4-1C7C-4F2C-BA6D-9A39F50973C3}" type="parTrans" cxnId="{17285D0A-A35C-4AC3-ADBD-C88688E2461E}">
      <dgm:prSet/>
      <dgm:spPr/>
      <dgm:t>
        <a:bodyPr/>
        <a:lstStyle/>
        <a:p>
          <a:endParaRPr lang="en-US"/>
        </a:p>
      </dgm:t>
    </dgm:pt>
    <dgm:pt modelId="{EED20949-281F-4BDE-880C-3BBA2478123D}" type="sibTrans" cxnId="{17285D0A-A35C-4AC3-ADBD-C88688E2461E}">
      <dgm:prSet/>
      <dgm:spPr/>
      <dgm:t>
        <a:bodyPr/>
        <a:lstStyle/>
        <a:p>
          <a:endParaRPr lang="en-US"/>
        </a:p>
      </dgm:t>
    </dgm:pt>
    <dgm:pt modelId="{A1B66EAC-0B84-4CF9-827D-79D4D08868E9}">
      <dgm:prSet custT="1"/>
      <dgm:spPr/>
      <dgm:t>
        <a:bodyPr/>
        <a:lstStyle/>
        <a:p>
          <a:pPr algn="ctr"/>
          <a:r>
            <a:rPr lang="en-US" sz="1050" b="1" dirty="0">
              <a:solidFill>
                <a:srgbClr val="002060"/>
              </a:solidFill>
            </a:rPr>
            <a:t>APPLICATIONS</a:t>
          </a:r>
        </a:p>
      </dgm:t>
    </dgm:pt>
    <dgm:pt modelId="{A67823CF-7E5E-4E60-A824-008F74EE9A6A}" type="parTrans" cxnId="{4FA31F76-10DB-46A8-9BF0-E04080C48E46}">
      <dgm:prSet/>
      <dgm:spPr/>
      <dgm:t>
        <a:bodyPr/>
        <a:lstStyle/>
        <a:p>
          <a:endParaRPr lang="en-IN"/>
        </a:p>
      </dgm:t>
    </dgm:pt>
    <dgm:pt modelId="{ADE6DAB8-9A34-426B-857C-519D2CD78B00}" type="sibTrans" cxnId="{4FA31F76-10DB-46A8-9BF0-E04080C48E46}">
      <dgm:prSet/>
      <dgm:spPr/>
      <dgm:t>
        <a:bodyPr/>
        <a:lstStyle/>
        <a:p>
          <a:endParaRPr lang="en-IN"/>
        </a:p>
      </dgm:t>
    </dgm:pt>
    <dgm:pt modelId="{69AC6B84-9488-46AA-8116-2B90139B492E}">
      <dgm:prSet custT="1"/>
      <dgm:spPr/>
      <dgm:t>
        <a:bodyPr/>
        <a:lstStyle/>
        <a:p>
          <a:r>
            <a:rPr lang="en-US" sz="1050" b="1" dirty="0">
              <a:solidFill>
                <a:srgbClr val="002060"/>
              </a:solidFill>
            </a:rPr>
            <a:t>INTRODUCTION</a:t>
          </a:r>
          <a:endParaRPr lang="en-US" sz="900" dirty="0">
            <a:solidFill>
              <a:srgbClr val="002060"/>
            </a:solidFill>
          </a:endParaRPr>
        </a:p>
      </dgm:t>
    </dgm:pt>
    <dgm:pt modelId="{D19F3341-2C3E-4EF6-9CF4-61EA8FF2EAF0}" type="parTrans" cxnId="{75BC6F7D-4EE2-409A-8B1A-82D27E046F58}">
      <dgm:prSet/>
      <dgm:spPr/>
      <dgm:t>
        <a:bodyPr/>
        <a:lstStyle/>
        <a:p>
          <a:endParaRPr lang="en-IN"/>
        </a:p>
      </dgm:t>
    </dgm:pt>
    <dgm:pt modelId="{721147D0-BC5E-4F74-A4AA-0C04E1A4D2E5}" type="sibTrans" cxnId="{75BC6F7D-4EE2-409A-8B1A-82D27E046F58}">
      <dgm:prSet/>
      <dgm:spPr/>
      <dgm:t>
        <a:bodyPr/>
        <a:lstStyle/>
        <a:p>
          <a:endParaRPr lang="en-IN"/>
        </a:p>
      </dgm:t>
    </dgm:pt>
    <dgm:pt modelId="{F4A4317F-C269-4043-9C78-54174AC70F23}">
      <dgm:prSet custT="1"/>
      <dgm:spPr/>
      <dgm:t>
        <a:bodyPr/>
        <a:lstStyle/>
        <a:p>
          <a:r>
            <a:rPr lang="en-US" sz="1050" b="1" dirty="0">
              <a:solidFill>
                <a:srgbClr val="002060"/>
              </a:solidFill>
            </a:rPr>
            <a:t>FLOW CHART</a:t>
          </a:r>
        </a:p>
      </dgm:t>
    </dgm:pt>
    <dgm:pt modelId="{A3DB4975-3A69-425D-A32C-CC94F4725B56}" type="parTrans" cxnId="{02358BE5-3275-4897-9F90-9854B99C9554}">
      <dgm:prSet/>
      <dgm:spPr/>
      <dgm:t>
        <a:bodyPr/>
        <a:lstStyle/>
        <a:p>
          <a:endParaRPr lang="en-IN"/>
        </a:p>
      </dgm:t>
    </dgm:pt>
    <dgm:pt modelId="{F3847669-FD75-4ADB-AC2B-EDF7ECE6DCC5}" type="sibTrans" cxnId="{02358BE5-3275-4897-9F90-9854B99C9554}">
      <dgm:prSet/>
      <dgm:spPr/>
      <dgm:t>
        <a:bodyPr/>
        <a:lstStyle/>
        <a:p>
          <a:endParaRPr lang="en-IN"/>
        </a:p>
      </dgm:t>
    </dgm:pt>
    <dgm:pt modelId="{1D240641-3EEA-46B5-8BFE-9CEDA0B6F697}">
      <dgm:prSet custT="1"/>
      <dgm:spPr/>
      <dgm:t>
        <a:bodyPr/>
        <a:lstStyle/>
        <a:p>
          <a:r>
            <a:rPr lang="en-US" sz="1050" b="1" dirty="0">
              <a:solidFill>
                <a:srgbClr val="002060"/>
              </a:solidFill>
            </a:rPr>
            <a:t>ADVANTAGES</a:t>
          </a:r>
        </a:p>
      </dgm:t>
    </dgm:pt>
    <dgm:pt modelId="{CA9A5091-2B5D-4702-8FEE-3B512E41A653}" type="parTrans" cxnId="{967B85CD-48A1-4836-B14C-FA277C78252C}">
      <dgm:prSet/>
      <dgm:spPr/>
      <dgm:t>
        <a:bodyPr/>
        <a:lstStyle/>
        <a:p>
          <a:endParaRPr lang="en-IN"/>
        </a:p>
      </dgm:t>
    </dgm:pt>
    <dgm:pt modelId="{BB7E87D2-CE34-4E27-90EE-38721CE867DA}" type="sibTrans" cxnId="{967B85CD-48A1-4836-B14C-FA277C78252C}">
      <dgm:prSet/>
      <dgm:spPr/>
      <dgm:t>
        <a:bodyPr/>
        <a:lstStyle/>
        <a:p>
          <a:endParaRPr lang="en-IN"/>
        </a:p>
      </dgm:t>
    </dgm:pt>
    <dgm:pt modelId="{CEA65E7E-72C6-4B30-96A9-0528CCE4DF42}">
      <dgm:prSet custT="1"/>
      <dgm:spPr/>
      <dgm:t>
        <a:bodyPr/>
        <a:lstStyle/>
        <a:p>
          <a:r>
            <a:rPr lang="en-US" sz="1050" b="1" dirty="0">
              <a:solidFill>
                <a:srgbClr val="002060"/>
              </a:solidFill>
            </a:rPr>
            <a:t>DISADVANTAGES</a:t>
          </a:r>
        </a:p>
      </dgm:t>
    </dgm:pt>
    <dgm:pt modelId="{26591F1C-8290-4CCE-AEE4-E7A123EE2D0C}" type="parTrans" cxnId="{32592A48-FB70-4E1C-A528-E5FB1DC1B820}">
      <dgm:prSet/>
      <dgm:spPr/>
      <dgm:t>
        <a:bodyPr/>
        <a:lstStyle/>
        <a:p>
          <a:endParaRPr lang="en-IN"/>
        </a:p>
      </dgm:t>
    </dgm:pt>
    <dgm:pt modelId="{075813D2-C1CB-401D-9B75-E2819D8F3F1A}" type="sibTrans" cxnId="{32592A48-FB70-4E1C-A528-E5FB1DC1B820}">
      <dgm:prSet/>
      <dgm:spPr/>
      <dgm:t>
        <a:bodyPr/>
        <a:lstStyle/>
        <a:p>
          <a:endParaRPr lang="en-IN"/>
        </a:p>
      </dgm:t>
    </dgm:pt>
    <dgm:pt modelId="{98E6725E-445B-4E52-A479-F84A8AA839D6}">
      <dgm:prSet custT="1"/>
      <dgm:spPr/>
      <dgm:t>
        <a:bodyPr/>
        <a:lstStyle/>
        <a:p>
          <a:r>
            <a:rPr lang="en-US" sz="1050" b="1" dirty="0">
              <a:solidFill>
                <a:srgbClr val="002060"/>
              </a:solidFill>
            </a:rPr>
            <a:t>COMPONENTS REQUIRED</a:t>
          </a:r>
        </a:p>
      </dgm:t>
    </dgm:pt>
    <dgm:pt modelId="{9A0C056B-A3D9-43A3-9B7C-F12E35B3BC0B}" type="parTrans" cxnId="{C49705C9-EEC2-4EC8-95C5-BD2773A4885E}">
      <dgm:prSet/>
      <dgm:spPr/>
      <dgm:t>
        <a:bodyPr/>
        <a:lstStyle/>
        <a:p>
          <a:endParaRPr lang="en-IN"/>
        </a:p>
      </dgm:t>
    </dgm:pt>
    <dgm:pt modelId="{EBE7CEC2-6E07-4264-A083-655FDDD5CE78}" type="sibTrans" cxnId="{C49705C9-EEC2-4EC8-95C5-BD2773A4885E}">
      <dgm:prSet/>
      <dgm:spPr/>
      <dgm:t>
        <a:bodyPr/>
        <a:lstStyle/>
        <a:p>
          <a:endParaRPr lang="en-IN"/>
        </a:p>
      </dgm:t>
    </dgm:pt>
    <dgm:pt modelId="{14297A1D-07F0-42FF-9429-B965773103DD}">
      <dgm:prSet custT="1"/>
      <dgm:spPr/>
      <dgm:t>
        <a:bodyPr/>
        <a:lstStyle/>
        <a:p>
          <a:r>
            <a:rPr lang="en-US" sz="1050" b="1" dirty="0">
              <a:solidFill>
                <a:srgbClr val="002060"/>
              </a:solidFill>
            </a:rPr>
            <a:t>FUTURE DEVLOPMENTS</a:t>
          </a:r>
        </a:p>
      </dgm:t>
    </dgm:pt>
    <dgm:pt modelId="{210CF24D-7379-40DF-A2F3-102FC2136C24}" type="parTrans" cxnId="{A8E79B1C-A480-4359-AAE8-78D3894CBB8C}">
      <dgm:prSet/>
      <dgm:spPr/>
      <dgm:t>
        <a:bodyPr/>
        <a:lstStyle/>
        <a:p>
          <a:endParaRPr lang="en-IN"/>
        </a:p>
      </dgm:t>
    </dgm:pt>
    <dgm:pt modelId="{544622B1-AD33-4722-A4AB-49E5BA38BA72}" type="sibTrans" cxnId="{A8E79B1C-A480-4359-AAE8-78D3894CBB8C}">
      <dgm:prSet/>
      <dgm:spPr/>
      <dgm:t>
        <a:bodyPr/>
        <a:lstStyle/>
        <a:p>
          <a:endParaRPr lang="en-IN"/>
        </a:p>
      </dgm:t>
    </dgm:pt>
    <dgm:pt modelId="{DF50CA0C-13B0-424E-9705-D904CFB8D650}">
      <dgm:prSet custT="1"/>
      <dgm:spPr/>
      <dgm:t>
        <a:bodyPr/>
        <a:lstStyle/>
        <a:p>
          <a:r>
            <a:rPr lang="en-US" sz="1050" b="1" dirty="0">
              <a:solidFill>
                <a:srgbClr val="002060"/>
              </a:solidFill>
            </a:rPr>
            <a:t>INDIVIDUAL CONTRIBUTION OF THE PROJECT</a:t>
          </a:r>
        </a:p>
      </dgm:t>
    </dgm:pt>
    <dgm:pt modelId="{AA2A6866-618C-4054-85E1-1880048761ED}" type="parTrans" cxnId="{10CDC6B9-3C57-4548-A54E-E2601C52E873}">
      <dgm:prSet/>
      <dgm:spPr/>
      <dgm:t>
        <a:bodyPr/>
        <a:lstStyle/>
        <a:p>
          <a:endParaRPr lang="en-IN"/>
        </a:p>
      </dgm:t>
    </dgm:pt>
    <dgm:pt modelId="{A3FA615D-8790-4BC3-9336-9846443F0C21}" type="sibTrans" cxnId="{10CDC6B9-3C57-4548-A54E-E2601C52E873}">
      <dgm:prSet/>
      <dgm:spPr/>
      <dgm:t>
        <a:bodyPr/>
        <a:lstStyle/>
        <a:p>
          <a:endParaRPr lang="en-IN"/>
        </a:p>
      </dgm:t>
    </dgm:pt>
    <dgm:pt modelId="{67ECF7FA-F5B4-4D10-A0D2-07FEE9A8BF6C}" type="pres">
      <dgm:prSet presAssocID="{C8DC8412-920E-481A-8C1C-7A02A89EB0E5}" presName="Name0" presStyleCnt="0">
        <dgm:presLayoutVars>
          <dgm:dir/>
          <dgm:resizeHandles val="exact"/>
        </dgm:presLayoutVars>
      </dgm:prSet>
      <dgm:spPr/>
    </dgm:pt>
    <dgm:pt modelId="{F6884C21-FB16-4AF8-BFAD-91D6A83BF55B}" type="pres">
      <dgm:prSet presAssocID="{C8DC8412-920E-481A-8C1C-7A02A89EB0E5}" presName="cycle" presStyleCnt="0"/>
      <dgm:spPr/>
    </dgm:pt>
    <dgm:pt modelId="{3780BF11-F7A8-4014-B2A3-AB1E74185186}" type="pres">
      <dgm:prSet presAssocID="{188FB282-5342-4230-ABFD-FBCEA6796BB1}" presName="nodeFirstNode" presStyleLbl="node1" presStyleIdx="0" presStyleCnt="12" custScaleX="121694" custScaleY="211886" custRadScaleRad="101889" custRadScaleInc="-10419">
        <dgm:presLayoutVars>
          <dgm:bulletEnabled val="1"/>
        </dgm:presLayoutVars>
      </dgm:prSet>
      <dgm:spPr/>
    </dgm:pt>
    <dgm:pt modelId="{7048FAD9-62C6-4FF4-9154-5C8F9E3973FD}" type="pres">
      <dgm:prSet presAssocID="{23C0A039-F917-4DCA-A7F7-B4762E0574C8}" presName="sibTransFirstNode" presStyleLbl="bgShp" presStyleIdx="0" presStyleCnt="1" custLinFactNeighborX="-7205" custLinFactNeighborY="566"/>
      <dgm:spPr/>
    </dgm:pt>
    <dgm:pt modelId="{BBCA879D-5854-4825-A3B2-99E0CB0381AB}" type="pres">
      <dgm:prSet presAssocID="{69AC6B84-9488-46AA-8116-2B90139B492E}" presName="nodeFollowingNodes" presStyleLbl="node1" presStyleIdx="1" presStyleCnt="12" custScaleX="121255" custScaleY="100398" custRadScaleRad="92864" custRadScaleInc="37806">
        <dgm:presLayoutVars>
          <dgm:bulletEnabled val="1"/>
        </dgm:presLayoutVars>
      </dgm:prSet>
      <dgm:spPr/>
    </dgm:pt>
    <dgm:pt modelId="{A0388919-59E7-4363-B58F-27799527D5A9}" type="pres">
      <dgm:prSet presAssocID="{383CE57C-E738-4F27-9374-1A6C09A22744}" presName="nodeFollowingNodes" presStyleLbl="node1" presStyleIdx="2" presStyleCnt="12" custScaleX="122577" custScaleY="100172" custRadScaleRad="89726" custRadScaleInc="29830">
        <dgm:presLayoutVars>
          <dgm:bulletEnabled val="1"/>
        </dgm:presLayoutVars>
      </dgm:prSet>
      <dgm:spPr/>
    </dgm:pt>
    <dgm:pt modelId="{1F0D7709-5E4C-4CD7-8109-B98A82EB5D92}" type="pres">
      <dgm:prSet presAssocID="{A1B66EAC-0B84-4CF9-827D-79D4D08868E9}" presName="nodeFollowingNodes" presStyleLbl="node1" presStyleIdx="3" presStyleCnt="12" custScaleX="122724" custRadScaleRad="86517" custRadScaleInc="22344">
        <dgm:presLayoutVars>
          <dgm:bulletEnabled val="1"/>
        </dgm:presLayoutVars>
      </dgm:prSet>
      <dgm:spPr/>
    </dgm:pt>
    <dgm:pt modelId="{95B004B1-100F-40F1-8651-C67FF0937B7D}" type="pres">
      <dgm:prSet presAssocID="{E3743853-66C1-4139-8414-5143BB6895AC}" presName="nodeFollowingNodes" presStyleLbl="node1" presStyleIdx="4" presStyleCnt="12" custScaleX="125527" custRadScaleRad="93761" custRadScaleInc="6827">
        <dgm:presLayoutVars>
          <dgm:bulletEnabled val="1"/>
        </dgm:presLayoutVars>
      </dgm:prSet>
      <dgm:spPr/>
    </dgm:pt>
    <dgm:pt modelId="{5086FF4A-56E9-46E5-BCEA-1A204784713E}" type="pres">
      <dgm:prSet presAssocID="{44137292-195B-4486-98BD-E390D8E5BD3F}" presName="nodeFollowingNodes" presStyleLbl="node1" presStyleIdx="5" presStyleCnt="12" custScaleX="125563" custRadScaleRad="98204" custRadScaleInc="-17371">
        <dgm:presLayoutVars>
          <dgm:bulletEnabled val="1"/>
        </dgm:presLayoutVars>
      </dgm:prSet>
      <dgm:spPr/>
    </dgm:pt>
    <dgm:pt modelId="{7EAE21AF-97D3-47FC-AC91-88C33CE558B6}" type="pres">
      <dgm:prSet presAssocID="{F4A4317F-C269-4043-9C78-54174AC70F23}" presName="nodeFollowingNodes" presStyleLbl="node1" presStyleIdx="6" presStyleCnt="12" custRadScaleRad="106053" custRadScaleInc="10279">
        <dgm:presLayoutVars>
          <dgm:bulletEnabled val="1"/>
        </dgm:presLayoutVars>
      </dgm:prSet>
      <dgm:spPr/>
    </dgm:pt>
    <dgm:pt modelId="{95C088AD-6273-44AC-AD31-3F4BA77F7277}" type="pres">
      <dgm:prSet presAssocID="{1D240641-3EEA-46B5-8BFE-9CEDA0B6F697}" presName="nodeFollowingNodes" presStyleLbl="node1" presStyleIdx="7" presStyleCnt="12" custScaleX="115212" custRadScaleRad="114861" custRadScaleInc="23163">
        <dgm:presLayoutVars>
          <dgm:bulletEnabled val="1"/>
        </dgm:presLayoutVars>
      </dgm:prSet>
      <dgm:spPr/>
    </dgm:pt>
    <dgm:pt modelId="{673AF659-30C1-44F7-A3F3-DD6AEAEADCA0}" type="pres">
      <dgm:prSet presAssocID="{CEA65E7E-72C6-4B30-96A9-0528CCE4DF42}" presName="nodeFollowingNodes" presStyleLbl="node1" presStyleIdx="8" presStyleCnt="12" custScaleX="143679" custRadScaleRad="115877" custRadScaleInc="11386">
        <dgm:presLayoutVars>
          <dgm:bulletEnabled val="1"/>
        </dgm:presLayoutVars>
      </dgm:prSet>
      <dgm:spPr/>
    </dgm:pt>
    <dgm:pt modelId="{05FD284A-59F8-4BAF-A1A3-F017485E949A}" type="pres">
      <dgm:prSet presAssocID="{98E6725E-445B-4E52-A479-F84A8AA839D6}" presName="nodeFollowingNodes" presStyleLbl="node1" presStyleIdx="9" presStyleCnt="12" custScaleX="120920" custRadScaleRad="119807" custRadScaleInc="-12689">
        <dgm:presLayoutVars>
          <dgm:bulletEnabled val="1"/>
        </dgm:presLayoutVars>
      </dgm:prSet>
      <dgm:spPr/>
    </dgm:pt>
    <dgm:pt modelId="{DDFC78DD-52E8-4091-B738-66803A17820A}" type="pres">
      <dgm:prSet presAssocID="{14297A1D-07F0-42FF-9429-B965773103DD}" presName="nodeFollowingNodes" presStyleLbl="node1" presStyleIdx="10" presStyleCnt="12" custScaleX="130586" custScaleY="104027" custRadScaleRad="116709" custRadScaleInc="-39892">
        <dgm:presLayoutVars>
          <dgm:bulletEnabled val="1"/>
        </dgm:presLayoutVars>
      </dgm:prSet>
      <dgm:spPr/>
    </dgm:pt>
    <dgm:pt modelId="{B6082893-7AB2-4027-81EE-0AB4CE74185B}" type="pres">
      <dgm:prSet presAssocID="{DF50CA0C-13B0-424E-9705-D904CFB8D650}" presName="nodeFollowingNodes" presStyleLbl="node1" presStyleIdx="11" presStyleCnt="12" custScaleX="122629" custScaleY="143662" custRadScaleRad="112397" custRadScaleInc="-48900">
        <dgm:presLayoutVars>
          <dgm:bulletEnabled val="1"/>
        </dgm:presLayoutVars>
      </dgm:prSet>
      <dgm:spPr/>
    </dgm:pt>
  </dgm:ptLst>
  <dgm:cxnLst>
    <dgm:cxn modelId="{FCCB1405-A685-461F-B3E6-DF02789075E7}" type="presOf" srcId="{E3743853-66C1-4139-8414-5143BB6895AC}" destId="{95B004B1-100F-40F1-8651-C67FF0937B7D}" srcOrd="0" destOrd="0" presId="urn:microsoft.com/office/officeart/2005/8/layout/cycle3"/>
    <dgm:cxn modelId="{17285D0A-A35C-4AC3-ADBD-C88688E2461E}" srcId="{C8DC8412-920E-481A-8C1C-7A02A89EB0E5}" destId="{44137292-195B-4486-98BD-E390D8E5BD3F}" srcOrd="5" destOrd="0" parTransId="{C834BBE4-1C7C-4F2C-BA6D-9A39F50973C3}" sibTransId="{EED20949-281F-4BDE-880C-3BBA2478123D}"/>
    <dgm:cxn modelId="{661D7212-2984-4B4F-B804-B1D59134C954}" srcId="{C8DC8412-920E-481A-8C1C-7A02A89EB0E5}" destId="{188FB282-5342-4230-ABFD-FBCEA6796BB1}" srcOrd="0" destOrd="0" parTransId="{71EC3EBE-75F7-45D7-AA03-E0FEC3CFD702}" sibTransId="{23C0A039-F917-4DCA-A7F7-B4762E0574C8}"/>
    <dgm:cxn modelId="{A8E79B1C-A480-4359-AAE8-78D3894CBB8C}" srcId="{C8DC8412-920E-481A-8C1C-7A02A89EB0E5}" destId="{14297A1D-07F0-42FF-9429-B965773103DD}" srcOrd="10" destOrd="0" parTransId="{210CF24D-7379-40DF-A2F3-102FC2136C24}" sibTransId="{544622B1-AD33-4722-A4AB-49E5BA38BA72}"/>
    <dgm:cxn modelId="{38445E2D-1D18-418E-A826-F7E5BF2EBB01}" type="presOf" srcId="{44137292-195B-4486-98BD-E390D8E5BD3F}" destId="{5086FF4A-56E9-46E5-BCEA-1A204784713E}" srcOrd="0" destOrd="0" presId="urn:microsoft.com/office/officeart/2005/8/layout/cycle3"/>
    <dgm:cxn modelId="{3C179930-CEFF-4B87-B182-35B0AD61EA6C}" type="presOf" srcId="{69AC6B84-9488-46AA-8116-2B90139B492E}" destId="{BBCA879D-5854-4825-A3B2-99E0CB0381AB}" srcOrd="0" destOrd="0" presId="urn:microsoft.com/office/officeart/2005/8/layout/cycle3"/>
    <dgm:cxn modelId="{B166043C-84E8-4AC0-BDA6-5578C527192E}" type="presOf" srcId="{F4A4317F-C269-4043-9C78-54174AC70F23}" destId="{7EAE21AF-97D3-47FC-AC91-88C33CE558B6}" srcOrd="0" destOrd="0" presId="urn:microsoft.com/office/officeart/2005/8/layout/cycle3"/>
    <dgm:cxn modelId="{C259F85F-B169-4E34-BF0B-8B79B5BA21EE}" type="presOf" srcId="{98E6725E-445B-4E52-A479-F84A8AA839D6}" destId="{05FD284A-59F8-4BAF-A1A3-F017485E949A}" srcOrd="0" destOrd="0" presId="urn:microsoft.com/office/officeart/2005/8/layout/cycle3"/>
    <dgm:cxn modelId="{32592A48-FB70-4E1C-A528-E5FB1DC1B820}" srcId="{C8DC8412-920E-481A-8C1C-7A02A89EB0E5}" destId="{CEA65E7E-72C6-4B30-96A9-0528CCE4DF42}" srcOrd="8" destOrd="0" parTransId="{26591F1C-8290-4CCE-AEE4-E7A123EE2D0C}" sibTransId="{075813D2-C1CB-401D-9B75-E2819D8F3F1A}"/>
    <dgm:cxn modelId="{3A71576B-E0E1-40F7-ACE2-C38D491B09CB}" type="presOf" srcId="{C8DC8412-920E-481A-8C1C-7A02A89EB0E5}" destId="{67ECF7FA-F5B4-4D10-A0D2-07FEE9A8BF6C}" srcOrd="0" destOrd="0" presId="urn:microsoft.com/office/officeart/2005/8/layout/cycle3"/>
    <dgm:cxn modelId="{4FA31F76-10DB-46A8-9BF0-E04080C48E46}" srcId="{C8DC8412-920E-481A-8C1C-7A02A89EB0E5}" destId="{A1B66EAC-0B84-4CF9-827D-79D4D08868E9}" srcOrd="3" destOrd="0" parTransId="{A67823CF-7E5E-4E60-A824-008F74EE9A6A}" sibTransId="{ADE6DAB8-9A34-426B-857C-519D2CD78B00}"/>
    <dgm:cxn modelId="{FF0D1B79-8BE1-4914-BA79-8CE831C8FCB5}" type="presOf" srcId="{23C0A039-F917-4DCA-A7F7-B4762E0574C8}" destId="{7048FAD9-62C6-4FF4-9154-5C8F9E3973FD}" srcOrd="0" destOrd="0" presId="urn:microsoft.com/office/officeart/2005/8/layout/cycle3"/>
    <dgm:cxn modelId="{75BC6F7D-4EE2-409A-8B1A-82D27E046F58}" srcId="{C8DC8412-920E-481A-8C1C-7A02A89EB0E5}" destId="{69AC6B84-9488-46AA-8116-2B90139B492E}" srcOrd="1" destOrd="0" parTransId="{D19F3341-2C3E-4EF6-9CF4-61EA8FF2EAF0}" sibTransId="{721147D0-BC5E-4F74-A4AA-0C04E1A4D2E5}"/>
    <dgm:cxn modelId="{7EBF417E-C65E-4D07-B431-94FC163DF483}" srcId="{C8DC8412-920E-481A-8C1C-7A02A89EB0E5}" destId="{E3743853-66C1-4139-8414-5143BB6895AC}" srcOrd="4" destOrd="0" parTransId="{FC18264E-B49C-4D6D-B02E-64E3AF35A70B}" sibTransId="{D5DBE4E3-622A-4B0A-AFFE-37384C9AB5CB}"/>
    <dgm:cxn modelId="{9CB97F85-80B5-4992-AC12-609826DD001C}" type="presOf" srcId="{188FB282-5342-4230-ABFD-FBCEA6796BB1}" destId="{3780BF11-F7A8-4014-B2A3-AB1E74185186}" srcOrd="0" destOrd="0" presId="urn:microsoft.com/office/officeart/2005/8/layout/cycle3"/>
    <dgm:cxn modelId="{EFB76586-1DA5-482E-A36D-2EDB0164952B}" type="presOf" srcId="{1D240641-3EEA-46B5-8BFE-9CEDA0B6F697}" destId="{95C088AD-6273-44AC-AD31-3F4BA77F7277}" srcOrd="0" destOrd="0" presId="urn:microsoft.com/office/officeart/2005/8/layout/cycle3"/>
    <dgm:cxn modelId="{B87CB88A-1124-4915-861F-F42A523F5540}" type="presOf" srcId="{DF50CA0C-13B0-424E-9705-D904CFB8D650}" destId="{B6082893-7AB2-4027-81EE-0AB4CE74185B}" srcOrd="0" destOrd="0" presId="urn:microsoft.com/office/officeart/2005/8/layout/cycle3"/>
    <dgm:cxn modelId="{DD50788F-4ADD-46AB-B339-E68E5DC42620}" type="presOf" srcId="{383CE57C-E738-4F27-9374-1A6C09A22744}" destId="{A0388919-59E7-4363-B58F-27799527D5A9}" srcOrd="0" destOrd="0" presId="urn:microsoft.com/office/officeart/2005/8/layout/cycle3"/>
    <dgm:cxn modelId="{10CDC6B9-3C57-4548-A54E-E2601C52E873}" srcId="{C8DC8412-920E-481A-8C1C-7A02A89EB0E5}" destId="{DF50CA0C-13B0-424E-9705-D904CFB8D650}" srcOrd="11" destOrd="0" parTransId="{AA2A6866-618C-4054-85E1-1880048761ED}" sibTransId="{A3FA615D-8790-4BC3-9336-9846443F0C21}"/>
    <dgm:cxn modelId="{66D1D5BD-FEC9-49A2-A691-9B3AC52F0B3E}" type="presOf" srcId="{CEA65E7E-72C6-4B30-96A9-0528CCE4DF42}" destId="{673AF659-30C1-44F7-A3F3-DD6AEAEADCA0}" srcOrd="0" destOrd="0" presId="urn:microsoft.com/office/officeart/2005/8/layout/cycle3"/>
    <dgm:cxn modelId="{C49705C9-EEC2-4EC8-95C5-BD2773A4885E}" srcId="{C8DC8412-920E-481A-8C1C-7A02A89EB0E5}" destId="{98E6725E-445B-4E52-A479-F84A8AA839D6}" srcOrd="9" destOrd="0" parTransId="{9A0C056B-A3D9-43A3-9B7C-F12E35B3BC0B}" sibTransId="{EBE7CEC2-6E07-4264-A083-655FDDD5CE78}"/>
    <dgm:cxn modelId="{688113CB-3D1A-4AB1-835F-A9E0A46689A6}" type="presOf" srcId="{14297A1D-07F0-42FF-9429-B965773103DD}" destId="{DDFC78DD-52E8-4091-B738-66803A17820A}" srcOrd="0" destOrd="0" presId="urn:microsoft.com/office/officeart/2005/8/layout/cycle3"/>
    <dgm:cxn modelId="{967B85CD-48A1-4836-B14C-FA277C78252C}" srcId="{C8DC8412-920E-481A-8C1C-7A02A89EB0E5}" destId="{1D240641-3EEA-46B5-8BFE-9CEDA0B6F697}" srcOrd="7" destOrd="0" parTransId="{CA9A5091-2B5D-4702-8FEE-3B512E41A653}" sibTransId="{BB7E87D2-CE34-4E27-90EE-38721CE867DA}"/>
    <dgm:cxn modelId="{46CA73D5-69A0-4A8E-B74E-620D82EC769A}" srcId="{C8DC8412-920E-481A-8C1C-7A02A89EB0E5}" destId="{383CE57C-E738-4F27-9374-1A6C09A22744}" srcOrd="2" destOrd="0" parTransId="{66FD7C17-386A-41F9-B683-0A78AF8607F3}" sibTransId="{2B2098FC-CC83-49D1-8DAB-03184B9802D9}"/>
    <dgm:cxn modelId="{02358BE5-3275-4897-9F90-9854B99C9554}" srcId="{C8DC8412-920E-481A-8C1C-7A02A89EB0E5}" destId="{F4A4317F-C269-4043-9C78-54174AC70F23}" srcOrd="6" destOrd="0" parTransId="{A3DB4975-3A69-425D-A32C-CC94F4725B56}" sibTransId="{F3847669-FD75-4ADB-AC2B-EDF7ECE6DCC5}"/>
    <dgm:cxn modelId="{EE8D0AEB-1381-477C-8287-E928D7E83CBD}" type="presOf" srcId="{A1B66EAC-0B84-4CF9-827D-79D4D08868E9}" destId="{1F0D7709-5E4C-4CD7-8109-B98A82EB5D92}" srcOrd="0" destOrd="0" presId="urn:microsoft.com/office/officeart/2005/8/layout/cycle3"/>
    <dgm:cxn modelId="{AD3FE30A-A8D2-4BD5-B6D7-674D39505E90}" type="presParOf" srcId="{67ECF7FA-F5B4-4D10-A0D2-07FEE9A8BF6C}" destId="{F6884C21-FB16-4AF8-BFAD-91D6A83BF55B}" srcOrd="0" destOrd="0" presId="urn:microsoft.com/office/officeart/2005/8/layout/cycle3"/>
    <dgm:cxn modelId="{29BC9EA2-6E54-42C2-90E6-9BD6534DA435}" type="presParOf" srcId="{F6884C21-FB16-4AF8-BFAD-91D6A83BF55B}" destId="{3780BF11-F7A8-4014-B2A3-AB1E74185186}" srcOrd="0" destOrd="0" presId="urn:microsoft.com/office/officeart/2005/8/layout/cycle3"/>
    <dgm:cxn modelId="{3CD06980-01C5-4359-A621-243D486929F8}" type="presParOf" srcId="{F6884C21-FB16-4AF8-BFAD-91D6A83BF55B}" destId="{7048FAD9-62C6-4FF4-9154-5C8F9E3973FD}" srcOrd="1" destOrd="0" presId="urn:microsoft.com/office/officeart/2005/8/layout/cycle3"/>
    <dgm:cxn modelId="{71D2269F-3E3A-472A-9C06-46819EC142B5}" type="presParOf" srcId="{F6884C21-FB16-4AF8-BFAD-91D6A83BF55B}" destId="{BBCA879D-5854-4825-A3B2-99E0CB0381AB}" srcOrd="2" destOrd="0" presId="urn:microsoft.com/office/officeart/2005/8/layout/cycle3"/>
    <dgm:cxn modelId="{E4CB0589-6594-4043-8DA9-D9BBD1611ABF}" type="presParOf" srcId="{F6884C21-FB16-4AF8-BFAD-91D6A83BF55B}" destId="{A0388919-59E7-4363-B58F-27799527D5A9}" srcOrd="3" destOrd="0" presId="urn:microsoft.com/office/officeart/2005/8/layout/cycle3"/>
    <dgm:cxn modelId="{490465B9-4FEB-4E91-9EEF-CDFFCF36E2FB}" type="presParOf" srcId="{F6884C21-FB16-4AF8-BFAD-91D6A83BF55B}" destId="{1F0D7709-5E4C-4CD7-8109-B98A82EB5D92}" srcOrd="4" destOrd="0" presId="urn:microsoft.com/office/officeart/2005/8/layout/cycle3"/>
    <dgm:cxn modelId="{FB92290E-94F7-4176-9F9D-4BE297A96EE3}" type="presParOf" srcId="{F6884C21-FB16-4AF8-BFAD-91D6A83BF55B}" destId="{95B004B1-100F-40F1-8651-C67FF0937B7D}" srcOrd="5" destOrd="0" presId="urn:microsoft.com/office/officeart/2005/8/layout/cycle3"/>
    <dgm:cxn modelId="{F693D13E-375F-4848-98DE-4573F936C71A}" type="presParOf" srcId="{F6884C21-FB16-4AF8-BFAD-91D6A83BF55B}" destId="{5086FF4A-56E9-46E5-BCEA-1A204784713E}" srcOrd="6" destOrd="0" presId="urn:microsoft.com/office/officeart/2005/8/layout/cycle3"/>
    <dgm:cxn modelId="{430BA4EF-7A5D-4A5F-8445-791DB1041464}" type="presParOf" srcId="{F6884C21-FB16-4AF8-BFAD-91D6A83BF55B}" destId="{7EAE21AF-97D3-47FC-AC91-88C33CE558B6}" srcOrd="7" destOrd="0" presId="urn:microsoft.com/office/officeart/2005/8/layout/cycle3"/>
    <dgm:cxn modelId="{573EF1DE-591E-474A-B53F-AB9F60C301E3}" type="presParOf" srcId="{F6884C21-FB16-4AF8-BFAD-91D6A83BF55B}" destId="{95C088AD-6273-44AC-AD31-3F4BA77F7277}" srcOrd="8" destOrd="0" presId="urn:microsoft.com/office/officeart/2005/8/layout/cycle3"/>
    <dgm:cxn modelId="{005C121E-A3AB-4E3A-A99C-C5F1508363C5}" type="presParOf" srcId="{F6884C21-FB16-4AF8-BFAD-91D6A83BF55B}" destId="{673AF659-30C1-44F7-A3F3-DD6AEAEADCA0}" srcOrd="9" destOrd="0" presId="urn:microsoft.com/office/officeart/2005/8/layout/cycle3"/>
    <dgm:cxn modelId="{1B6A28AF-09B7-4FC7-9632-DD3B6D53F657}" type="presParOf" srcId="{F6884C21-FB16-4AF8-BFAD-91D6A83BF55B}" destId="{05FD284A-59F8-4BAF-A1A3-F017485E949A}" srcOrd="10" destOrd="0" presId="urn:microsoft.com/office/officeart/2005/8/layout/cycle3"/>
    <dgm:cxn modelId="{B655B5B8-1E80-4ED9-9033-174B2A9E26B5}" type="presParOf" srcId="{F6884C21-FB16-4AF8-BFAD-91D6A83BF55B}" destId="{DDFC78DD-52E8-4091-B738-66803A17820A}" srcOrd="11" destOrd="0" presId="urn:microsoft.com/office/officeart/2005/8/layout/cycle3"/>
    <dgm:cxn modelId="{7886ED31-C965-4B4E-987B-4265971A81F0}" type="presParOf" srcId="{F6884C21-FB16-4AF8-BFAD-91D6A83BF55B}" destId="{B6082893-7AB2-4027-81EE-0AB4CE74185B}" srcOrd="12"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8FAD9-62C6-4FF4-9154-5C8F9E3973FD}">
      <dsp:nvSpPr>
        <dsp:cNvPr id="0" name=""/>
        <dsp:cNvSpPr/>
      </dsp:nvSpPr>
      <dsp:spPr>
        <a:xfrm>
          <a:off x="1930371" y="48644"/>
          <a:ext cx="4508795" cy="4508795"/>
        </a:xfrm>
        <a:prstGeom prst="circularArrow">
          <a:avLst>
            <a:gd name="adj1" fmla="val 5544"/>
            <a:gd name="adj2" fmla="val 330680"/>
            <a:gd name="adj3" fmla="val 14809767"/>
            <a:gd name="adj4" fmla="val 16783665"/>
            <a:gd name="adj5" fmla="val 5757"/>
          </a:avLst>
        </a:prstGeom>
        <a:gradFill rotWithShape="0">
          <a:gsLst>
            <a:gs pos="0">
              <a:schemeClr val="accent1">
                <a:tint val="40000"/>
                <a:hueOff val="0"/>
                <a:satOff val="0"/>
                <a:lumOff val="0"/>
                <a:alphaOff val="0"/>
                <a:tint val="96000"/>
                <a:lumMod val="102000"/>
              </a:schemeClr>
            </a:gs>
            <a:gs pos="100000">
              <a:schemeClr val="accent1">
                <a:tint val="40000"/>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780BF11-F7A8-4014-B2A3-AB1E74185186}">
      <dsp:nvSpPr>
        <dsp:cNvPr id="0" name=""/>
        <dsp:cNvSpPr/>
      </dsp:nvSpPr>
      <dsp:spPr>
        <a:xfrm>
          <a:off x="3956007" y="-125912"/>
          <a:ext cx="1107240" cy="963929"/>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INDIVIDUAL STUDENT NAME FOLLOWED BY MENTOR NAME</a:t>
          </a:r>
          <a:r>
            <a:rPr lang="en-US" sz="900" b="1" kern="1200" dirty="0"/>
            <a:t>.</a:t>
          </a:r>
          <a:endParaRPr lang="en-US" sz="900" kern="1200" dirty="0"/>
        </a:p>
      </dsp:txBody>
      <dsp:txXfrm>
        <a:off x="4003062" y="-78857"/>
        <a:ext cx="1013130" cy="869819"/>
      </dsp:txXfrm>
    </dsp:sp>
    <dsp:sp modelId="{BBCA879D-5854-4825-A3B2-99E0CB0381AB}">
      <dsp:nvSpPr>
        <dsp:cNvPr id="0" name=""/>
        <dsp:cNvSpPr/>
      </dsp:nvSpPr>
      <dsp:spPr>
        <a:xfrm>
          <a:off x="5215492" y="692068"/>
          <a:ext cx="1103246" cy="45673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INTRODUCTION</a:t>
          </a:r>
          <a:endParaRPr lang="en-US" sz="900" kern="1200" dirty="0">
            <a:solidFill>
              <a:srgbClr val="002060"/>
            </a:solidFill>
          </a:endParaRPr>
        </a:p>
      </dsp:txBody>
      <dsp:txXfrm>
        <a:off x="5237788" y="714364"/>
        <a:ext cx="1058654" cy="412146"/>
      </dsp:txXfrm>
    </dsp:sp>
    <dsp:sp modelId="{A0388919-59E7-4363-B58F-27799527D5A9}">
      <dsp:nvSpPr>
        <dsp:cNvPr id="0" name=""/>
        <dsp:cNvSpPr/>
      </dsp:nvSpPr>
      <dsp:spPr>
        <a:xfrm>
          <a:off x="5653089" y="1411940"/>
          <a:ext cx="1115274" cy="455710"/>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OBJECTIVE OF THE STUDY</a:t>
          </a:r>
          <a:endParaRPr lang="en-US" sz="1050" kern="1200" dirty="0">
            <a:solidFill>
              <a:srgbClr val="002060"/>
            </a:solidFill>
          </a:endParaRPr>
        </a:p>
      </dsp:txBody>
      <dsp:txXfrm>
        <a:off x="5675335" y="1434186"/>
        <a:ext cx="1070782" cy="411218"/>
      </dsp:txXfrm>
    </dsp:sp>
    <dsp:sp modelId="{1F0D7709-5E4C-4CD7-8109-B98A82EB5D92}">
      <dsp:nvSpPr>
        <dsp:cNvPr id="0" name=""/>
        <dsp:cNvSpPr/>
      </dsp:nvSpPr>
      <dsp:spPr>
        <a:xfrm>
          <a:off x="5703727" y="2230611"/>
          <a:ext cx="1116612"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APPLICATIONS</a:t>
          </a:r>
        </a:p>
      </dsp:txBody>
      <dsp:txXfrm>
        <a:off x="5725935" y="2252819"/>
        <a:ext cx="1072196" cy="410512"/>
      </dsp:txXfrm>
    </dsp:sp>
    <dsp:sp modelId="{95B004B1-100F-40F1-8651-C67FF0937B7D}">
      <dsp:nvSpPr>
        <dsp:cNvPr id="0" name=""/>
        <dsp:cNvSpPr/>
      </dsp:nvSpPr>
      <dsp:spPr>
        <a:xfrm>
          <a:off x="5567837" y="3003714"/>
          <a:ext cx="1142115"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SOFTWARE USE</a:t>
          </a:r>
          <a:endParaRPr lang="en-US" sz="1050" kern="1200" dirty="0">
            <a:solidFill>
              <a:srgbClr val="002060"/>
            </a:solidFill>
          </a:endParaRPr>
        </a:p>
      </dsp:txBody>
      <dsp:txXfrm>
        <a:off x="5590045" y="3025922"/>
        <a:ext cx="1097699" cy="410512"/>
      </dsp:txXfrm>
    </dsp:sp>
    <dsp:sp modelId="{5086FF4A-56E9-46E5-BCEA-1A204784713E}">
      <dsp:nvSpPr>
        <dsp:cNvPr id="0" name=""/>
        <dsp:cNvSpPr/>
      </dsp:nvSpPr>
      <dsp:spPr>
        <a:xfrm>
          <a:off x="5114917" y="3601608"/>
          <a:ext cx="1142443"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PROGRAMMING LANGUAGE</a:t>
          </a:r>
          <a:endParaRPr lang="en-US" sz="1050" kern="1200" dirty="0">
            <a:solidFill>
              <a:srgbClr val="002060"/>
            </a:solidFill>
          </a:endParaRPr>
        </a:p>
      </dsp:txBody>
      <dsp:txXfrm>
        <a:off x="5137125" y="3623816"/>
        <a:ext cx="1098027" cy="410512"/>
      </dsp:txXfrm>
    </dsp:sp>
    <dsp:sp modelId="{7EAE21AF-97D3-47FC-AC91-88C33CE558B6}">
      <dsp:nvSpPr>
        <dsp:cNvPr id="0" name=""/>
        <dsp:cNvSpPr/>
      </dsp:nvSpPr>
      <dsp:spPr>
        <a:xfrm>
          <a:off x="4052047" y="3974042"/>
          <a:ext cx="909856"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FLOW CHART</a:t>
          </a:r>
        </a:p>
      </dsp:txBody>
      <dsp:txXfrm>
        <a:off x="4074255" y="3996250"/>
        <a:ext cx="865440" cy="410512"/>
      </dsp:txXfrm>
    </dsp:sp>
    <dsp:sp modelId="{95C088AD-6273-44AC-AD31-3F4BA77F7277}">
      <dsp:nvSpPr>
        <dsp:cNvPr id="0" name=""/>
        <dsp:cNvSpPr/>
      </dsp:nvSpPr>
      <dsp:spPr>
        <a:xfrm>
          <a:off x="2773116" y="3828565"/>
          <a:ext cx="1048263"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ADVANTAGES</a:t>
          </a:r>
        </a:p>
      </dsp:txBody>
      <dsp:txXfrm>
        <a:off x="2795324" y="3850773"/>
        <a:ext cx="1003847" cy="410512"/>
      </dsp:txXfrm>
    </dsp:sp>
    <dsp:sp modelId="{673AF659-30C1-44F7-A3F3-DD6AEAEADCA0}">
      <dsp:nvSpPr>
        <dsp:cNvPr id="0" name=""/>
        <dsp:cNvSpPr/>
      </dsp:nvSpPr>
      <dsp:spPr>
        <a:xfrm>
          <a:off x="1966745" y="3057499"/>
          <a:ext cx="1307272"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DISADVANTAGES</a:t>
          </a:r>
        </a:p>
      </dsp:txBody>
      <dsp:txXfrm>
        <a:off x="1988953" y="3079707"/>
        <a:ext cx="1262856" cy="410512"/>
      </dsp:txXfrm>
    </dsp:sp>
    <dsp:sp modelId="{05FD284A-59F8-4BAF-A1A3-F017485E949A}">
      <dsp:nvSpPr>
        <dsp:cNvPr id="0" name=""/>
        <dsp:cNvSpPr/>
      </dsp:nvSpPr>
      <dsp:spPr>
        <a:xfrm>
          <a:off x="1758907" y="2192501"/>
          <a:ext cx="1100198" cy="45492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COMPONENTS REQUIRED</a:t>
          </a:r>
        </a:p>
      </dsp:txBody>
      <dsp:txXfrm>
        <a:off x="1781115" y="2214709"/>
        <a:ext cx="1055782" cy="410512"/>
      </dsp:txXfrm>
    </dsp:sp>
    <dsp:sp modelId="{DDFC78DD-52E8-4091-B738-66803A17820A}">
      <dsp:nvSpPr>
        <dsp:cNvPr id="0" name=""/>
        <dsp:cNvSpPr/>
      </dsp:nvSpPr>
      <dsp:spPr>
        <a:xfrm>
          <a:off x="1891827" y="1313322"/>
          <a:ext cx="1188145" cy="473248"/>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FUTURE DEVLOPMENTS</a:t>
          </a:r>
        </a:p>
      </dsp:txBody>
      <dsp:txXfrm>
        <a:off x="1914929" y="1336424"/>
        <a:ext cx="1141941" cy="427044"/>
      </dsp:txXfrm>
    </dsp:sp>
    <dsp:sp modelId="{B6082893-7AB2-4027-81EE-0AB4CE74185B}">
      <dsp:nvSpPr>
        <dsp:cNvPr id="0" name=""/>
        <dsp:cNvSpPr/>
      </dsp:nvSpPr>
      <dsp:spPr>
        <a:xfrm>
          <a:off x="2561633" y="385480"/>
          <a:ext cx="1115747" cy="653559"/>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2060"/>
              </a:solidFill>
            </a:rPr>
            <a:t>INDIVIDUAL CONTRIBUTION OF THE PROJECT</a:t>
          </a:r>
        </a:p>
      </dsp:txBody>
      <dsp:txXfrm>
        <a:off x="2593537" y="417384"/>
        <a:ext cx="1051939" cy="58975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42016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292761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170332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1326268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376665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1138257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1000330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398971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259058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14179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265774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410306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355286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236384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51222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200397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45F1B-E530-4514-A3C5-253E8452C6EE}"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419D4-4D4B-469A-A3E9-8E1A48AC9C7F}" type="slidenum">
              <a:rPr lang="en-US" smtClean="0"/>
              <a:t>‹#›</a:t>
            </a:fld>
            <a:endParaRPr lang="en-US" dirty="0"/>
          </a:p>
        </p:txBody>
      </p:sp>
    </p:spTree>
    <p:extLst>
      <p:ext uri="{BB962C8B-B14F-4D97-AF65-F5344CB8AC3E}">
        <p14:creationId xmlns:p14="http://schemas.microsoft.com/office/powerpoint/2010/main" val="322237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A45F1B-E530-4514-A3C5-253E8452C6EE}" type="datetimeFigureOut">
              <a:rPr lang="en-US" smtClean="0"/>
              <a:t>12/6/2022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4419D4-4D4B-469A-A3E9-8E1A48AC9C7F}" type="slidenum">
              <a:rPr lang="en-US" smtClean="0"/>
              <a:t>‹#›</a:t>
            </a:fld>
            <a:endParaRPr lang="en-US" dirty="0"/>
          </a:p>
        </p:txBody>
      </p:sp>
    </p:spTree>
    <p:extLst>
      <p:ext uri="{BB962C8B-B14F-4D97-AF65-F5344CB8AC3E}">
        <p14:creationId xmlns:p14="http://schemas.microsoft.com/office/powerpoint/2010/main" val="147923746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0CCA165-1DBC-3076-6DBE-43E85CAAC68A}"/>
              </a:ext>
            </a:extLst>
          </p:cNvPr>
          <p:cNvSpPr>
            <a:spLocks noGrp="1"/>
          </p:cNvSpPr>
          <p:nvPr>
            <p:ph type="ctrTitle"/>
          </p:nvPr>
        </p:nvSpPr>
        <p:spPr>
          <a:xfrm>
            <a:off x="2292890" y="1021577"/>
            <a:ext cx="8733453" cy="738534"/>
          </a:xfrm>
        </p:spPr>
        <p:txBody>
          <a:bodyPr>
            <a:normAutofit/>
          </a:bodyPr>
          <a:lstStyle/>
          <a:p>
            <a:r>
              <a:rPr lang="en-US" sz="2800" b="1" dirty="0">
                <a:latin typeface="Arial Black" panose="020B0A04020102020204" pitchFamily="34" charset="0"/>
              </a:rPr>
              <a:t>Project on health management system</a:t>
            </a:r>
          </a:p>
        </p:txBody>
      </p:sp>
      <p:sp>
        <p:nvSpPr>
          <p:cNvPr id="12" name="Subtitle 11">
            <a:extLst>
              <a:ext uri="{FF2B5EF4-FFF2-40B4-BE49-F238E27FC236}">
                <a16:creationId xmlns:a16="http://schemas.microsoft.com/office/drawing/2014/main" id="{53ED9A1E-A354-3CFF-093E-5CE7B6038C35}"/>
              </a:ext>
            </a:extLst>
          </p:cNvPr>
          <p:cNvSpPr>
            <a:spLocks noGrp="1"/>
          </p:cNvSpPr>
          <p:nvPr>
            <p:ph type="subTitle" idx="1"/>
          </p:nvPr>
        </p:nvSpPr>
        <p:spPr>
          <a:xfrm>
            <a:off x="2292889" y="1867287"/>
            <a:ext cx="8733454" cy="808089"/>
          </a:xfrm>
        </p:spPr>
        <p:txBody>
          <a:bodyPr>
            <a:normAutofit fontScale="92500" lnSpcReduction="20000"/>
          </a:bodyPr>
          <a:lstStyle/>
          <a:p>
            <a:r>
              <a:rPr lang="en-US" sz="2400" dirty="0">
                <a:solidFill>
                  <a:srgbClr val="002060"/>
                </a:solidFill>
              </a:rPr>
              <a:t>GURU NANAK INSTITUTE OF TECHNOLOGY</a:t>
            </a:r>
          </a:p>
          <a:p>
            <a:r>
              <a:rPr lang="en-US" sz="1800" dirty="0">
                <a:solidFill>
                  <a:srgbClr val="002060"/>
                </a:solidFill>
              </a:rPr>
              <a:t>MASTER OF COMPUTER APPLICATION </a:t>
            </a:r>
          </a:p>
          <a:p>
            <a:endParaRPr lang="en-US" sz="2800" dirty="0">
              <a:solidFill>
                <a:srgbClr val="FF0000"/>
              </a:solidFill>
            </a:endParaRPr>
          </a:p>
        </p:txBody>
      </p:sp>
      <p:pic>
        <p:nvPicPr>
          <p:cNvPr id="1026" name="Picture 2" descr="Ninja Coders | Drupal.org">
            <a:extLst>
              <a:ext uri="{FF2B5EF4-FFF2-40B4-BE49-F238E27FC236}">
                <a16:creationId xmlns:a16="http://schemas.microsoft.com/office/drawing/2014/main" id="{41EA65DF-481F-AA97-5765-7DFBFBB4D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CF769F-7AA2-790A-90F9-4375D44B9637}"/>
              </a:ext>
            </a:extLst>
          </p:cNvPr>
          <p:cNvSpPr txBox="1"/>
          <p:nvPr/>
        </p:nvSpPr>
        <p:spPr>
          <a:xfrm flipH="1">
            <a:off x="0" y="5384324"/>
            <a:ext cx="2813228" cy="646331"/>
          </a:xfrm>
          <a:prstGeom prst="rect">
            <a:avLst/>
          </a:prstGeom>
          <a:noFill/>
        </p:spPr>
        <p:txBody>
          <a:bodyPr wrap="square" rtlCol="0">
            <a:spAutoFit/>
          </a:bodyPr>
          <a:lstStyle/>
          <a:p>
            <a:r>
              <a:rPr lang="en-US" altLang="en" sz="1800" b="1" dirty="0">
                <a:solidFill>
                  <a:schemeClr val="accent1">
                    <a:lumMod val="50000"/>
                  </a:schemeClr>
                </a:solidFill>
              </a:rPr>
              <a:t>Under the guidance of: </a:t>
            </a:r>
          </a:p>
          <a:p>
            <a:r>
              <a:rPr lang="en-US" b="1" dirty="0">
                <a:solidFill>
                  <a:schemeClr val="accent1">
                    <a:lumMod val="50000"/>
                  </a:schemeClr>
                </a:solidFill>
              </a:rPr>
              <a:t>DOLA SAHA</a:t>
            </a:r>
            <a:endParaRPr lang="en-US" dirty="0">
              <a:solidFill>
                <a:schemeClr val="accent1">
                  <a:lumMod val="50000"/>
                </a:schemeClr>
              </a:solidFill>
            </a:endParaRPr>
          </a:p>
        </p:txBody>
      </p:sp>
      <p:sp>
        <p:nvSpPr>
          <p:cNvPr id="15" name="TextBox 14">
            <a:extLst>
              <a:ext uri="{FF2B5EF4-FFF2-40B4-BE49-F238E27FC236}">
                <a16:creationId xmlns:a16="http://schemas.microsoft.com/office/drawing/2014/main" id="{BD633A2B-E329-7613-47AA-8727841FDCD7}"/>
              </a:ext>
            </a:extLst>
          </p:cNvPr>
          <p:cNvSpPr txBox="1"/>
          <p:nvPr/>
        </p:nvSpPr>
        <p:spPr>
          <a:xfrm>
            <a:off x="8229617" y="3571955"/>
            <a:ext cx="2707079" cy="3271408"/>
          </a:xfrm>
          <a:prstGeom prst="rect">
            <a:avLst/>
          </a:prstGeom>
          <a:noFill/>
        </p:spPr>
        <p:txBody>
          <a:bodyPr wrap="square" rtlCol="0">
            <a:spAutoFit/>
          </a:bodyPr>
          <a:lstStyle/>
          <a:p>
            <a:r>
              <a:rPr lang="en-US" sz="1400" b="1" dirty="0"/>
              <a:t>By:</a:t>
            </a:r>
          </a:p>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Ashutosh Kumar Yadav        504121011006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b="1" dirty="0">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Mujahid Ali Ansari                504121011025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b="1" dirty="0" err="1">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Shahil</a:t>
            </a:r>
            <a:r>
              <a:rPr lang="en-IN" sz="1800" b="1" dirty="0">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 Kumar Chourasia      504121011045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b="1" dirty="0" err="1">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Sirsha</a:t>
            </a:r>
            <a:r>
              <a:rPr lang="en-IN" sz="1800" b="1" dirty="0">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 Majumder                   504121021050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b="1" dirty="0" err="1">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Sonu</a:t>
            </a:r>
            <a:r>
              <a:rPr lang="en-IN" sz="1800" b="1" dirty="0">
                <a:solidFill>
                  <a:srgbClr val="1F3864"/>
                </a:solidFill>
                <a:effectLst/>
                <a:latin typeface="Aparajita" panose="020B0502040204020203" pitchFamily="18" charset="0"/>
                <a:ea typeface="Calibri" panose="020F0502020204030204" pitchFamily="34" charset="0"/>
                <a:cs typeface="Times New Roman" panose="02020603050405020304" pitchFamily="18" charset="0"/>
              </a:rPr>
              <a:t> Routh                             504121011051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4" name="Picture 10" descr="Top Private Btech/Mtech Engineering Colleges in Kolkata">
            <a:extLst>
              <a:ext uri="{FF2B5EF4-FFF2-40B4-BE49-F238E27FC236}">
                <a16:creationId xmlns:a16="http://schemas.microsoft.com/office/drawing/2014/main" id="{E5B1A906-05BA-72D4-8FE2-9CD1B1D1B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665" y="2583660"/>
            <a:ext cx="3389902" cy="988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3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1034"/>
                                        </p:tgtEl>
                                        <p:attrNameLst>
                                          <p:attrName>style.visibility</p:attrName>
                                        </p:attrNameLst>
                                      </p:cBhvr>
                                      <p:to>
                                        <p:strVal val="visible"/>
                                      </p:to>
                                    </p:set>
                                    <p:animEffect transition="in" filter="circle(in)">
                                      <p:cBhvr>
                                        <p:cTn id="11" dur="2000"/>
                                        <p:tgtEl>
                                          <p:spTgt spid="1034"/>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5350-20F7-13F0-A80C-3048DD4E272A}"/>
              </a:ext>
            </a:extLst>
          </p:cNvPr>
          <p:cNvSpPr>
            <a:spLocks noGrp="1"/>
          </p:cNvSpPr>
          <p:nvPr>
            <p:ph type="title"/>
          </p:nvPr>
        </p:nvSpPr>
        <p:spPr/>
        <p:txBody>
          <a:bodyPr/>
          <a:lstStyle/>
          <a:p>
            <a:r>
              <a:rPr lang="en-IN" b="1" u="sng" dirty="0">
                <a:solidFill>
                  <a:srgbClr val="002060"/>
                </a:solidFill>
              </a:rPr>
              <a:t>DISADVANTAGES</a:t>
            </a:r>
          </a:p>
        </p:txBody>
      </p:sp>
      <p:sp>
        <p:nvSpPr>
          <p:cNvPr id="3" name="Content Placeholder 2">
            <a:extLst>
              <a:ext uri="{FF2B5EF4-FFF2-40B4-BE49-F238E27FC236}">
                <a16:creationId xmlns:a16="http://schemas.microsoft.com/office/drawing/2014/main" id="{140498A3-6C4C-683E-F712-EED6F99631E7}"/>
              </a:ext>
            </a:extLst>
          </p:cNvPr>
          <p:cNvSpPr>
            <a:spLocks noGrp="1"/>
          </p:cNvSpPr>
          <p:nvPr>
            <p:ph idx="1"/>
          </p:nvPr>
        </p:nvSpPr>
        <p:spPr/>
        <p:txBody>
          <a:bodyPr/>
          <a:lstStyle/>
          <a:p>
            <a:r>
              <a:rPr lang="en-IN" dirty="0">
                <a:solidFill>
                  <a:srgbClr val="002060"/>
                </a:solidFill>
                <a:latin typeface="Corbel (Body)"/>
                <a:ea typeface="Calibri" panose="020F0502020204030204" pitchFamily="34" charset="0"/>
              </a:rPr>
              <a:t>INTERNET CONNECTIVITY</a:t>
            </a:r>
          </a:p>
          <a:p>
            <a:r>
              <a:rPr lang="en-IN" dirty="0">
                <a:solidFill>
                  <a:srgbClr val="002060"/>
                </a:solidFill>
              </a:rPr>
              <a:t>LIMITED CONTROL</a:t>
            </a:r>
          </a:p>
          <a:p>
            <a:r>
              <a:rPr lang="en-IN" dirty="0">
                <a:solidFill>
                  <a:srgbClr val="002060"/>
                </a:solidFill>
              </a:rPr>
              <a:t>DOWNTIME</a:t>
            </a:r>
          </a:p>
        </p:txBody>
      </p:sp>
      <p:pic>
        <p:nvPicPr>
          <p:cNvPr id="4" name="Picture 2" descr="Ninja Coders | Drupal.org">
            <a:extLst>
              <a:ext uri="{FF2B5EF4-FFF2-40B4-BE49-F238E27FC236}">
                <a16:creationId xmlns:a16="http://schemas.microsoft.com/office/drawing/2014/main" id="{74C1B4A6-0DD1-9C64-591A-BB04E80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8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6A36-8E1C-2B3A-45B9-23D206813C12}"/>
              </a:ext>
            </a:extLst>
          </p:cNvPr>
          <p:cNvSpPr>
            <a:spLocks noGrp="1"/>
          </p:cNvSpPr>
          <p:nvPr>
            <p:ph type="title"/>
          </p:nvPr>
        </p:nvSpPr>
        <p:spPr>
          <a:xfrm>
            <a:off x="1479245" y="409542"/>
            <a:ext cx="10018713" cy="914401"/>
          </a:xfrm>
        </p:spPr>
        <p:txBody>
          <a:bodyPr>
            <a:normAutofit fontScale="90000"/>
          </a:bodyPr>
          <a:lstStyle/>
          <a:p>
            <a:r>
              <a:rPr lang="en-US" altLang="en" sz="4000" b="1" u="sng" dirty="0">
                <a:solidFill>
                  <a:srgbClr val="002060"/>
                </a:solidFill>
              </a:rPr>
              <a:t>COMPONENTS REQUIRED </a:t>
            </a:r>
            <a:br>
              <a:rPr lang="en-US" sz="4000" b="1" u="sng"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C836693D-20B9-6F8D-3D57-475038AFE903}"/>
              </a:ext>
            </a:extLst>
          </p:cNvPr>
          <p:cNvSpPr>
            <a:spLocks noGrp="1"/>
          </p:cNvSpPr>
          <p:nvPr>
            <p:ph idx="1"/>
          </p:nvPr>
        </p:nvSpPr>
        <p:spPr>
          <a:xfrm>
            <a:off x="3298414" y="2054231"/>
            <a:ext cx="7065801" cy="1730965"/>
          </a:xfrm>
        </p:spPr>
        <p:txBody>
          <a:bodyPr/>
          <a:lstStyle/>
          <a:p>
            <a:pPr marL="0" indent="0">
              <a:buNone/>
            </a:pPr>
            <a:r>
              <a:rPr lang="en-US" dirty="0"/>
              <a:t>VS CODE</a:t>
            </a:r>
          </a:p>
          <a:p>
            <a:pPr marL="0" indent="0">
              <a:buNone/>
            </a:pPr>
            <a:r>
              <a:rPr lang="en-US" dirty="0"/>
              <a:t>   </a:t>
            </a:r>
          </a:p>
          <a:p>
            <a:pPr marL="0" indent="0">
              <a:buNone/>
            </a:pPr>
            <a:r>
              <a:rPr lang="en-US" dirty="0"/>
              <a:t>AWS</a:t>
            </a:r>
          </a:p>
        </p:txBody>
      </p:sp>
      <p:pic>
        <p:nvPicPr>
          <p:cNvPr id="4" name="Picture 2" descr="Ninja Coders | Drupal.org">
            <a:extLst>
              <a:ext uri="{FF2B5EF4-FFF2-40B4-BE49-F238E27FC236}">
                <a16:creationId xmlns:a16="http://schemas.microsoft.com/office/drawing/2014/main" id="{BDE7A6C9-386A-DD4B-047F-DA594AEC6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D652A9-EA45-40F2-167C-416C08F8068F}"/>
              </a:ext>
            </a:extLst>
          </p:cNvPr>
          <p:cNvSpPr txBox="1"/>
          <p:nvPr/>
        </p:nvSpPr>
        <p:spPr>
          <a:xfrm flipH="1">
            <a:off x="5296446" y="1351940"/>
            <a:ext cx="2150727" cy="523220"/>
          </a:xfrm>
          <a:prstGeom prst="rect">
            <a:avLst/>
          </a:prstGeom>
          <a:noFill/>
        </p:spPr>
        <p:txBody>
          <a:bodyPr wrap="square" rtlCol="0">
            <a:spAutoFit/>
          </a:bodyPr>
          <a:lstStyle/>
          <a:p>
            <a:pPr algn="ctr"/>
            <a:r>
              <a:rPr lang="en-US" sz="2800" b="1" u="sng" dirty="0">
                <a:solidFill>
                  <a:srgbClr val="002060"/>
                </a:solidFill>
              </a:rPr>
              <a:t>SOFTWARE</a:t>
            </a:r>
          </a:p>
        </p:txBody>
      </p:sp>
      <p:sp>
        <p:nvSpPr>
          <p:cNvPr id="6" name="TextBox 5">
            <a:extLst>
              <a:ext uri="{FF2B5EF4-FFF2-40B4-BE49-F238E27FC236}">
                <a16:creationId xmlns:a16="http://schemas.microsoft.com/office/drawing/2014/main" id="{0D8F68D7-94B5-F3BB-F408-02674A608EF2}"/>
              </a:ext>
            </a:extLst>
          </p:cNvPr>
          <p:cNvSpPr txBox="1"/>
          <p:nvPr/>
        </p:nvSpPr>
        <p:spPr>
          <a:xfrm>
            <a:off x="4735568" y="4034672"/>
            <a:ext cx="3516198" cy="800219"/>
          </a:xfrm>
          <a:prstGeom prst="rect">
            <a:avLst/>
          </a:prstGeom>
          <a:noFill/>
        </p:spPr>
        <p:txBody>
          <a:bodyPr wrap="square" rtlCol="0">
            <a:spAutoFit/>
          </a:bodyPr>
          <a:lstStyle/>
          <a:p>
            <a:r>
              <a:rPr lang="en-US" sz="2800" b="1" u="sng" dirty="0">
                <a:solidFill>
                  <a:srgbClr val="002060"/>
                </a:solidFill>
              </a:rPr>
              <a:t>CODING LANGUAGE</a:t>
            </a:r>
          </a:p>
          <a:p>
            <a:endParaRPr lang="en-US" b="1" u="sng" dirty="0">
              <a:solidFill>
                <a:srgbClr val="002060"/>
              </a:solidFill>
            </a:endParaRPr>
          </a:p>
        </p:txBody>
      </p:sp>
      <p:sp>
        <p:nvSpPr>
          <p:cNvPr id="7" name="TextBox 6">
            <a:extLst>
              <a:ext uri="{FF2B5EF4-FFF2-40B4-BE49-F238E27FC236}">
                <a16:creationId xmlns:a16="http://schemas.microsoft.com/office/drawing/2014/main" id="{88BFF93D-CBDD-9A03-2783-F1A167276A85}"/>
              </a:ext>
            </a:extLst>
          </p:cNvPr>
          <p:cNvSpPr txBox="1"/>
          <p:nvPr/>
        </p:nvSpPr>
        <p:spPr>
          <a:xfrm>
            <a:off x="3513612" y="5710535"/>
            <a:ext cx="6240544" cy="923330"/>
          </a:xfrm>
          <a:prstGeom prst="rect">
            <a:avLst/>
          </a:prstGeom>
          <a:noFill/>
        </p:spPr>
        <p:txBody>
          <a:bodyPr wrap="square" rtlCol="0">
            <a:spAutoFit/>
          </a:bodyPr>
          <a:lstStyle/>
          <a:p>
            <a:r>
              <a:rPr lang="en-US" dirty="0"/>
              <a:t>PYTHON</a:t>
            </a:r>
          </a:p>
          <a:p>
            <a:endParaRPr lang="en-US" dirty="0"/>
          </a:p>
          <a:p>
            <a:endParaRPr lang="en-US" dirty="0"/>
          </a:p>
        </p:txBody>
      </p:sp>
      <p:pic>
        <p:nvPicPr>
          <p:cNvPr id="1028" name="Picture 4">
            <a:extLst>
              <a:ext uri="{FF2B5EF4-FFF2-40B4-BE49-F238E27FC236}">
                <a16:creationId xmlns:a16="http://schemas.microsoft.com/office/drawing/2014/main" id="{1E12318B-EFA3-2625-268D-DAC6F8765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01" y="2178248"/>
            <a:ext cx="632290" cy="632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Services - Amazon Web Services (AWS)">
            <a:extLst>
              <a:ext uri="{FF2B5EF4-FFF2-40B4-BE49-F238E27FC236}">
                <a16:creationId xmlns:a16="http://schemas.microsoft.com/office/drawing/2014/main" id="{75039CC5-73A9-9241-A669-BB92400EF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729" y="3204901"/>
            <a:ext cx="1207434" cy="6348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 Wikiversity">
            <a:extLst>
              <a:ext uri="{FF2B5EF4-FFF2-40B4-BE49-F238E27FC236}">
                <a16:creationId xmlns:a16="http://schemas.microsoft.com/office/drawing/2014/main" id="{0ABB3E63-2D61-CADB-F293-266B1227F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791" y="5495363"/>
            <a:ext cx="865374" cy="8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38C7-9B8C-D8E7-9EEC-402799E19ECC}"/>
              </a:ext>
            </a:extLst>
          </p:cNvPr>
          <p:cNvSpPr>
            <a:spLocks noGrp="1"/>
          </p:cNvSpPr>
          <p:nvPr>
            <p:ph type="title"/>
          </p:nvPr>
        </p:nvSpPr>
        <p:spPr/>
        <p:txBody>
          <a:bodyPr/>
          <a:lstStyle/>
          <a:p>
            <a:r>
              <a:rPr lang="en-IN" b="1" u="sng" dirty="0">
                <a:solidFill>
                  <a:srgbClr val="002060"/>
                </a:solidFill>
              </a:rPr>
              <a:t>FUTURE DEVELOPMENT</a:t>
            </a:r>
            <a:r>
              <a:rPr lang="en-IN" b="1" u="sng" dirty="0">
                <a:solidFill>
                  <a:schemeClr val="accent1">
                    <a:lumMod val="50000"/>
                  </a:schemeClr>
                </a:solidFill>
              </a:rPr>
              <a:t> </a:t>
            </a:r>
          </a:p>
        </p:txBody>
      </p:sp>
      <p:sp>
        <p:nvSpPr>
          <p:cNvPr id="3" name="Content Placeholder 2">
            <a:extLst>
              <a:ext uri="{FF2B5EF4-FFF2-40B4-BE49-F238E27FC236}">
                <a16:creationId xmlns:a16="http://schemas.microsoft.com/office/drawing/2014/main" id="{6C8D5715-0895-1474-DC9D-D5194B405B8F}"/>
              </a:ext>
            </a:extLst>
          </p:cNvPr>
          <p:cNvSpPr>
            <a:spLocks noGrp="1"/>
          </p:cNvSpPr>
          <p:nvPr>
            <p:ph idx="1"/>
          </p:nvPr>
        </p:nvSpPr>
        <p:spPr>
          <a:xfrm>
            <a:off x="1484311" y="1653987"/>
            <a:ext cx="10018713" cy="3124201"/>
          </a:xfrm>
        </p:spPr>
        <p:txBody>
          <a:bodyPr/>
          <a:lstStyle/>
          <a:p>
            <a:r>
              <a:rPr lang="en-IN" dirty="0">
                <a:solidFill>
                  <a:srgbClr val="002060"/>
                </a:solidFill>
              </a:rPr>
              <a:t>ADD HEALTH FACTORS USING MACHINE LEARNING.</a:t>
            </a:r>
          </a:p>
          <a:p>
            <a:r>
              <a:rPr lang="en-IN" dirty="0">
                <a:solidFill>
                  <a:srgbClr val="002060"/>
                </a:solidFill>
              </a:rPr>
              <a:t>WEB DESIGN FOR HEALTH TRACKING SYSTEM</a:t>
            </a:r>
          </a:p>
          <a:p>
            <a:r>
              <a:rPr lang="en-IN" dirty="0">
                <a:solidFill>
                  <a:srgbClr val="002060"/>
                </a:solidFill>
              </a:rPr>
              <a:t>DATABASE MANAGEMENT SYSTEM.</a:t>
            </a:r>
          </a:p>
        </p:txBody>
      </p:sp>
      <p:pic>
        <p:nvPicPr>
          <p:cNvPr id="4" name="Picture 2" descr="Ninja Coders | Drupal.org">
            <a:extLst>
              <a:ext uri="{FF2B5EF4-FFF2-40B4-BE49-F238E27FC236}">
                <a16:creationId xmlns:a16="http://schemas.microsoft.com/office/drawing/2014/main" id="{7C97D0DD-9A1B-C8F6-2FF7-073395ADC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0E8169-5DD0-63CC-61EF-A42C82E16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778" y="4223498"/>
            <a:ext cx="6409765" cy="24036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62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7786-646D-A9FA-69B9-D918F5E30D16}"/>
              </a:ext>
            </a:extLst>
          </p:cNvPr>
          <p:cNvSpPr>
            <a:spLocks noGrp="1"/>
          </p:cNvSpPr>
          <p:nvPr>
            <p:ph type="title"/>
          </p:nvPr>
        </p:nvSpPr>
        <p:spPr/>
        <p:txBody>
          <a:bodyPr>
            <a:normAutofit fontScale="90000"/>
          </a:bodyPr>
          <a:lstStyle/>
          <a:p>
            <a:br>
              <a:rPr lang="en-US" b="1" dirty="0">
                <a:solidFill>
                  <a:srgbClr val="002060"/>
                </a:solidFill>
              </a:rPr>
            </a:br>
            <a:r>
              <a:rPr lang="en-US" b="1" u="sng" dirty="0">
                <a:solidFill>
                  <a:srgbClr val="002060"/>
                </a:solidFill>
              </a:rPr>
              <a:t>INDIVIDUAL CONTRIBUTION TO THE PROJECT</a:t>
            </a:r>
            <a:endParaRPr lang="en-IN" b="1" u="sng" dirty="0">
              <a:solidFill>
                <a:srgbClr val="002060"/>
              </a:solidFill>
            </a:endParaRPr>
          </a:p>
        </p:txBody>
      </p:sp>
      <p:graphicFrame>
        <p:nvGraphicFramePr>
          <p:cNvPr id="7" name="Table 7">
            <a:extLst>
              <a:ext uri="{FF2B5EF4-FFF2-40B4-BE49-F238E27FC236}">
                <a16:creationId xmlns:a16="http://schemas.microsoft.com/office/drawing/2014/main" id="{3B6CA7E4-5E7A-1190-7F92-E47BAAFF7B16}"/>
              </a:ext>
            </a:extLst>
          </p:cNvPr>
          <p:cNvGraphicFramePr>
            <a:graphicFrameLocks noGrp="1"/>
          </p:cNvGraphicFramePr>
          <p:nvPr>
            <p:ph idx="1"/>
            <p:extLst>
              <p:ext uri="{D42A27DB-BD31-4B8C-83A1-F6EECF244321}">
                <p14:modId xmlns:p14="http://schemas.microsoft.com/office/powerpoint/2010/main" val="427050010"/>
              </p:ext>
            </p:extLst>
          </p:nvPr>
        </p:nvGraphicFramePr>
        <p:xfrm>
          <a:off x="1484313" y="2667000"/>
          <a:ext cx="10018712" cy="2219960"/>
        </p:xfrm>
        <a:graphic>
          <a:graphicData uri="http://schemas.openxmlformats.org/drawingml/2006/table">
            <a:tbl>
              <a:tblPr firstRow="1" bandRow="1">
                <a:effectLst>
                  <a:reflection blurRad="6350" stA="50000" endA="275" endPos="40000" dist="101600" dir="5400000" sy="-100000" algn="bl" rotWithShape="0"/>
                </a:effectLst>
                <a:tableStyleId>{5C22544A-7EE6-4342-B048-85BDC9FD1C3A}</a:tableStyleId>
              </a:tblPr>
              <a:tblGrid>
                <a:gridCol w="5009356">
                  <a:extLst>
                    <a:ext uri="{9D8B030D-6E8A-4147-A177-3AD203B41FA5}">
                      <a16:colId xmlns:a16="http://schemas.microsoft.com/office/drawing/2014/main" val="3051414673"/>
                    </a:ext>
                  </a:extLst>
                </a:gridCol>
                <a:gridCol w="5009356">
                  <a:extLst>
                    <a:ext uri="{9D8B030D-6E8A-4147-A177-3AD203B41FA5}">
                      <a16:colId xmlns:a16="http://schemas.microsoft.com/office/drawing/2014/main" val="2149711301"/>
                    </a:ext>
                  </a:extLst>
                </a:gridCol>
              </a:tblGrid>
              <a:tr h="370840">
                <a:tc>
                  <a:txBody>
                    <a:bodyPr/>
                    <a:lstStyle/>
                    <a:p>
                      <a:pPr algn="ctr"/>
                      <a:r>
                        <a:rPr lang="en-IN" dirty="0"/>
                        <a:t>NAME OF THE PROJECT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pPr algn="ctr"/>
                      <a:r>
                        <a:rPr lang="en-IN" dirty="0"/>
                        <a:t>CONTRIBUTION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4131095623"/>
                  </a:ext>
                </a:extLst>
              </a:tr>
              <a:tr h="370840">
                <a:tc>
                  <a:txBody>
                    <a:bodyPr/>
                    <a:lstStyle/>
                    <a:p>
                      <a:r>
                        <a:rPr lang="en-IN" dirty="0"/>
                        <a:t>MUJAHID  ALI  ANSARI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r>
                        <a:rPr lang="en-IN" dirty="0"/>
                        <a:t>AWS  CLOUD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3662596384"/>
                  </a:ext>
                </a:extLst>
              </a:tr>
              <a:tr h="370840">
                <a:tc>
                  <a:txBody>
                    <a:bodyPr/>
                    <a:lstStyle/>
                    <a:p>
                      <a:r>
                        <a:rPr lang="en-IN" dirty="0"/>
                        <a:t>ASHUTOSH  KUMAR  YADAV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r>
                        <a:rPr lang="en-IN" dirty="0"/>
                        <a:t>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406815768"/>
                  </a:ext>
                </a:extLst>
              </a:tr>
              <a:tr h="370840">
                <a:tc>
                  <a:txBody>
                    <a:bodyPr/>
                    <a:lstStyle/>
                    <a:p>
                      <a:r>
                        <a:rPr lang="en-IN" dirty="0"/>
                        <a:t>SHAHIL  KUMAR  CHOURASIA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r>
                        <a:rPr lang="en-IN" dirty="0"/>
                        <a:t>PYTHON  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1143292373"/>
                  </a:ext>
                </a:extLst>
              </a:tr>
              <a:tr h="370840">
                <a:tc>
                  <a:txBody>
                    <a:bodyPr/>
                    <a:lstStyle/>
                    <a:p>
                      <a:r>
                        <a:rPr lang="en-IN" dirty="0"/>
                        <a:t>SONU  ROUTH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r>
                        <a:rPr lang="en-IN" dirty="0"/>
                        <a:t>PYTHON 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1277105041"/>
                  </a:ext>
                </a:extLst>
              </a:tr>
              <a:tr h="212165">
                <a:tc>
                  <a:txBody>
                    <a:bodyPr/>
                    <a:lstStyle/>
                    <a:p>
                      <a:r>
                        <a:rPr lang="en-IN" dirty="0"/>
                        <a:t>SIRSHA  MAJUMDER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tc>
                  <a:txBody>
                    <a:bodyPr/>
                    <a:lstStyle/>
                    <a:p>
                      <a:r>
                        <a:rPr lang="en-IN" dirty="0"/>
                        <a:t>PROJECT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tcPr>
                </a:tc>
                <a:extLst>
                  <a:ext uri="{0D108BD9-81ED-4DB2-BD59-A6C34878D82A}">
                    <a16:rowId xmlns:a16="http://schemas.microsoft.com/office/drawing/2014/main" val="3358972837"/>
                  </a:ext>
                </a:extLst>
              </a:tr>
            </a:tbl>
          </a:graphicData>
        </a:graphic>
      </p:graphicFrame>
      <p:pic>
        <p:nvPicPr>
          <p:cNvPr id="8" name="Picture 2" descr="Ninja Coders | Drupal.org">
            <a:extLst>
              <a:ext uri="{FF2B5EF4-FFF2-40B4-BE49-F238E27FC236}">
                <a16:creationId xmlns:a16="http://schemas.microsoft.com/office/drawing/2014/main" id="{AC7808B5-454D-F219-4C35-03A26B81C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168B-1601-FAA9-4840-BBD2DA042216}"/>
              </a:ext>
            </a:extLst>
          </p:cNvPr>
          <p:cNvSpPr>
            <a:spLocks noGrp="1"/>
          </p:cNvSpPr>
          <p:nvPr>
            <p:ph type="title"/>
          </p:nvPr>
        </p:nvSpPr>
        <p:spPr>
          <a:xfrm>
            <a:off x="847816" y="1940859"/>
            <a:ext cx="11550371" cy="3204882"/>
          </a:xfrm>
        </p:spPr>
        <p:txBody>
          <a:bodyPr/>
          <a:lstStyle/>
          <a:p>
            <a:r>
              <a:rPr lang="en-IN" b="1" u="sng" dirty="0">
                <a:solidFill>
                  <a:srgbClr val="00206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1296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F66E-F3D9-2BA8-D1CF-8BA23BA4E75A}"/>
              </a:ext>
            </a:extLst>
          </p:cNvPr>
          <p:cNvSpPr>
            <a:spLocks noGrp="1"/>
          </p:cNvSpPr>
          <p:nvPr>
            <p:ph type="title"/>
          </p:nvPr>
        </p:nvSpPr>
        <p:spPr/>
        <p:txBody>
          <a:bodyPr/>
          <a:lstStyle/>
          <a:p>
            <a:r>
              <a:rPr lang="en-IN" b="1" u="sng" dirty="0">
                <a:solidFill>
                  <a:srgbClr val="002060"/>
                </a:solidFill>
              </a:rPr>
              <a:t>CONTENT</a:t>
            </a:r>
          </a:p>
        </p:txBody>
      </p:sp>
      <p:pic>
        <p:nvPicPr>
          <p:cNvPr id="4" name="Picture 2" descr="Ninja Coders | Drupal.org">
            <a:extLst>
              <a:ext uri="{FF2B5EF4-FFF2-40B4-BE49-F238E27FC236}">
                <a16:creationId xmlns:a16="http://schemas.microsoft.com/office/drawing/2014/main" id="{5C13F246-6E3C-1555-F331-A1A5838C8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5">
            <a:extLst>
              <a:ext uri="{FF2B5EF4-FFF2-40B4-BE49-F238E27FC236}">
                <a16:creationId xmlns:a16="http://schemas.microsoft.com/office/drawing/2014/main" id="{EF9042C1-0267-4A6F-2191-AE08F3AD04C0}"/>
              </a:ext>
            </a:extLst>
          </p:cNvPr>
          <p:cNvGraphicFramePr>
            <a:graphicFrameLocks noGrp="1"/>
          </p:cNvGraphicFramePr>
          <p:nvPr>
            <p:ph idx="1"/>
            <p:extLst>
              <p:ext uri="{D42A27DB-BD31-4B8C-83A1-F6EECF244321}">
                <p14:modId xmlns:p14="http://schemas.microsoft.com/office/powerpoint/2010/main" val="3293758346"/>
              </p:ext>
            </p:extLst>
          </p:nvPr>
        </p:nvGraphicFramePr>
        <p:xfrm>
          <a:off x="2043953" y="2115672"/>
          <a:ext cx="9224684" cy="430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454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E66A-4DF4-02B4-6717-3AD180E06A38}"/>
              </a:ext>
            </a:extLst>
          </p:cNvPr>
          <p:cNvSpPr>
            <a:spLocks noGrp="1"/>
          </p:cNvSpPr>
          <p:nvPr>
            <p:ph type="title"/>
          </p:nvPr>
        </p:nvSpPr>
        <p:spPr/>
        <p:txBody>
          <a:bodyPr/>
          <a:lstStyle/>
          <a:p>
            <a:r>
              <a:rPr lang="en-US" altLang="en" sz="4000" b="1" u="sng" dirty="0">
                <a:solidFill>
                  <a:srgbClr val="002060"/>
                </a:solidFill>
              </a:rPr>
              <a:t>INTRODUCTION</a:t>
            </a:r>
            <a:r>
              <a:rPr lang="en-US" altLang="en" sz="2800" dirty="0">
                <a:solidFill>
                  <a:srgbClr val="000000"/>
                </a:solidFill>
              </a:rPr>
              <a:t> </a:t>
            </a:r>
            <a:br>
              <a:rPr lang="en-US" sz="2800" dirty="0">
                <a:solidFill>
                  <a:srgbClr val="000000"/>
                </a:solidFill>
              </a:rPr>
            </a:br>
            <a:endParaRPr lang="en-US" dirty="0"/>
          </a:p>
        </p:txBody>
      </p:sp>
      <p:sp>
        <p:nvSpPr>
          <p:cNvPr id="3" name="Content Placeholder 2">
            <a:extLst>
              <a:ext uri="{FF2B5EF4-FFF2-40B4-BE49-F238E27FC236}">
                <a16:creationId xmlns:a16="http://schemas.microsoft.com/office/drawing/2014/main" id="{E52C50B9-CC9A-6E6B-7209-AC30B90263ED}"/>
              </a:ext>
            </a:extLst>
          </p:cNvPr>
          <p:cNvSpPr>
            <a:spLocks noGrp="1"/>
          </p:cNvSpPr>
          <p:nvPr>
            <p:ph idx="1"/>
          </p:nvPr>
        </p:nvSpPr>
        <p:spPr/>
        <p:txBody>
          <a:bodyPr>
            <a:normAutofit fontScale="85000" lnSpcReduction="20000"/>
          </a:bodyPr>
          <a:lstStyle/>
          <a:p>
            <a:r>
              <a:rPr lang="en-IN" sz="2400" dirty="0">
                <a:solidFill>
                  <a:srgbClr val="002060"/>
                </a:solidFill>
              </a:rPr>
              <a:t>Health is the most important part of any human’s life. By ‘health’, we mean both our physical and mental health. Without a good health, it is useless to cherish any treasure of life. </a:t>
            </a:r>
          </a:p>
          <a:p>
            <a:r>
              <a:rPr lang="en-IN" sz="2400" dirty="0">
                <a:solidFill>
                  <a:srgbClr val="002060"/>
                </a:solidFill>
              </a:rPr>
              <a:t>The project deal with monitoring of the patient parameters</a:t>
            </a:r>
            <a:endParaRPr lang="en-US" sz="2400" dirty="0">
              <a:solidFill>
                <a:srgbClr val="002060"/>
              </a:solidFill>
            </a:endParaRPr>
          </a:p>
          <a:p>
            <a:r>
              <a:rPr lang="en-IN" sz="2400" dirty="0">
                <a:solidFill>
                  <a:srgbClr val="002060"/>
                </a:solidFill>
              </a:rPr>
              <a:t>This project introduces a Cloud Based Health Tracking System that can track the records of our daily Health measures like our Fitness Plans and Diet Plans 24x7 suggested by our Nutritionist or Dietician. This application consists of several the parts based on - Python and AWS Cloud</a:t>
            </a:r>
            <a:endParaRPr lang="en-US" sz="2400" dirty="0">
              <a:solidFill>
                <a:srgbClr val="002060"/>
              </a:solidFill>
            </a:endParaRPr>
          </a:p>
          <a:p>
            <a:r>
              <a:rPr lang="en-IN" sz="2400" dirty="0">
                <a:solidFill>
                  <a:srgbClr val="002060"/>
                </a:solidFill>
              </a:rPr>
              <a:t>Data storing part is done through AWS Cloud, and Python has been used as a base language. </a:t>
            </a:r>
            <a:endParaRPr lang="en-US" sz="2400" dirty="0">
              <a:solidFill>
                <a:srgbClr val="002060"/>
              </a:solidFill>
            </a:endParaRPr>
          </a:p>
          <a:p>
            <a:endParaRPr lang="en-US" dirty="0"/>
          </a:p>
        </p:txBody>
      </p:sp>
      <p:pic>
        <p:nvPicPr>
          <p:cNvPr id="4" name="Picture 2" descr="Ninja Coders | Drupal.org">
            <a:extLst>
              <a:ext uri="{FF2B5EF4-FFF2-40B4-BE49-F238E27FC236}">
                <a16:creationId xmlns:a16="http://schemas.microsoft.com/office/drawing/2014/main" id="{3596E91A-9809-0425-37E7-49D660FEE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8F62E47-6FAB-355F-E183-29D8D9F37168}"/>
              </a:ext>
            </a:extLst>
          </p:cNvPr>
          <p:cNvPicPr>
            <a:picLocks noChangeAspect="1"/>
          </p:cNvPicPr>
          <p:nvPr/>
        </p:nvPicPr>
        <p:blipFill rotWithShape="1">
          <a:blip r:embed="rId3">
            <a:extLst>
              <a:ext uri="{28A0092B-C50C-407E-A947-70E740481C1C}">
                <a14:useLocalDpi xmlns:a14="http://schemas.microsoft.com/office/drawing/2010/main" val="0"/>
              </a:ext>
            </a:extLst>
          </a:blip>
          <a:srcRect t="2551" r="3644"/>
          <a:stretch/>
        </p:blipFill>
        <p:spPr>
          <a:xfrm>
            <a:off x="9681882" y="152400"/>
            <a:ext cx="1999130" cy="2211419"/>
          </a:xfrm>
          <a:prstGeom prst="rect">
            <a:avLst/>
          </a:prstGeom>
          <a:effectLst>
            <a:softEdge rad="127000"/>
          </a:effectLst>
        </p:spPr>
      </p:pic>
    </p:spTree>
    <p:extLst>
      <p:ext uri="{BB962C8B-B14F-4D97-AF65-F5344CB8AC3E}">
        <p14:creationId xmlns:p14="http://schemas.microsoft.com/office/powerpoint/2010/main" val="33453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7355-A021-24F9-EBCE-5FBD13354A26}"/>
              </a:ext>
            </a:extLst>
          </p:cNvPr>
          <p:cNvSpPr>
            <a:spLocks noGrp="1"/>
          </p:cNvSpPr>
          <p:nvPr>
            <p:ph type="title"/>
          </p:nvPr>
        </p:nvSpPr>
        <p:spPr/>
        <p:txBody>
          <a:bodyPr/>
          <a:lstStyle/>
          <a:p>
            <a:r>
              <a:rPr lang="en-US" altLang="en" sz="4000" b="1" u="sng" dirty="0">
                <a:solidFill>
                  <a:srgbClr val="002060"/>
                </a:solidFill>
              </a:rPr>
              <a:t>OBJECTIVE</a:t>
            </a:r>
            <a:r>
              <a:rPr lang="en-US" altLang="en" sz="4000" b="1" u="sng" dirty="0">
                <a:solidFill>
                  <a:srgbClr val="FFFFFF"/>
                </a:solidFill>
              </a:rPr>
              <a:t> </a:t>
            </a:r>
            <a:br>
              <a:rPr lang="en-US" sz="4000" b="1" u="sng" dirty="0">
                <a:solidFill>
                  <a:srgbClr val="FFFFFF"/>
                </a:solidFill>
              </a:rPr>
            </a:br>
            <a:endParaRPr lang="en-US" dirty="0"/>
          </a:p>
        </p:txBody>
      </p:sp>
      <p:sp>
        <p:nvSpPr>
          <p:cNvPr id="3" name="Content Placeholder 2">
            <a:extLst>
              <a:ext uri="{FF2B5EF4-FFF2-40B4-BE49-F238E27FC236}">
                <a16:creationId xmlns:a16="http://schemas.microsoft.com/office/drawing/2014/main" id="{7F861179-103D-8F74-5819-B26CDAC465A0}"/>
              </a:ext>
            </a:extLst>
          </p:cNvPr>
          <p:cNvSpPr>
            <a:spLocks noGrp="1"/>
          </p:cNvSpPr>
          <p:nvPr>
            <p:ph idx="1"/>
          </p:nvPr>
        </p:nvSpPr>
        <p:spPr/>
        <p:txBody>
          <a:bodyPr>
            <a:normAutofit/>
          </a:bodyPr>
          <a:lstStyle/>
          <a:p>
            <a:r>
              <a:rPr lang="en-US" sz="2000" dirty="0">
                <a:solidFill>
                  <a:srgbClr val="002060"/>
                </a:solidFill>
              </a:rPr>
              <a:t>To provide reliable, latest and useful health information to all levels of health officers and administrators.</a:t>
            </a:r>
          </a:p>
          <a:p>
            <a:r>
              <a:rPr lang="en-US" sz="2000" dirty="0">
                <a:solidFill>
                  <a:srgbClr val="002060"/>
                </a:solidFill>
              </a:rPr>
              <a:t> To amend health policies and working system on the basis of feedback, received from health information system.</a:t>
            </a:r>
          </a:p>
          <a:p>
            <a:r>
              <a:rPr lang="en-US" sz="2000" dirty="0">
                <a:solidFill>
                  <a:srgbClr val="002060"/>
                </a:solidFill>
              </a:rPr>
              <a:t> To provide information about periodically and time bound programs and for mid term evaluation.</a:t>
            </a:r>
          </a:p>
          <a:p>
            <a:r>
              <a:rPr lang="en-US" sz="2000" dirty="0">
                <a:solidFill>
                  <a:srgbClr val="002060"/>
                </a:solidFill>
              </a:rPr>
              <a:t>To contribute towards achievement of objectives of health policies and programs. To increase efficiency and quality in health management.</a:t>
            </a:r>
          </a:p>
        </p:txBody>
      </p:sp>
      <p:pic>
        <p:nvPicPr>
          <p:cNvPr id="4" name="Picture 2" descr="Ninja Coders | Drupal.org">
            <a:extLst>
              <a:ext uri="{FF2B5EF4-FFF2-40B4-BE49-F238E27FC236}">
                <a16:creationId xmlns:a16="http://schemas.microsoft.com/office/drawing/2014/main" id="{5F27C562-C0F8-EEBE-BC45-EBA3754AA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6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2966-1496-907F-1E7C-A18ED2F3BA7B}"/>
              </a:ext>
            </a:extLst>
          </p:cNvPr>
          <p:cNvSpPr>
            <a:spLocks noGrp="1"/>
          </p:cNvSpPr>
          <p:nvPr>
            <p:ph type="title"/>
          </p:nvPr>
        </p:nvSpPr>
        <p:spPr/>
        <p:txBody>
          <a:bodyPr/>
          <a:lstStyle/>
          <a:p>
            <a:r>
              <a:rPr lang="en-US" altLang="en" sz="4000" b="1" u="sng" dirty="0">
                <a:solidFill>
                  <a:srgbClr val="002060"/>
                </a:solidFill>
              </a:rPr>
              <a:t>APPLICATIONS</a:t>
            </a:r>
            <a:br>
              <a:rPr lang="en-US" sz="4000" b="1" u="sng"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F321AFFA-DADE-F611-E417-4A2B551A6155}"/>
              </a:ext>
            </a:extLst>
          </p:cNvPr>
          <p:cNvSpPr>
            <a:spLocks noGrp="1"/>
          </p:cNvSpPr>
          <p:nvPr>
            <p:ph idx="1"/>
          </p:nvPr>
        </p:nvSpPr>
        <p:spPr/>
        <p:txBody>
          <a:bodyPr/>
          <a:lstStyle/>
          <a:p>
            <a:pPr marL="285750" indent="-285750">
              <a:buFont typeface="Arial"/>
              <a:buChar char="•"/>
            </a:pPr>
            <a:r>
              <a:rPr lang="en-US" altLang="en" sz="2400" dirty="0">
                <a:solidFill>
                  <a:srgbClr val="002060"/>
                </a:solidFill>
              </a:rPr>
              <a:t>Most demanding</a:t>
            </a:r>
            <a:r>
              <a:rPr lang="en-US" sz="2400" dirty="0">
                <a:solidFill>
                  <a:srgbClr val="002060"/>
                </a:solidFill>
              </a:rPr>
              <a:t> </a:t>
            </a:r>
            <a:r>
              <a:rPr lang="en-US" altLang="en" sz="2400" dirty="0">
                <a:solidFill>
                  <a:srgbClr val="002060"/>
                </a:solidFill>
              </a:rPr>
              <a:t>in </a:t>
            </a:r>
            <a:r>
              <a:rPr lang="en-US" sz="2400" dirty="0">
                <a:solidFill>
                  <a:srgbClr val="002060"/>
                </a:solidFill>
              </a:rPr>
              <a:t>medical </a:t>
            </a:r>
            <a:r>
              <a:rPr lang="en-US" altLang="en" sz="2400" dirty="0">
                <a:solidFill>
                  <a:srgbClr val="002060"/>
                </a:solidFill>
              </a:rPr>
              <a:t>areas.</a:t>
            </a:r>
            <a:r>
              <a:rPr lang="en-US" sz="2400" dirty="0">
                <a:solidFill>
                  <a:srgbClr val="002060"/>
                </a:solidFill>
              </a:rPr>
              <a:t> </a:t>
            </a:r>
          </a:p>
          <a:p>
            <a:pPr marL="285750" indent="-285750">
              <a:buFont typeface="Arial"/>
              <a:buChar char="•"/>
            </a:pPr>
            <a:r>
              <a:rPr lang="en-US" sz="2400" dirty="0">
                <a:solidFill>
                  <a:srgbClr val="002060"/>
                </a:solidFill>
              </a:rPr>
              <a:t>Maintain the medical records of the patient</a:t>
            </a:r>
          </a:p>
          <a:p>
            <a:pPr marL="285750" indent="-285750">
              <a:buFont typeface="Arial"/>
              <a:buChar char="•"/>
            </a:pPr>
            <a:r>
              <a:rPr lang="en-US" sz="2400" dirty="0">
                <a:solidFill>
                  <a:srgbClr val="002060"/>
                </a:solidFill>
              </a:rPr>
              <a:t>Maintain the contact details of the patient</a:t>
            </a:r>
          </a:p>
          <a:p>
            <a:pPr marL="285750" indent="-285750">
              <a:buFont typeface="Arial"/>
              <a:buChar char="•"/>
            </a:pPr>
            <a:r>
              <a:rPr lang="en-US" altLang="en" sz="2400" dirty="0">
                <a:solidFill>
                  <a:srgbClr val="002060"/>
                </a:solidFill>
              </a:rPr>
              <a:t>Easy to maintain Our Daily Health Routine.</a:t>
            </a:r>
            <a:endParaRPr lang="en-US" sz="2400" dirty="0">
              <a:solidFill>
                <a:srgbClr val="002060"/>
              </a:solidFill>
            </a:endParaRPr>
          </a:p>
          <a:p>
            <a:pPr marL="0" indent="0">
              <a:buNone/>
            </a:pPr>
            <a:r>
              <a:rPr lang="en-US" sz="2400" dirty="0">
                <a:solidFill>
                  <a:srgbClr val="002060"/>
                </a:solidFill>
              </a:rPr>
              <a:t> </a:t>
            </a:r>
          </a:p>
          <a:p>
            <a:pPr marL="0" indent="0">
              <a:buNone/>
            </a:pPr>
            <a:r>
              <a:rPr lang="en-US" sz="2400" dirty="0">
                <a:solidFill>
                  <a:srgbClr val="002060"/>
                </a:solidFill>
              </a:rPr>
              <a:t> </a:t>
            </a:r>
          </a:p>
          <a:p>
            <a:endParaRPr lang="en-US" dirty="0">
              <a:solidFill>
                <a:srgbClr val="002060"/>
              </a:solidFill>
            </a:endParaRPr>
          </a:p>
        </p:txBody>
      </p:sp>
      <p:pic>
        <p:nvPicPr>
          <p:cNvPr id="4" name="Picture 2" descr="Ninja Coders | Drupal.org">
            <a:extLst>
              <a:ext uri="{FF2B5EF4-FFF2-40B4-BE49-F238E27FC236}">
                <a16:creationId xmlns:a16="http://schemas.microsoft.com/office/drawing/2014/main" id="{B5F6EF1B-B9A9-B7AE-E575-BD4E23395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0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E0DB-E999-7ACE-4380-9ABEF2DD2D64}"/>
              </a:ext>
            </a:extLst>
          </p:cNvPr>
          <p:cNvSpPr>
            <a:spLocks noGrp="1"/>
          </p:cNvSpPr>
          <p:nvPr>
            <p:ph type="title"/>
          </p:nvPr>
        </p:nvSpPr>
        <p:spPr/>
        <p:txBody>
          <a:bodyPr/>
          <a:lstStyle/>
          <a:p>
            <a:r>
              <a:rPr lang="en-IN" b="1" u="sng" dirty="0">
                <a:solidFill>
                  <a:srgbClr val="002060"/>
                </a:solidFill>
              </a:rPr>
              <a:t>SOFTWARE USE</a:t>
            </a:r>
          </a:p>
        </p:txBody>
      </p:sp>
      <p:sp>
        <p:nvSpPr>
          <p:cNvPr id="3" name="Content Placeholder 2">
            <a:extLst>
              <a:ext uri="{FF2B5EF4-FFF2-40B4-BE49-F238E27FC236}">
                <a16:creationId xmlns:a16="http://schemas.microsoft.com/office/drawing/2014/main" id="{A6FE2547-7151-F5A7-B733-946A8C117866}"/>
              </a:ext>
            </a:extLst>
          </p:cNvPr>
          <p:cNvSpPr>
            <a:spLocks noGrp="1"/>
          </p:cNvSpPr>
          <p:nvPr>
            <p:ph idx="1"/>
          </p:nvPr>
        </p:nvSpPr>
        <p:spPr/>
        <p:txBody>
          <a:bodyPr/>
          <a:lstStyle/>
          <a:p>
            <a:r>
              <a:rPr lang="en-US" b="1" u="sng" dirty="0">
                <a:solidFill>
                  <a:srgbClr val="002060"/>
                </a:solidFill>
              </a:rPr>
              <a:t>AWS Cloud : </a:t>
            </a:r>
          </a:p>
          <a:p>
            <a:pPr marL="0" indent="0">
              <a:buNone/>
            </a:pPr>
            <a:r>
              <a:rPr lang="en-US" dirty="0">
                <a:solidFill>
                  <a:srgbClr val="002060"/>
                </a:solidFill>
              </a:rPr>
              <a:t>Amazon Web Services. Amazon Web Services (AWS) is a secure cloud services platform, offering compute power, database storage, content delivery and other functionality to help businesses scale and grow.</a:t>
            </a:r>
            <a:endParaRPr lang="en-IN" dirty="0">
              <a:solidFill>
                <a:srgbClr val="002060"/>
              </a:solidFill>
            </a:endParaRPr>
          </a:p>
        </p:txBody>
      </p:sp>
      <p:pic>
        <p:nvPicPr>
          <p:cNvPr id="4" name="Picture 3" descr="A picture containing text, clipart&#10;&#10;Description automatically generated">
            <a:extLst>
              <a:ext uri="{FF2B5EF4-FFF2-40B4-BE49-F238E27FC236}">
                <a16:creationId xmlns:a16="http://schemas.microsoft.com/office/drawing/2014/main" id="{08E97CDC-E206-5846-6014-04048CFE0A0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73" b="89873" l="7806" r="89873">
                        <a14:foregroundMark x1="13080" y1="50886" x2="9916" y2="71139"/>
                        <a14:foregroundMark x1="12447" y1="55190" x2="10549" y2="70380"/>
                        <a14:foregroundMark x1="7806" y1="53418" x2="9916" y2="69367"/>
                      </a14:backgroundRemoval>
                    </a14:imgEffect>
                  </a14:imgLayer>
                </a14:imgProps>
              </a:ext>
              <a:ext uri="{28A0092B-C50C-407E-A947-70E740481C1C}">
                <a14:useLocalDpi xmlns:a14="http://schemas.microsoft.com/office/drawing/2010/main" val="0"/>
              </a:ext>
            </a:extLst>
          </a:blip>
          <a:stretch>
            <a:fillRect/>
          </a:stretch>
        </p:blipFill>
        <p:spPr>
          <a:xfrm rot="20431303">
            <a:off x="7926563" y="2060753"/>
            <a:ext cx="2136212" cy="1546547"/>
          </a:xfrm>
          <a:prstGeom prst="rect">
            <a:avLst/>
          </a:prstGeom>
        </p:spPr>
      </p:pic>
      <p:pic>
        <p:nvPicPr>
          <p:cNvPr id="5" name="Picture 2" descr="Ninja Coders | Drupal.org">
            <a:extLst>
              <a:ext uri="{FF2B5EF4-FFF2-40B4-BE49-F238E27FC236}">
                <a16:creationId xmlns:a16="http://schemas.microsoft.com/office/drawing/2014/main" id="{69038842-F0F2-D830-021D-3F003BA68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2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500"/>
                                        <p:tgtEl>
                                          <p:spTgt spid="4"/>
                                        </p:tgtEl>
                                      </p:cBhvr>
                                    </p:animEffect>
                                  </p:childTnLst>
                                </p:cTn>
                              </p:par>
                            </p:childTnLst>
                          </p:cTn>
                        </p:par>
                        <p:par>
                          <p:cTn id="8" fill="hold">
                            <p:stCondLst>
                              <p:cond delay="1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5D1E-CB43-1EE1-A053-BF81909B10B6}"/>
              </a:ext>
            </a:extLst>
          </p:cNvPr>
          <p:cNvSpPr>
            <a:spLocks noGrp="1"/>
          </p:cNvSpPr>
          <p:nvPr>
            <p:ph type="title"/>
          </p:nvPr>
        </p:nvSpPr>
        <p:spPr/>
        <p:txBody>
          <a:bodyPr>
            <a:normAutofit/>
          </a:bodyPr>
          <a:lstStyle/>
          <a:p>
            <a:br>
              <a:rPr lang="en-IN" b="1" u="sng" dirty="0">
                <a:solidFill>
                  <a:srgbClr val="002060"/>
                </a:solidFill>
              </a:rPr>
            </a:br>
            <a:r>
              <a:rPr lang="en-IN" b="1" u="sng" dirty="0">
                <a:solidFill>
                  <a:srgbClr val="002060"/>
                </a:solidFill>
              </a:rPr>
              <a:t>PROGRAMMING LANGUAGE</a:t>
            </a:r>
            <a:endParaRPr lang="en-IN" b="1" dirty="0">
              <a:latin typeface="Corbel (Headings)"/>
            </a:endParaRPr>
          </a:p>
        </p:txBody>
      </p:sp>
      <p:sp>
        <p:nvSpPr>
          <p:cNvPr id="3" name="Content Placeholder 2">
            <a:extLst>
              <a:ext uri="{FF2B5EF4-FFF2-40B4-BE49-F238E27FC236}">
                <a16:creationId xmlns:a16="http://schemas.microsoft.com/office/drawing/2014/main" id="{F7DA3F38-699D-80ED-308C-FBC7FD11C769}"/>
              </a:ext>
            </a:extLst>
          </p:cNvPr>
          <p:cNvSpPr>
            <a:spLocks noGrp="1"/>
          </p:cNvSpPr>
          <p:nvPr>
            <p:ph idx="1"/>
          </p:nvPr>
        </p:nvSpPr>
        <p:spPr/>
        <p:txBody>
          <a:bodyPr>
            <a:normAutofit/>
          </a:bodyPr>
          <a:lstStyle/>
          <a:p>
            <a:pPr marL="0" indent="0">
              <a:buNone/>
            </a:pPr>
            <a:r>
              <a:rPr lang="en-IN" b="1" u="sng" dirty="0">
                <a:solidFill>
                  <a:srgbClr val="002060"/>
                </a:solidFill>
                <a:effectLst/>
                <a:latin typeface="Corbel (Body)"/>
                <a:ea typeface="Calibri" panose="020F0502020204030204" pitchFamily="34" charset="0"/>
                <a:cs typeface="Times New Roman" panose="02020603050405020304" pitchFamily="18" charset="0"/>
              </a:rPr>
              <a:t>Python</a:t>
            </a:r>
            <a:r>
              <a:rPr lang="en-IN" b="1" dirty="0">
                <a:solidFill>
                  <a:srgbClr val="002060"/>
                </a:solidFill>
                <a:effectLst/>
                <a:latin typeface="Corbel (Body)"/>
                <a:ea typeface="Calibri" panose="020F0502020204030204" pitchFamily="34" charset="0"/>
                <a:cs typeface="Times New Roman" panose="02020603050405020304" pitchFamily="18" charset="0"/>
              </a:rPr>
              <a:t> :</a:t>
            </a:r>
            <a:endParaRPr lang="en-IN" b="1" dirty="0">
              <a:solidFill>
                <a:srgbClr val="002060"/>
              </a:solidFill>
              <a:effectLst/>
              <a:latin typeface="Corbel (Body)"/>
              <a:ea typeface="Arial" panose="020B0604020202020204" pitchFamily="34" charset="0"/>
              <a:cs typeface="Times New Roman" panose="02020603050405020304" pitchFamily="18" charset="0"/>
            </a:endParaRPr>
          </a:p>
          <a:p>
            <a:pPr marL="0" indent="0">
              <a:buNone/>
            </a:pPr>
            <a:r>
              <a:rPr lang="en-IN" dirty="0">
                <a:solidFill>
                  <a:srgbClr val="002060"/>
                </a:solidFill>
                <a:latin typeface="Corbel (Body)"/>
              </a:rPr>
              <a:t>Python </a:t>
            </a:r>
            <a:r>
              <a:rPr lang="en-IN" dirty="0">
                <a:solidFill>
                  <a:srgbClr val="002060"/>
                </a:solidFill>
                <a:effectLst/>
                <a:latin typeface="Corbel (Body)"/>
                <a:ea typeface="Calibri" panose="020F0502020204030204" pitchFamily="34" charset="0"/>
              </a:rPr>
              <a:t>is an interpreted language</a:t>
            </a:r>
            <a:r>
              <a:rPr lang="en-IN" dirty="0">
                <a:solidFill>
                  <a:srgbClr val="002060"/>
                </a:solidFill>
                <a:latin typeface="Corbel (Body)"/>
                <a:ea typeface="Calibri" panose="020F0502020204030204" pitchFamily="34" charset="0"/>
              </a:rPr>
              <a:t>.</a:t>
            </a:r>
            <a:r>
              <a:rPr lang="en-IN" dirty="0">
                <a:solidFill>
                  <a:srgbClr val="002060"/>
                </a:solidFill>
                <a:effectLst/>
                <a:latin typeface="Corbel (Body)"/>
                <a:ea typeface="Calibri" panose="020F0502020204030204" pitchFamily="34" charset="0"/>
              </a:rPr>
              <a:t> </a:t>
            </a:r>
            <a:r>
              <a:rPr lang="en-IN" dirty="0">
                <a:solidFill>
                  <a:srgbClr val="002060"/>
                </a:solidFill>
                <a:latin typeface="Corbel (Body)"/>
                <a:ea typeface="Calibri" panose="020F0502020204030204" pitchFamily="34" charset="0"/>
              </a:rPr>
              <a:t>It</a:t>
            </a:r>
            <a:r>
              <a:rPr lang="en-IN" dirty="0">
                <a:solidFill>
                  <a:srgbClr val="002060"/>
                </a:solidFill>
                <a:effectLst/>
                <a:latin typeface="Corbel (Body)"/>
                <a:ea typeface="Calibri" panose="020F0502020204030204" pitchFamily="34" charset="0"/>
              </a:rPr>
              <a:t> is a high-level programming language, it abstracts many sophisticated details from the programming code.</a:t>
            </a:r>
            <a:endParaRPr lang="en-IN" dirty="0">
              <a:solidFill>
                <a:srgbClr val="002060"/>
              </a:solidFill>
              <a:latin typeface="Corbel (Body)"/>
            </a:endParaRPr>
          </a:p>
        </p:txBody>
      </p:sp>
      <p:pic>
        <p:nvPicPr>
          <p:cNvPr id="13" name="Picture 12" descr="Icon&#10;&#10;Description automatically generated">
            <a:extLst>
              <a:ext uri="{FF2B5EF4-FFF2-40B4-BE49-F238E27FC236}">
                <a16:creationId xmlns:a16="http://schemas.microsoft.com/office/drawing/2014/main" id="{CAB03256-74CF-B7C3-FACD-AD4A9ED0FF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8769" y="2438399"/>
            <a:ext cx="1448920" cy="1165798"/>
          </a:xfrm>
          <a:prstGeom prst="rect">
            <a:avLst/>
          </a:prstGeom>
          <a:effectLst>
            <a:softEdge rad="63500"/>
          </a:effectLst>
        </p:spPr>
      </p:pic>
      <p:pic>
        <p:nvPicPr>
          <p:cNvPr id="14" name="Picture 2" descr="Ninja Coders | Drupal.org">
            <a:extLst>
              <a:ext uri="{FF2B5EF4-FFF2-40B4-BE49-F238E27FC236}">
                <a16:creationId xmlns:a16="http://schemas.microsoft.com/office/drawing/2014/main" id="{3BD97562-CBBD-E847-91DD-558601A55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1500"/>
                                        <p:tgtEl>
                                          <p:spTgt spid="13"/>
                                        </p:tgtEl>
                                      </p:cBhvr>
                                    </p:animEffect>
                                  </p:childTnLst>
                                </p:cTn>
                              </p:par>
                            </p:childTnLst>
                          </p:cTn>
                        </p:par>
                        <p:par>
                          <p:cTn id="8" fill="hold">
                            <p:stCondLst>
                              <p:cond delay="1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8208-CAA0-7A59-CB3C-6EDDC5D29D92}"/>
              </a:ext>
            </a:extLst>
          </p:cNvPr>
          <p:cNvSpPr>
            <a:spLocks noGrp="1"/>
          </p:cNvSpPr>
          <p:nvPr>
            <p:ph type="title"/>
          </p:nvPr>
        </p:nvSpPr>
        <p:spPr>
          <a:xfrm>
            <a:off x="1358805" y="-165847"/>
            <a:ext cx="10018713" cy="1752599"/>
          </a:xfrm>
        </p:spPr>
        <p:txBody>
          <a:bodyPr/>
          <a:lstStyle/>
          <a:p>
            <a:r>
              <a:rPr lang="en-US" b="1" u="sng" dirty="0">
                <a:solidFill>
                  <a:srgbClr val="002060"/>
                </a:solidFill>
              </a:rPr>
              <a:t>FLOW CHART</a:t>
            </a:r>
            <a:endParaRPr lang="en-US" dirty="0">
              <a:solidFill>
                <a:srgbClr val="002060"/>
              </a:solidFill>
            </a:endParaRPr>
          </a:p>
        </p:txBody>
      </p:sp>
      <p:pic>
        <p:nvPicPr>
          <p:cNvPr id="4" name="Picture 2" descr="Ninja Coders | Drupal.org">
            <a:extLst>
              <a:ext uri="{FF2B5EF4-FFF2-40B4-BE49-F238E27FC236}">
                <a16:creationId xmlns:a16="http://schemas.microsoft.com/office/drawing/2014/main" id="{4D9F94C6-038F-F769-0772-C041B2210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37E60157-DA16-98D7-EAC3-EF7BD12A7F8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15670" y="1183342"/>
            <a:ext cx="9834283" cy="5395727"/>
          </a:xfrm>
          <a:prstGeom prst="rect">
            <a:avLst/>
          </a:prstGeom>
          <a:effectLst>
            <a:softEdge rad="139700"/>
          </a:effectLst>
          <a:scene3d>
            <a:camera prst="orthographicFront"/>
            <a:lightRig rig="threePt" dir="t"/>
          </a:scene3d>
          <a:sp3d>
            <a:bevelT w="165100" prst="coolSlant"/>
          </a:sp3d>
        </p:spPr>
      </p:pic>
    </p:spTree>
    <p:extLst>
      <p:ext uri="{BB962C8B-B14F-4D97-AF65-F5344CB8AC3E}">
        <p14:creationId xmlns:p14="http://schemas.microsoft.com/office/powerpoint/2010/main" val="29755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5EFF-462B-3FF2-93A9-D60DB64BEE4C}"/>
              </a:ext>
            </a:extLst>
          </p:cNvPr>
          <p:cNvSpPr>
            <a:spLocks noGrp="1"/>
          </p:cNvSpPr>
          <p:nvPr>
            <p:ph type="title"/>
          </p:nvPr>
        </p:nvSpPr>
        <p:spPr/>
        <p:txBody>
          <a:bodyPr/>
          <a:lstStyle/>
          <a:p>
            <a:r>
              <a:rPr lang="en-US" b="1" u="sng" dirty="0">
                <a:solidFill>
                  <a:srgbClr val="002060"/>
                </a:solidFill>
              </a:rPr>
              <a:t>ADVANTAGES</a:t>
            </a:r>
          </a:p>
        </p:txBody>
      </p:sp>
      <p:sp>
        <p:nvSpPr>
          <p:cNvPr id="3" name="Content Placeholder 2">
            <a:extLst>
              <a:ext uri="{FF2B5EF4-FFF2-40B4-BE49-F238E27FC236}">
                <a16:creationId xmlns:a16="http://schemas.microsoft.com/office/drawing/2014/main" id="{6DACB87A-0FD7-D1E6-F17F-02E4CC45B5E9}"/>
              </a:ext>
            </a:extLst>
          </p:cNvPr>
          <p:cNvSpPr>
            <a:spLocks noGrp="1"/>
          </p:cNvSpPr>
          <p:nvPr>
            <p:ph idx="1"/>
          </p:nvPr>
        </p:nvSpPr>
        <p:spPr/>
        <p:txBody>
          <a:bodyPr>
            <a:normAutofit/>
          </a:bodyPr>
          <a:lstStyle/>
          <a:p>
            <a:r>
              <a:rPr lang="en-US" dirty="0">
                <a:solidFill>
                  <a:srgbClr val="002060"/>
                </a:solidFill>
                <a:latin typeface="Corbel (Body)"/>
              </a:rPr>
              <a:t>EASY TO USE AND REDUCE PAPER WORK.</a:t>
            </a:r>
          </a:p>
          <a:p>
            <a:r>
              <a:rPr lang="en-US" dirty="0">
                <a:solidFill>
                  <a:srgbClr val="002060"/>
                </a:solidFill>
                <a:latin typeface="Corbel (Body)"/>
              </a:rPr>
              <a:t>COST EFFECTIVE</a:t>
            </a:r>
          </a:p>
          <a:p>
            <a:r>
              <a:rPr lang="en-US" dirty="0">
                <a:solidFill>
                  <a:srgbClr val="002060"/>
                </a:solidFill>
                <a:latin typeface="Corbel (Body)"/>
              </a:rPr>
              <a:t>TO MANAGE PATIENT MENU.</a:t>
            </a:r>
          </a:p>
          <a:p>
            <a:r>
              <a:rPr lang="en-US" dirty="0">
                <a:solidFill>
                  <a:srgbClr val="002060"/>
                </a:solidFill>
                <a:effectLst/>
                <a:latin typeface="Corbel (Body)"/>
                <a:ea typeface="Calibri" panose="020F0502020204030204" pitchFamily="34" charset="0"/>
                <a:cs typeface="Times New Roman" panose="02020603050405020304" pitchFamily="18" charset="0"/>
              </a:rPr>
              <a:t>BACKUP &amp; RESTORE.</a:t>
            </a:r>
            <a:endParaRPr lang="en-IN" dirty="0">
              <a:solidFill>
                <a:srgbClr val="002060"/>
              </a:solidFill>
              <a:effectLst/>
              <a:latin typeface="Corbel (Body)"/>
              <a:ea typeface="Calibri" panose="020F0502020204030204" pitchFamily="34" charset="0"/>
              <a:cs typeface="Times New Roman" panose="02020603050405020304" pitchFamily="18" charset="0"/>
            </a:endParaRPr>
          </a:p>
        </p:txBody>
      </p:sp>
      <p:pic>
        <p:nvPicPr>
          <p:cNvPr id="4" name="Picture 2" descr="Ninja Coders | Drupal.org">
            <a:extLst>
              <a:ext uri="{FF2B5EF4-FFF2-40B4-BE49-F238E27FC236}">
                <a16:creationId xmlns:a16="http://schemas.microsoft.com/office/drawing/2014/main" id="{8F64FE12-31A2-4D1A-A2BF-EBF05CD49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1" y="-28279"/>
            <a:ext cx="30331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06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884</TotalTime>
  <Words>463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Aparajita</vt:lpstr>
      <vt:lpstr>Arial</vt:lpstr>
      <vt:lpstr>Arial Black</vt:lpstr>
      <vt:lpstr>Calibri</vt:lpstr>
      <vt:lpstr>Corbel</vt:lpstr>
      <vt:lpstr>Corbel (Body)</vt:lpstr>
      <vt:lpstr>Corbel (Headings)</vt:lpstr>
      <vt:lpstr>Symbol</vt:lpstr>
      <vt:lpstr>Parallax</vt:lpstr>
      <vt:lpstr>Project on health management system</vt:lpstr>
      <vt:lpstr>CONTENT</vt:lpstr>
      <vt:lpstr>INTRODUCTION  </vt:lpstr>
      <vt:lpstr>OBJECTIVE  </vt:lpstr>
      <vt:lpstr>APPLICATIONS </vt:lpstr>
      <vt:lpstr>SOFTWARE USE</vt:lpstr>
      <vt:lpstr> PROGRAMMING LANGUAGE</vt:lpstr>
      <vt:lpstr>FLOW CHART</vt:lpstr>
      <vt:lpstr>ADVANTAGES</vt:lpstr>
      <vt:lpstr>DISADVANTAGES</vt:lpstr>
      <vt:lpstr>COMPONENTS REQUIRED  </vt:lpstr>
      <vt:lpstr>FUTURE DEVELOPMENT </vt:lpstr>
      <vt:lpstr> INDIVIDUAL CONTRIBUTION TO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health management system</dc:title>
  <dc:creator>ASHUTOSH KUMAR</dc:creator>
  <cp:lastModifiedBy>Shahil Chourasia</cp:lastModifiedBy>
  <cp:revision>23</cp:revision>
  <dcterms:created xsi:type="dcterms:W3CDTF">2022-11-28T16:35:13Z</dcterms:created>
  <dcterms:modified xsi:type="dcterms:W3CDTF">2022-12-06T16:19:47Z</dcterms:modified>
</cp:coreProperties>
</file>