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9"/>
  </p:notesMasterIdLst>
  <p:sldIdLst>
    <p:sldId id="256" r:id="rId2"/>
    <p:sldId id="257" r:id="rId3"/>
    <p:sldId id="259" r:id="rId4"/>
    <p:sldId id="260" r:id="rId5"/>
    <p:sldId id="261" r:id="rId6"/>
    <p:sldId id="262" r:id="rId7"/>
    <p:sldId id="311" r:id="rId8"/>
    <p:sldId id="312" r:id="rId9"/>
    <p:sldId id="313" r:id="rId10"/>
    <p:sldId id="314" r:id="rId11"/>
    <p:sldId id="315" r:id="rId12"/>
    <p:sldId id="316" r:id="rId13"/>
    <p:sldId id="317" r:id="rId14"/>
    <p:sldId id="318" r:id="rId15"/>
    <p:sldId id="319" r:id="rId16"/>
    <p:sldId id="320" r:id="rId17"/>
    <p:sldId id="321" r:id="rId18"/>
  </p:sldIdLst>
  <p:sldSz cx="9144000" cy="5143500" type="screen16x9"/>
  <p:notesSz cx="6858000" cy="9144000"/>
  <p:embeddedFontLst>
    <p:embeddedFont>
      <p:font typeface="Algerian" panose="04020705040A02060702" pitchFamily="82" charset="0"/>
      <p:regular r:id="rId20"/>
    </p:embeddedFont>
    <p:embeddedFont>
      <p:font typeface="Jokerman" panose="04090605060D06020702" pitchFamily="82" charset="0"/>
      <p:regular r:id="rId21"/>
    </p:embeddedFont>
    <p:embeddedFont>
      <p:font typeface="Montserrat" panose="020B0604020202020204" pitchFamily="2" charset="0"/>
      <p:regular r:id="rId22"/>
      <p:bold r:id="rId23"/>
      <p:italic r:id="rId24"/>
      <p:boldItalic r:id="rId25"/>
    </p:embeddedFont>
    <p:embeddedFont>
      <p:font typeface="Montserrat Light" panose="00000400000000000000" pitchFamily="2" charset="0"/>
      <p:regular r:id="rId26"/>
      <p:bold r:id="rId27"/>
      <p:italic r:id="rId28"/>
      <p:boldItalic r:id="rId29"/>
    </p:embeddedFont>
    <p:embeddedFont>
      <p:font typeface="Palatino Linotype" panose="02040502050505030304" pitchFamily="18" charset="0"/>
      <p:regular r:id="rId30"/>
      <p:bold r:id="rId31"/>
      <p:italic r:id="rId32"/>
      <p:boldItalic r:id="rId33"/>
    </p:embeddedFont>
    <p:embeddedFont>
      <p:font typeface="Passion One" panose="020B0604020202020204" charset="0"/>
      <p:regular r:id="rId34"/>
      <p:bold r:id="rId35"/>
    </p:embeddedFont>
    <p:embeddedFont>
      <p:font typeface="Rockwell Condensed" panose="02060603050405020104" pitchFamily="18" charset="0"/>
      <p:regular r:id="rId36"/>
      <p:bold r:id="rId37"/>
    </p:embeddedFont>
    <p:embeddedFont>
      <p:font typeface="Script MT Bold" panose="03040602040607080904" pitchFamily="66" charset="0"/>
      <p:bold r:id="rId38"/>
    </p:embeddedFont>
    <p:embeddedFont>
      <p:font typeface="Showcard Gothic" panose="04020904020102020604" pitchFamily="82" charset="0"/>
      <p:regular r:id="rId39"/>
    </p:embeddedFont>
    <p:embeddedFont>
      <p:font typeface="Sitka Display Semibold" pitchFamily="2" charset="0"/>
      <p:bold r:id="rId40"/>
      <p:boldItalic r:id="rId41"/>
    </p:embeddedFont>
    <p:embeddedFont>
      <p:font typeface="SuperFrench" panose="00000400000000000000" pitchFamily="2" charset="2"/>
      <p:regular r:id="rId42"/>
    </p:embeddedFont>
    <p:embeddedFont>
      <p:font typeface="Titillium Web" panose="000005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B894D6-D9BD-40B5-B25F-96BAB66115B8}">
  <a:tblStyle styleId="{FBB894D6-D9BD-40B5-B25F-96BAB66115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0" Type="http://schemas.openxmlformats.org/officeDocument/2006/relationships/font" Target="fonts/font1.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159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141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67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99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158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725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7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9fe3a2f5c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9fe3a2f5c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9fe3a2f5c5_0_1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9fe3a2f5c5_0_1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9fe3a2f5c5_0_1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9fe3a2f5c5_0_1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9fe828fb2f_0_3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9fe828fb2f_0_3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969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808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377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slack-redir.net/link?url=https%3A%2F%2Fwww.freepik.com%2F"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20003" y="1255200"/>
            <a:ext cx="5656500" cy="2052600"/>
          </a:xfrm>
          <a:prstGeom prst="rect">
            <a:avLst/>
          </a:prstGeom>
        </p:spPr>
        <p:txBody>
          <a:bodyPr spcFirstLastPara="1" wrap="square" lIns="0" tIns="0" rIns="0" bIns="0" anchor="b"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307800"/>
            <a:ext cx="5656500" cy="5805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flipH="1">
            <a:off x="28173" y="-297369"/>
            <a:ext cx="1177294" cy="1674755"/>
            <a:chOff x="6501775" y="678225"/>
            <a:chExt cx="872975" cy="1232525"/>
          </a:xfrm>
        </p:grpSpPr>
        <p:sp>
          <p:nvSpPr>
            <p:cNvPr id="13" name="Google Shape;13;p2"/>
            <p:cNvSpPr/>
            <p:nvPr/>
          </p:nvSpPr>
          <p:spPr>
            <a:xfrm>
              <a:off x="6501775" y="678225"/>
              <a:ext cx="872975" cy="1232525"/>
            </a:xfrm>
            <a:custGeom>
              <a:avLst/>
              <a:gdLst/>
              <a:ahLst/>
              <a:cxnLst/>
              <a:rect l="l" t="t" r="r" b="b"/>
              <a:pathLst>
                <a:path w="34919" h="49301"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01775" y="678225"/>
              <a:ext cx="872975" cy="1232525"/>
            </a:xfrm>
            <a:custGeom>
              <a:avLst/>
              <a:gdLst/>
              <a:ahLst/>
              <a:cxnLst/>
              <a:rect l="l" t="t" r="r" b="b"/>
              <a:pathLst>
                <a:path w="34919" h="49301" fill="none"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w="593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7" name="Google Shape;17;p3"/>
          <p:cNvGrpSpPr/>
          <p:nvPr/>
        </p:nvGrpSpPr>
        <p:grpSpPr>
          <a:xfrm rot="-2147213">
            <a:off x="-153758" y="4260841"/>
            <a:ext cx="588398" cy="685333"/>
            <a:chOff x="-512903" y="130262"/>
            <a:chExt cx="1033579" cy="1203856"/>
          </a:xfrm>
        </p:grpSpPr>
        <p:sp>
          <p:nvSpPr>
            <p:cNvPr id="18" name="Google Shape;18;p3"/>
            <p:cNvSpPr/>
            <p:nvPr/>
          </p:nvSpPr>
          <p:spPr>
            <a:xfrm>
              <a:off x="-475033" y="164121"/>
              <a:ext cx="957839" cy="693260"/>
            </a:xfrm>
            <a:custGeom>
              <a:avLst/>
              <a:gdLst/>
              <a:ahLst/>
              <a:cxnLst/>
              <a:rect l="l" t="t" r="r" b="b"/>
              <a:pathLst>
                <a:path w="24357" h="17629" extrusionOk="0">
                  <a:moveTo>
                    <a:pt x="12845" y="0"/>
                  </a:moveTo>
                  <a:cubicBezTo>
                    <a:pt x="11212" y="0"/>
                    <a:pt x="9531" y="365"/>
                    <a:pt x="7887" y="1160"/>
                  </a:cubicBezTo>
                  <a:cubicBezTo>
                    <a:pt x="4604" y="2730"/>
                    <a:pt x="2338" y="4925"/>
                    <a:pt x="1339" y="8511"/>
                  </a:cubicBezTo>
                  <a:cubicBezTo>
                    <a:pt x="554" y="11295"/>
                    <a:pt x="1" y="14863"/>
                    <a:pt x="1196" y="17629"/>
                  </a:cubicBezTo>
                  <a:cubicBezTo>
                    <a:pt x="8066" y="13026"/>
                    <a:pt x="16113" y="10260"/>
                    <a:pt x="24356" y="9778"/>
                  </a:cubicBezTo>
                  <a:cubicBezTo>
                    <a:pt x="23190" y="4055"/>
                    <a:pt x="18286" y="0"/>
                    <a:pt x="12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31500" y="546046"/>
              <a:ext cx="44083" cy="212906"/>
            </a:xfrm>
            <a:custGeom>
              <a:avLst/>
              <a:gdLst/>
              <a:ahLst/>
              <a:cxnLst/>
              <a:rect l="l" t="t" r="r" b="b"/>
              <a:pathLst>
                <a:path w="1121" h="5414" extrusionOk="0">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93197" y="456621"/>
              <a:ext cx="39797" cy="58870"/>
            </a:xfrm>
            <a:custGeom>
              <a:avLst/>
              <a:gdLst/>
              <a:ahLst/>
              <a:cxnLst/>
              <a:rect l="l" t="t" r="r" b="b"/>
              <a:pathLst>
                <a:path w="1012" h="1497" extrusionOk="0">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9974" y="669330"/>
              <a:ext cx="108104" cy="56156"/>
            </a:xfrm>
            <a:custGeom>
              <a:avLst/>
              <a:gdLst/>
              <a:ahLst/>
              <a:cxnLst/>
              <a:rect l="l" t="t" r="r" b="b"/>
              <a:pathLst>
                <a:path w="2749" h="1428" extrusionOk="0">
                  <a:moveTo>
                    <a:pt x="2748" y="0"/>
                  </a:moveTo>
                  <a:cubicBezTo>
                    <a:pt x="1820" y="321"/>
                    <a:pt x="910" y="660"/>
                    <a:pt x="0" y="1017"/>
                  </a:cubicBezTo>
                  <a:cubicBezTo>
                    <a:pt x="393" y="1106"/>
                    <a:pt x="750" y="1249"/>
                    <a:pt x="1107" y="1428"/>
                  </a:cubicBezTo>
                  <a:cubicBezTo>
                    <a:pt x="1642" y="1142"/>
                    <a:pt x="2195" y="910"/>
                    <a:pt x="2748" y="696"/>
                  </a:cubicBezTo>
                  <a:lnTo>
                    <a:pt x="27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3311" y="700908"/>
              <a:ext cx="442800" cy="600139"/>
            </a:xfrm>
            <a:custGeom>
              <a:avLst/>
              <a:gdLst/>
              <a:ahLst/>
              <a:cxnLst/>
              <a:rect l="l" t="t" r="r" b="b"/>
              <a:pathLst>
                <a:path w="11260" h="15261" extrusionOk="0">
                  <a:moveTo>
                    <a:pt x="5674" y="0"/>
                  </a:moveTo>
                  <a:cubicBezTo>
                    <a:pt x="3622" y="143"/>
                    <a:pt x="1731" y="749"/>
                    <a:pt x="0" y="1838"/>
                  </a:cubicBezTo>
                  <a:cubicBezTo>
                    <a:pt x="678" y="4693"/>
                    <a:pt x="1178" y="7726"/>
                    <a:pt x="2177" y="10492"/>
                  </a:cubicBezTo>
                  <a:cubicBezTo>
                    <a:pt x="2822" y="12288"/>
                    <a:pt x="4218" y="15260"/>
                    <a:pt x="6530" y="15260"/>
                  </a:cubicBezTo>
                  <a:cubicBezTo>
                    <a:pt x="6583" y="15260"/>
                    <a:pt x="6637" y="15259"/>
                    <a:pt x="6691" y="15255"/>
                  </a:cubicBezTo>
                  <a:cubicBezTo>
                    <a:pt x="8172" y="15166"/>
                    <a:pt x="9778" y="14060"/>
                    <a:pt x="10403" y="12704"/>
                  </a:cubicBezTo>
                  <a:cubicBezTo>
                    <a:pt x="11259" y="10831"/>
                    <a:pt x="10510" y="9350"/>
                    <a:pt x="9671" y="7672"/>
                  </a:cubicBezTo>
                  <a:cubicBezTo>
                    <a:pt x="8404" y="5067"/>
                    <a:pt x="7066" y="2516"/>
                    <a:pt x="5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4922" y="644751"/>
              <a:ext cx="63195" cy="46364"/>
            </a:xfrm>
            <a:custGeom>
              <a:avLst/>
              <a:gdLst/>
              <a:ahLst/>
              <a:cxnLst/>
              <a:rect l="l" t="t" r="r" b="b"/>
              <a:pathLst>
                <a:path w="1607" h="1179" extrusionOk="0">
                  <a:moveTo>
                    <a:pt x="1606" y="1"/>
                  </a:moveTo>
                  <a:lnTo>
                    <a:pt x="1606" y="1"/>
                  </a:lnTo>
                  <a:cubicBezTo>
                    <a:pt x="1071" y="161"/>
                    <a:pt x="536" y="322"/>
                    <a:pt x="0" y="500"/>
                  </a:cubicBezTo>
                  <a:lnTo>
                    <a:pt x="0" y="1178"/>
                  </a:lnTo>
                  <a:cubicBezTo>
                    <a:pt x="429" y="1053"/>
                    <a:pt x="875" y="928"/>
                    <a:pt x="1321" y="839"/>
                  </a:cubicBezTo>
                  <a:cubicBezTo>
                    <a:pt x="1410" y="554"/>
                    <a:pt x="1499" y="268"/>
                    <a:pt x="16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08370" y="720531"/>
              <a:ext cx="153682" cy="47072"/>
            </a:xfrm>
            <a:custGeom>
              <a:avLst/>
              <a:gdLst/>
              <a:ahLst/>
              <a:cxnLst/>
              <a:rect l="l" t="t" r="r" b="b"/>
              <a:pathLst>
                <a:path w="3908" h="1197" extrusionOk="0">
                  <a:moveTo>
                    <a:pt x="2587" y="1"/>
                  </a:moveTo>
                  <a:cubicBezTo>
                    <a:pt x="1713" y="375"/>
                    <a:pt x="857" y="768"/>
                    <a:pt x="0" y="1196"/>
                  </a:cubicBezTo>
                  <a:cubicBezTo>
                    <a:pt x="574" y="1117"/>
                    <a:pt x="1142" y="1065"/>
                    <a:pt x="1707" y="1065"/>
                  </a:cubicBezTo>
                  <a:cubicBezTo>
                    <a:pt x="2162" y="1065"/>
                    <a:pt x="2616" y="1099"/>
                    <a:pt x="3069" y="1178"/>
                  </a:cubicBezTo>
                  <a:cubicBezTo>
                    <a:pt x="3087" y="1089"/>
                    <a:pt x="3140" y="1000"/>
                    <a:pt x="3212" y="946"/>
                  </a:cubicBezTo>
                  <a:cubicBezTo>
                    <a:pt x="3230" y="839"/>
                    <a:pt x="3283" y="768"/>
                    <a:pt x="3390" y="697"/>
                  </a:cubicBezTo>
                  <a:cubicBezTo>
                    <a:pt x="3569" y="589"/>
                    <a:pt x="3729" y="482"/>
                    <a:pt x="3908" y="375"/>
                  </a:cubicBezTo>
                  <a:cubicBezTo>
                    <a:pt x="3533" y="197"/>
                    <a:pt x="3123" y="90"/>
                    <a:pt x="2694" y="36"/>
                  </a:cubicBezTo>
                  <a:cubicBezTo>
                    <a:pt x="2659" y="36"/>
                    <a:pt x="2623" y="18"/>
                    <a:pt x="2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95714" y="779046"/>
              <a:ext cx="313656" cy="95914"/>
            </a:xfrm>
            <a:custGeom>
              <a:avLst/>
              <a:gdLst/>
              <a:ahLst/>
              <a:cxnLst/>
              <a:rect l="l" t="t" r="r" b="b"/>
              <a:pathLst>
                <a:path w="7976" h="2439" extrusionOk="0">
                  <a:moveTo>
                    <a:pt x="6444" y="0"/>
                  </a:moveTo>
                  <a:cubicBezTo>
                    <a:pt x="5489" y="0"/>
                    <a:pt x="4542" y="150"/>
                    <a:pt x="3587" y="315"/>
                  </a:cubicBezTo>
                  <a:cubicBezTo>
                    <a:pt x="2355" y="975"/>
                    <a:pt x="1160" y="1689"/>
                    <a:pt x="0" y="2438"/>
                  </a:cubicBezTo>
                  <a:cubicBezTo>
                    <a:pt x="946" y="2402"/>
                    <a:pt x="1856" y="2313"/>
                    <a:pt x="2766" y="2170"/>
                  </a:cubicBezTo>
                  <a:cubicBezTo>
                    <a:pt x="4407" y="1296"/>
                    <a:pt x="6120" y="689"/>
                    <a:pt x="7958" y="368"/>
                  </a:cubicBezTo>
                  <a:lnTo>
                    <a:pt x="7976" y="368"/>
                  </a:lnTo>
                  <a:cubicBezTo>
                    <a:pt x="7958" y="297"/>
                    <a:pt x="7940" y="208"/>
                    <a:pt x="7922" y="136"/>
                  </a:cubicBezTo>
                  <a:cubicBezTo>
                    <a:pt x="7426" y="40"/>
                    <a:pt x="6934" y="0"/>
                    <a:pt x="6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26617" y="809641"/>
              <a:ext cx="149474" cy="44241"/>
            </a:xfrm>
            <a:custGeom>
              <a:avLst/>
              <a:gdLst/>
              <a:ahLst/>
              <a:cxnLst/>
              <a:rect l="l" t="t" r="r" b="b"/>
              <a:pathLst>
                <a:path w="3801" h="1125" extrusionOk="0">
                  <a:moveTo>
                    <a:pt x="3765" y="1"/>
                  </a:moveTo>
                  <a:cubicBezTo>
                    <a:pt x="2445" y="233"/>
                    <a:pt x="1196" y="589"/>
                    <a:pt x="0" y="1125"/>
                  </a:cubicBezTo>
                  <a:cubicBezTo>
                    <a:pt x="1267" y="857"/>
                    <a:pt x="2516" y="536"/>
                    <a:pt x="3801" y="197"/>
                  </a:cubicBezTo>
                  <a:cubicBezTo>
                    <a:pt x="3801" y="143"/>
                    <a:pt x="3783" y="72"/>
                    <a:pt x="3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15078" y="610381"/>
              <a:ext cx="137559" cy="63903"/>
            </a:xfrm>
            <a:custGeom>
              <a:avLst/>
              <a:gdLst/>
              <a:ahLst/>
              <a:cxnLst/>
              <a:rect l="l" t="t" r="r" b="b"/>
              <a:pathLst>
                <a:path w="3498" h="1625" extrusionOk="0">
                  <a:moveTo>
                    <a:pt x="3498" y="0"/>
                  </a:moveTo>
                  <a:lnTo>
                    <a:pt x="3498" y="0"/>
                  </a:lnTo>
                  <a:cubicBezTo>
                    <a:pt x="2445" y="214"/>
                    <a:pt x="1392" y="446"/>
                    <a:pt x="357" y="732"/>
                  </a:cubicBezTo>
                  <a:cubicBezTo>
                    <a:pt x="215" y="1017"/>
                    <a:pt x="90" y="1321"/>
                    <a:pt x="1" y="1624"/>
                  </a:cubicBezTo>
                  <a:cubicBezTo>
                    <a:pt x="447" y="1553"/>
                    <a:pt x="911" y="1499"/>
                    <a:pt x="1374" y="1463"/>
                  </a:cubicBezTo>
                  <a:cubicBezTo>
                    <a:pt x="1999" y="857"/>
                    <a:pt x="2731" y="375"/>
                    <a:pt x="34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09104" y="696660"/>
              <a:ext cx="60364" cy="19702"/>
            </a:xfrm>
            <a:custGeom>
              <a:avLst/>
              <a:gdLst/>
              <a:ahLst/>
              <a:cxnLst/>
              <a:rect l="l" t="t" r="r" b="b"/>
              <a:pathLst>
                <a:path w="1535" h="501" extrusionOk="0">
                  <a:moveTo>
                    <a:pt x="1535" y="1"/>
                  </a:moveTo>
                  <a:lnTo>
                    <a:pt x="0" y="197"/>
                  </a:lnTo>
                  <a:cubicBezTo>
                    <a:pt x="54" y="304"/>
                    <a:pt x="108" y="394"/>
                    <a:pt x="179" y="501"/>
                  </a:cubicBezTo>
                  <a:cubicBezTo>
                    <a:pt x="625" y="358"/>
                    <a:pt x="1089" y="179"/>
                    <a:pt x="15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89442" y="583011"/>
              <a:ext cx="270910" cy="105981"/>
            </a:xfrm>
            <a:custGeom>
              <a:avLst/>
              <a:gdLst/>
              <a:ahLst/>
              <a:cxnLst/>
              <a:rect l="l" t="t" r="r" b="b"/>
              <a:pathLst>
                <a:path w="6889" h="2695" extrusionOk="0">
                  <a:moveTo>
                    <a:pt x="6888" y="0"/>
                  </a:moveTo>
                  <a:lnTo>
                    <a:pt x="6888" y="0"/>
                  </a:lnTo>
                  <a:cubicBezTo>
                    <a:pt x="5835" y="72"/>
                    <a:pt x="4783" y="197"/>
                    <a:pt x="3730" y="340"/>
                  </a:cubicBezTo>
                  <a:cubicBezTo>
                    <a:pt x="2356" y="750"/>
                    <a:pt x="1054" y="1321"/>
                    <a:pt x="1" y="2267"/>
                  </a:cubicBezTo>
                  <a:cubicBezTo>
                    <a:pt x="37" y="2302"/>
                    <a:pt x="90" y="2338"/>
                    <a:pt x="126" y="2409"/>
                  </a:cubicBezTo>
                  <a:cubicBezTo>
                    <a:pt x="179" y="2498"/>
                    <a:pt x="233" y="2606"/>
                    <a:pt x="286" y="2695"/>
                  </a:cubicBezTo>
                  <a:cubicBezTo>
                    <a:pt x="1303" y="2570"/>
                    <a:pt x="2303" y="2427"/>
                    <a:pt x="3302" y="2302"/>
                  </a:cubicBezTo>
                  <a:cubicBezTo>
                    <a:pt x="4569" y="1660"/>
                    <a:pt x="5764" y="875"/>
                    <a:pt x="68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1575" y="879640"/>
              <a:ext cx="165047" cy="351526"/>
            </a:xfrm>
            <a:custGeom>
              <a:avLst/>
              <a:gdLst/>
              <a:ahLst/>
              <a:cxnLst/>
              <a:rect l="l" t="t" r="r" b="b"/>
              <a:pathLst>
                <a:path w="4197" h="8939" extrusionOk="0">
                  <a:moveTo>
                    <a:pt x="204" y="0"/>
                  </a:moveTo>
                  <a:cubicBezTo>
                    <a:pt x="99" y="0"/>
                    <a:pt x="1" y="67"/>
                    <a:pt x="10" y="201"/>
                  </a:cubicBezTo>
                  <a:cubicBezTo>
                    <a:pt x="331" y="3449"/>
                    <a:pt x="1616" y="6410"/>
                    <a:pt x="3775" y="8873"/>
                  </a:cubicBezTo>
                  <a:cubicBezTo>
                    <a:pt x="3817" y="8919"/>
                    <a:pt x="3865" y="8938"/>
                    <a:pt x="3911" y="8938"/>
                  </a:cubicBezTo>
                  <a:cubicBezTo>
                    <a:pt x="4062" y="8938"/>
                    <a:pt x="4196" y="8733"/>
                    <a:pt x="4060" y="8569"/>
                  </a:cubicBezTo>
                  <a:cubicBezTo>
                    <a:pt x="1990" y="6214"/>
                    <a:pt x="741" y="3324"/>
                    <a:pt x="438" y="201"/>
                  </a:cubicBezTo>
                  <a:cubicBezTo>
                    <a:pt x="420" y="67"/>
                    <a:pt x="309"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10133" y="824467"/>
              <a:ext cx="24499" cy="38145"/>
            </a:xfrm>
            <a:custGeom>
              <a:avLst/>
              <a:gdLst/>
              <a:ahLst/>
              <a:cxnLst/>
              <a:rect l="l" t="t" r="r" b="b"/>
              <a:pathLst>
                <a:path w="623" h="970" extrusionOk="0">
                  <a:moveTo>
                    <a:pt x="260" y="0"/>
                  </a:moveTo>
                  <a:cubicBezTo>
                    <a:pt x="135" y="0"/>
                    <a:pt x="1" y="103"/>
                    <a:pt x="44" y="266"/>
                  </a:cubicBezTo>
                  <a:cubicBezTo>
                    <a:pt x="80" y="444"/>
                    <a:pt x="133" y="641"/>
                    <a:pt x="187" y="819"/>
                  </a:cubicBezTo>
                  <a:cubicBezTo>
                    <a:pt x="208" y="925"/>
                    <a:pt x="285" y="969"/>
                    <a:pt x="365" y="969"/>
                  </a:cubicBezTo>
                  <a:cubicBezTo>
                    <a:pt x="489" y="969"/>
                    <a:pt x="623" y="863"/>
                    <a:pt x="580" y="712"/>
                  </a:cubicBezTo>
                  <a:cubicBezTo>
                    <a:pt x="544" y="516"/>
                    <a:pt x="490" y="337"/>
                    <a:pt x="437" y="141"/>
                  </a:cubicBezTo>
                  <a:cubicBezTo>
                    <a:pt x="416" y="43"/>
                    <a:pt x="340"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66283" y="276630"/>
              <a:ext cx="174406" cy="236029"/>
            </a:xfrm>
            <a:custGeom>
              <a:avLst/>
              <a:gdLst/>
              <a:ahLst/>
              <a:cxnLst/>
              <a:rect l="l" t="t" r="r" b="b"/>
              <a:pathLst>
                <a:path w="4435" h="6002" extrusionOk="0">
                  <a:moveTo>
                    <a:pt x="326" y="1"/>
                  </a:moveTo>
                  <a:cubicBezTo>
                    <a:pt x="156" y="1"/>
                    <a:pt x="0" y="210"/>
                    <a:pt x="170" y="351"/>
                  </a:cubicBezTo>
                  <a:cubicBezTo>
                    <a:pt x="1954" y="1796"/>
                    <a:pt x="3257" y="3652"/>
                    <a:pt x="3989" y="5847"/>
                  </a:cubicBezTo>
                  <a:cubicBezTo>
                    <a:pt x="4017" y="5955"/>
                    <a:pt x="4101" y="6002"/>
                    <a:pt x="4186" y="6002"/>
                  </a:cubicBezTo>
                  <a:cubicBezTo>
                    <a:pt x="4310" y="6002"/>
                    <a:pt x="4434" y="5899"/>
                    <a:pt x="4381" y="5740"/>
                  </a:cubicBezTo>
                  <a:cubicBezTo>
                    <a:pt x="3649" y="3474"/>
                    <a:pt x="2311" y="1547"/>
                    <a:pt x="456" y="48"/>
                  </a:cubicBezTo>
                  <a:cubicBezTo>
                    <a:pt x="415" y="15"/>
                    <a:pt x="370"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49059" y="1178274"/>
              <a:ext cx="63589" cy="65240"/>
            </a:xfrm>
            <a:custGeom>
              <a:avLst/>
              <a:gdLst/>
              <a:ahLst/>
              <a:cxnLst/>
              <a:rect l="l" t="t" r="r" b="b"/>
              <a:pathLst>
                <a:path w="1617" h="1659" extrusionOk="0">
                  <a:moveTo>
                    <a:pt x="1412" y="1"/>
                  </a:moveTo>
                  <a:cubicBezTo>
                    <a:pt x="1303" y="1"/>
                    <a:pt x="1188" y="72"/>
                    <a:pt x="1179" y="208"/>
                  </a:cubicBezTo>
                  <a:cubicBezTo>
                    <a:pt x="1143" y="726"/>
                    <a:pt x="751" y="1136"/>
                    <a:pt x="251" y="1243"/>
                  </a:cubicBezTo>
                  <a:cubicBezTo>
                    <a:pt x="0" y="1293"/>
                    <a:pt x="79" y="1658"/>
                    <a:pt x="311" y="1658"/>
                  </a:cubicBezTo>
                  <a:cubicBezTo>
                    <a:pt x="326" y="1658"/>
                    <a:pt x="342" y="1657"/>
                    <a:pt x="358" y="1653"/>
                  </a:cubicBezTo>
                  <a:cubicBezTo>
                    <a:pt x="1054" y="1493"/>
                    <a:pt x="1554" y="904"/>
                    <a:pt x="1607" y="208"/>
                  </a:cubicBezTo>
                  <a:cubicBezTo>
                    <a:pt x="1616" y="68"/>
                    <a:pt x="1517" y="1"/>
                    <a:pt x="1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12903" y="130262"/>
              <a:ext cx="1033579" cy="1203856"/>
            </a:xfrm>
            <a:custGeom>
              <a:avLst/>
              <a:gdLst/>
              <a:ahLst/>
              <a:cxnLst/>
              <a:rect l="l" t="t" r="r" b="b"/>
              <a:pathLst>
                <a:path w="26283" h="30613" extrusionOk="0">
                  <a:moveTo>
                    <a:pt x="19467" y="12209"/>
                  </a:moveTo>
                  <a:lnTo>
                    <a:pt x="19467" y="12209"/>
                  </a:lnTo>
                  <a:cubicBezTo>
                    <a:pt x="18700" y="12584"/>
                    <a:pt x="17968" y="13066"/>
                    <a:pt x="17343" y="13672"/>
                  </a:cubicBezTo>
                  <a:cubicBezTo>
                    <a:pt x="16880" y="13708"/>
                    <a:pt x="16416" y="13762"/>
                    <a:pt x="15970" y="13833"/>
                  </a:cubicBezTo>
                  <a:cubicBezTo>
                    <a:pt x="16059" y="13530"/>
                    <a:pt x="16184" y="13226"/>
                    <a:pt x="16326" y="12941"/>
                  </a:cubicBezTo>
                  <a:cubicBezTo>
                    <a:pt x="17361" y="12655"/>
                    <a:pt x="18414" y="12423"/>
                    <a:pt x="19467" y="12209"/>
                  </a:cubicBezTo>
                  <a:close/>
                  <a:moveTo>
                    <a:pt x="24748" y="11513"/>
                  </a:moveTo>
                  <a:lnTo>
                    <a:pt x="24748" y="11513"/>
                  </a:lnTo>
                  <a:cubicBezTo>
                    <a:pt x="23624" y="12388"/>
                    <a:pt x="22429" y="13173"/>
                    <a:pt x="21162" y="13815"/>
                  </a:cubicBezTo>
                  <a:cubicBezTo>
                    <a:pt x="20163" y="13940"/>
                    <a:pt x="19163" y="14083"/>
                    <a:pt x="18146" y="14208"/>
                  </a:cubicBezTo>
                  <a:cubicBezTo>
                    <a:pt x="18093" y="14119"/>
                    <a:pt x="18039" y="14011"/>
                    <a:pt x="17986" y="13922"/>
                  </a:cubicBezTo>
                  <a:cubicBezTo>
                    <a:pt x="17950" y="13851"/>
                    <a:pt x="17897" y="13815"/>
                    <a:pt x="17861" y="13780"/>
                  </a:cubicBezTo>
                  <a:cubicBezTo>
                    <a:pt x="18914" y="12834"/>
                    <a:pt x="20216" y="12263"/>
                    <a:pt x="21590" y="11853"/>
                  </a:cubicBezTo>
                  <a:cubicBezTo>
                    <a:pt x="22643" y="11710"/>
                    <a:pt x="23695" y="11585"/>
                    <a:pt x="24748" y="11513"/>
                  </a:cubicBezTo>
                  <a:close/>
                  <a:moveTo>
                    <a:pt x="15791" y="13084"/>
                  </a:moveTo>
                  <a:cubicBezTo>
                    <a:pt x="15684" y="13351"/>
                    <a:pt x="15595" y="13637"/>
                    <a:pt x="15506" y="13922"/>
                  </a:cubicBezTo>
                  <a:cubicBezTo>
                    <a:pt x="15060" y="14011"/>
                    <a:pt x="14614" y="14136"/>
                    <a:pt x="14185" y="14261"/>
                  </a:cubicBezTo>
                  <a:lnTo>
                    <a:pt x="14185" y="13583"/>
                  </a:lnTo>
                  <a:cubicBezTo>
                    <a:pt x="14721" y="13405"/>
                    <a:pt x="15256" y="13244"/>
                    <a:pt x="15791" y="13084"/>
                  </a:cubicBezTo>
                  <a:close/>
                  <a:moveTo>
                    <a:pt x="19895" y="14404"/>
                  </a:moveTo>
                  <a:lnTo>
                    <a:pt x="19895" y="14404"/>
                  </a:lnTo>
                  <a:cubicBezTo>
                    <a:pt x="19449" y="14582"/>
                    <a:pt x="18985" y="14761"/>
                    <a:pt x="18539" y="14904"/>
                  </a:cubicBezTo>
                  <a:cubicBezTo>
                    <a:pt x="18485" y="14797"/>
                    <a:pt x="18414" y="14707"/>
                    <a:pt x="18360" y="14600"/>
                  </a:cubicBezTo>
                  <a:lnTo>
                    <a:pt x="19895" y="14404"/>
                  </a:lnTo>
                  <a:close/>
                  <a:moveTo>
                    <a:pt x="13757" y="13708"/>
                  </a:moveTo>
                  <a:lnTo>
                    <a:pt x="13757" y="14404"/>
                  </a:lnTo>
                  <a:cubicBezTo>
                    <a:pt x="13204" y="14618"/>
                    <a:pt x="12651" y="14850"/>
                    <a:pt x="12116" y="15136"/>
                  </a:cubicBezTo>
                  <a:cubicBezTo>
                    <a:pt x="11759" y="14957"/>
                    <a:pt x="11402" y="14814"/>
                    <a:pt x="11009" y="14725"/>
                  </a:cubicBezTo>
                  <a:cubicBezTo>
                    <a:pt x="11919" y="14368"/>
                    <a:pt x="12829" y="14029"/>
                    <a:pt x="13757" y="13708"/>
                  </a:cubicBezTo>
                  <a:close/>
                  <a:moveTo>
                    <a:pt x="10331" y="15011"/>
                  </a:moveTo>
                  <a:cubicBezTo>
                    <a:pt x="10367" y="15028"/>
                    <a:pt x="10403" y="15046"/>
                    <a:pt x="10438" y="15046"/>
                  </a:cubicBezTo>
                  <a:cubicBezTo>
                    <a:pt x="10867" y="15100"/>
                    <a:pt x="11277" y="15207"/>
                    <a:pt x="11652" y="15385"/>
                  </a:cubicBezTo>
                  <a:cubicBezTo>
                    <a:pt x="11473" y="15492"/>
                    <a:pt x="11313" y="15599"/>
                    <a:pt x="11134" y="15707"/>
                  </a:cubicBezTo>
                  <a:cubicBezTo>
                    <a:pt x="11027" y="15778"/>
                    <a:pt x="10974" y="15849"/>
                    <a:pt x="10956" y="15956"/>
                  </a:cubicBezTo>
                  <a:cubicBezTo>
                    <a:pt x="10884" y="16010"/>
                    <a:pt x="10831" y="16099"/>
                    <a:pt x="10813" y="16188"/>
                  </a:cubicBezTo>
                  <a:cubicBezTo>
                    <a:pt x="10360" y="16109"/>
                    <a:pt x="9906" y="16075"/>
                    <a:pt x="9451" y="16075"/>
                  </a:cubicBezTo>
                  <a:cubicBezTo>
                    <a:pt x="8886" y="16075"/>
                    <a:pt x="8318" y="16127"/>
                    <a:pt x="7744" y="16206"/>
                  </a:cubicBezTo>
                  <a:cubicBezTo>
                    <a:pt x="8601" y="15778"/>
                    <a:pt x="9457" y="15385"/>
                    <a:pt x="10331" y="15011"/>
                  </a:cubicBezTo>
                  <a:close/>
                  <a:moveTo>
                    <a:pt x="11045" y="17277"/>
                  </a:moveTo>
                  <a:cubicBezTo>
                    <a:pt x="11063" y="17348"/>
                    <a:pt x="11081" y="17419"/>
                    <a:pt x="11081" y="17473"/>
                  </a:cubicBezTo>
                  <a:cubicBezTo>
                    <a:pt x="9796" y="17812"/>
                    <a:pt x="8547" y="18133"/>
                    <a:pt x="7280" y="18401"/>
                  </a:cubicBezTo>
                  <a:cubicBezTo>
                    <a:pt x="8476" y="17865"/>
                    <a:pt x="9725" y="17509"/>
                    <a:pt x="11045" y="17277"/>
                  </a:cubicBezTo>
                  <a:close/>
                  <a:moveTo>
                    <a:pt x="13791" y="853"/>
                  </a:moveTo>
                  <a:cubicBezTo>
                    <a:pt x="19239" y="853"/>
                    <a:pt x="24151" y="4910"/>
                    <a:pt x="25319" y="10639"/>
                  </a:cubicBezTo>
                  <a:cubicBezTo>
                    <a:pt x="17076" y="11121"/>
                    <a:pt x="9029" y="13887"/>
                    <a:pt x="2159" y="18472"/>
                  </a:cubicBezTo>
                  <a:cubicBezTo>
                    <a:pt x="964" y="15724"/>
                    <a:pt x="1517" y="12156"/>
                    <a:pt x="2302" y="9372"/>
                  </a:cubicBezTo>
                  <a:cubicBezTo>
                    <a:pt x="3301" y="5786"/>
                    <a:pt x="5567" y="3591"/>
                    <a:pt x="8850" y="2003"/>
                  </a:cubicBezTo>
                  <a:cubicBezTo>
                    <a:pt x="10488" y="1215"/>
                    <a:pt x="12164" y="853"/>
                    <a:pt x="13791" y="853"/>
                  </a:cubicBezTo>
                  <a:close/>
                  <a:moveTo>
                    <a:pt x="9424" y="16498"/>
                  </a:moveTo>
                  <a:cubicBezTo>
                    <a:pt x="9914" y="16498"/>
                    <a:pt x="10406" y="16538"/>
                    <a:pt x="10902" y="16634"/>
                  </a:cubicBezTo>
                  <a:cubicBezTo>
                    <a:pt x="10920" y="16706"/>
                    <a:pt x="10938" y="16795"/>
                    <a:pt x="10956" y="16866"/>
                  </a:cubicBezTo>
                  <a:lnTo>
                    <a:pt x="10938" y="16866"/>
                  </a:lnTo>
                  <a:cubicBezTo>
                    <a:pt x="9100" y="17187"/>
                    <a:pt x="7387" y="17794"/>
                    <a:pt x="5746" y="18668"/>
                  </a:cubicBezTo>
                  <a:cubicBezTo>
                    <a:pt x="4836" y="18811"/>
                    <a:pt x="3926" y="18900"/>
                    <a:pt x="2980" y="18936"/>
                  </a:cubicBezTo>
                  <a:cubicBezTo>
                    <a:pt x="4140" y="18187"/>
                    <a:pt x="5335" y="17473"/>
                    <a:pt x="6567" y="16813"/>
                  </a:cubicBezTo>
                  <a:cubicBezTo>
                    <a:pt x="7522" y="16648"/>
                    <a:pt x="8469" y="16498"/>
                    <a:pt x="9424" y="16498"/>
                  </a:cubicBezTo>
                  <a:close/>
                  <a:moveTo>
                    <a:pt x="17361" y="14511"/>
                  </a:moveTo>
                  <a:cubicBezTo>
                    <a:pt x="18753" y="17027"/>
                    <a:pt x="20091" y="19578"/>
                    <a:pt x="21358" y="22183"/>
                  </a:cubicBezTo>
                  <a:cubicBezTo>
                    <a:pt x="22197" y="23861"/>
                    <a:pt x="22946" y="25342"/>
                    <a:pt x="22090" y="27215"/>
                  </a:cubicBezTo>
                  <a:cubicBezTo>
                    <a:pt x="21465" y="28571"/>
                    <a:pt x="19859" y="29677"/>
                    <a:pt x="18378" y="29766"/>
                  </a:cubicBezTo>
                  <a:cubicBezTo>
                    <a:pt x="18324" y="29770"/>
                    <a:pt x="18270" y="29771"/>
                    <a:pt x="18217" y="29771"/>
                  </a:cubicBezTo>
                  <a:cubicBezTo>
                    <a:pt x="15905" y="29771"/>
                    <a:pt x="14509" y="26799"/>
                    <a:pt x="13864" y="25003"/>
                  </a:cubicBezTo>
                  <a:cubicBezTo>
                    <a:pt x="12865" y="22237"/>
                    <a:pt x="12365" y="19204"/>
                    <a:pt x="11687" y="16349"/>
                  </a:cubicBezTo>
                  <a:cubicBezTo>
                    <a:pt x="13418" y="15260"/>
                    <a:pt x="15309" y="14654"/>
                    <a:pt x="17361" y="14511"/>
                  </a:cubicBezTo>
                  <a:close/>
                  <a:moveTo>
                    <a:pt x="14124" y="1"/>
                  </a:moveTo>
                  <a:cubicBezTo>
                    <a:pt x="12374" y="1"/>
                    <a:pt x="10608" y="373"/>
                    <a:pt x="8940" y="1058"/>
                  </a:cubicBezTo>
                  <a:cubicBezTo>
                    <a:pt x="5442" y="2503"/>
                    <a:pt x="3016" y="4823"/>
                    <a:pt x="1713" y="8391"/>
                  </a:cubicBezTo>
                  <a:cubicBezTo>
                    <a:pt x="571" y="11603"/>
                    <a:pt x="0" y="16028"/>
                    <a:pt x="1571" y="19186"/>
                  </a:cubicBezTo>
                  <a:cubicBezTo>
                    <a:pt x="1588" y="19257"/>
                    <a:pt x="1606" y="19311"/>
                    <a:pt x="1642" y="19364"/>
                  </a:cubicBezTo>
                  <a:cubicBezTo>
                    <a:pt x="1624" y="19578"/>
                    <a:pt x="1767" y="19810"/>
                    <a:pt x="2052" y="19810"/>
                  </a:cubicBezTo>
                  <a:cubicBezTo>
                    <a:pt x="5264" y="19810"/>
                    <a:pt x="8190" y="19097"/>
                    <a:pt x="11277" y="18294"/>
                  </a:cubicBezTo>
                  <a:cubicBezTo>
                    <a:pt x="11901" y="21238"/>
                    <a:pt x="12472" y="24289"/>
                    <a:pt x="13793" y="26965"/>
                  </a:cubicBezTo>
                  <a:cubicBezTo>
                    <a:pt x="14615" y="28660"/>
                    <a:pt x="16212" y="30613"/>
                    <a:pt x="18260" y="30613"/>
                  </a:cubicBezTo>
                  <a:cubicBezTo>
                    <a:pt x="18433" y="30613"/>
                    <a:pt x="18609" y="30599"/>
                    <a:pt x="18789" y="30569"/>
                  </a:cubicBezTo>
                  <a:cubicBezTo>
                    <a:pt x="21322" y="30159"/>
                    <a:pt x="23892" y="27483"/>
                    <a:pt x="23303" y="24771"/>
                  </a:cubicBezTo>
                  <a:cubicBezTo>
                    <a:pt x="22946" y="23058"/>
                    <a:pt x="21947" y="21452"/>
                    <a:pt x="21162" y="19882"/>
                  </a:cubicBezTo>
                  <a:cubicBezTo>
                    <a:pt x="20448" y="18472"/>
                    <a:pt x="19699" y="17063"/>
                    <a:pt x="18949" y="15653"/>
                  </a:cubicBezTo>
                  <a:cubicBezTo>
                    <a:pt x="21608" y="14761"/>
                    <a:pt x="23963" y="13280"/>
                    <a:pt x="26122" y="11496"/>
                  </a:cubicBezTo>
                  <a:cubicBezTo>
                    <a:pt x="26265" y="11353"/>
                    <a:pt x="26283" y="11192"/>
                    <a:pt x="26229" y="11067"/>
                  </a:cubicBezTo>
                  <a:cubicBezTo>
                    <a:pt x="26229" y="11014"/>
                    <a:pt x="26229" y="10978"/>
                    <a:pt x="26229" y="10925"/>
                  </a:cubicBezTo>
                  <a:cubicBezTo>
                    <a:pt x="25622" y="7231"/>
                    <a:pt x="23535" y="4020"/>
                    <a:pt x="20466" y="1914"/>
                  </a:cubicBezTo>
                  <a:cubicBezTo>
                    <a:pt x="18532" y="598"/>
                    <a:pt x="16341" y="1"/>
                    <a:pt x="141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3"/>
          <p:cNvGrpSpPr/>
          <p:nvPr/>
        </p:nvGrpSpPr>
        <p:grpSpPr>
          <a:xfrm rot="1663095">
            <a:off x="8177493" y="2265062"/>
            <a:ext cx="1371785" cy="958852"/>
            <a:chOff x="7300319" y="-408113"/>
            <a:chExt cx="1371855" cy="958901"/>
          </a:xfrm>
        </p:grpSpPr>
        <p:sp>
          <p:nvSpPr>
            <p:cNvPr id="36" name="Google Shape;36;p3"/>
            <p:cNvSpPr/>
            <p:nvPr/>
          </p:nvSpPr>
          <p:spPr>
            <a:xfrm rot="-3673501">
              <a:off x="7894710" y="-409392"/>
              <a:ext cx="498222" cy="966710"/>
            </a:xfrm>
            <a:custGeom>
              <a:avLst/>
              <a:gdLst/>
              <a:ahLst/>
              <a:cxnLst/>
              <a:rect l="l" t="t" r="r" b="b"/>
              <a:pathLst>
                <a:path w="15970" h="32069" extrusionOk="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7643975" y="-180850"/>
              <a:ext cx="1353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3378596">
              <a:off x="7631404" y="-124884"/>
              <a:ext cx="135208" cy="17198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3673501">
              <a:off x="7407409" y="-387622"/>
              <a:ext cx="268890" cy="418499"/>
            </a:xfrm>
            <a:custGeom>
              <a:avLst/>
              <a:gdLst/>
              <a:ahLst/>
              <a:cxnLst/>
              <a:rect l="l" t="t" r="r" b="b"/>
              <a:pathLst>
                <a:path w="8619" h="13883" extrusionOk="0">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p:nvPr/>
        </p:nvSpPr>
        <p:spPr>
          <a:xfrm rot="-3144195">
            <a:off x="511488" y="2198861"/>
            <a:ext cx="417008" cy="415622"/>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3144155">
            <a:off x="6775292" y="4737402"/>
            <a:ext cx="610545" cy="580100"/>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2185416">
            <a:off x="1316850" y="3880487"/>
            <a:ext cx="236399" cy="82526"/>
          </a:xfrm>
          <a:custGeom>
            <a:avLst/>
            <a:gdLst/>
            <a:ahLst/>
            <a:cxnLst/>
            <a:rect l="l" t="t" r="r" b="b"/>
            <a:pathLst>
              <a:path w="2561" h="894" extrusionOk="0">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3144175">
            <a:off x="6998832" y="1064873"/>
            <a:ext cx="309318" cy="245683"/>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a:off x="-38096" y="-207260"/>
            <a:ext cx="9182888" cy="1941029"/>
            <a:chOff x="209575" y="678225"/>
            <a:chExt cx="7165175" cy="1503275"/>
          </a:xfrm>
        </p:grpSpPr>
        <p:sp>
          <p:nvSpPr>
            <p:cNvPr id="45" name="Google Shape;45;p3"/>
            <p:cNvSpPr/>
            <p:nvPr/>
          </p:nvSpPr>
          <p:spPr>
            <a:xfrm>
              <a:off x="6501775" y="678225"/>
              <a:ext cx="872975" cy="1232525"/>
            </a:xfrm>
            <a:custGeom>
              <a:avLst/>
              <a:gdLst/>
              <a:ahLst/>
              <a:cxnLst/>
              <a:rect l="l" t="t" r="r" b="b"/>
              <a:pathLst>
                <a:path w="34919" h="49301"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09575" y="678225"/>
              <a:ext cx="352400" cy="1503275"/>
            </a:xfrm>
            <a:custGeom>
              <a:avLst/>
              <a:gdLst/>
              <a:ahLst/>
              <a:cxnLst/>
              <a:rect l="l" t="t" r="r" b="b"/>
              <a:pathLst>
                <a:path w="14096" h="60131" extrusionOk="0">
                  <a:moveTo>
                    <a:pt x="0" y="1"/>
                  </a:moveTo>
                  <a:cubicBezTo>
                    <a:pt x="1071" y="911"/>
                    <a:pt x="1784" y="2267"/>
                    <a:pt x="1784" y="3908"/>
                  </a:cubicBezTo>
                  <a:lnTo>
                    <a:pt x="1784" y="54903"/>
                  </a:lnTo>
                  <a:cubicBezTo>
                    <a:pt x="1784" y="57793"/>
                    <a:pt x="4086" y="60131"/>
                    <a:pt x="6869" y="60131"/>
                  </a:cubicBezTo>
                  <a:lnTo>
                    <a:pt x="9011" y="60131"/>
                  </a:lnTo>
                  <a:cubicBezTo>
                    <a:pt x="11776" y="60131"/>
                    <a:pt x="14096" y="57793"/>
                    <a:pt x="14096" y="54903"/>
                  </a:cubicBezTo>
                  <a:lnTo>
                    <a:pt x="14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983125" y="678225"/>
              <a:ext cx="872975" cy="890375"/>
            </a:xfrm>
            <a:custGeom>
              <a:avLst/>
              <a:gdLst/>
              <a:ahLst/>
              <a:cxnLst/>
              <a:rect l="l" t="t" r="r" b="b"/>
              <a:pathLst>
                <a:path w="34919" h="35615" extrusionOk="0">
                  <a:moveTo>
                    <a:pt x="0" y="1"/>
                  </a:moveTo>
                  <a:lnTo>
                    <a:pt x="0" y="30494"/>
                  </a:lnTo>
                  <a:cubicBezTo>
                    <a:pt x="0" y="33367"/>
                    <a:pt x="2213" y="35615"/>
                    <a:pt x="5086" y="35615"/>
                  </a:cubicBezTo>
                  <a:lnTo>
                    <a:pt x="6103" y="35615"/>
                  </a:lnTo>
                  <a:cubicBezTo>
                    <a:pt x="8975" y="35615"/>
                    <a:pt x="11295" y="33367"/>
                    <a:pt x="11295" y="30494"/>
                  </a:cubicBezTo>
                  <a:lnTo>
                    <a:pt x="11295" y="6710"/>
                  </a:lnTo>
                  <a:cubicBezTo>
                    <a:pt x="11295" y="5300"/>
                    <a:pt x="11848" y="3998"/>
                    <a:pt x="12776" y="3070"/>
                  </a:cubicBezTo>
                  <a:lnTo>
                    <a:pt x="13347" y="2517"/>
                  </a:lnTo>
                  <a:cubicBezTo>
                    <a:pt x="14382" y="1464"/>
                    <a:pt x="15666" y="1000"/>
                    <a:pt x="16915" y="1000"/>
                  </a:cubicBezTo>
                  <a:cubicBezTo>
                    <a:pt x="19538" y="1000"/>
                    <a:pt x="22036" y="3070"/>
                    <a:pt x="22036" y="6139"/>
                  </a:cubicBezTo>
                  <a:lnTo>
                    <a:pt x="22036" y="11848"/>
                  </a:lnTo>
                  <a:cubicBezTo>
                    <a:pt x="22036" y="14721"/>
                    <a:pt x="24356" y="16969"/>
                    <a:pt x="27228" y="16969"/>
                  </a:cubicBezTo>
                  <a:lnTo>
                    <a:pt x="29816" y="16969"/>
                  </a:lnTo>
                  <a:cubicBezTo>
                    <a:pt x="32706" y="16969"/>
                    <a:pt x="34919" y="14721"/>
                    <a:pt x="34919" y="11848"/>
                  </a:cubicBezTo>
                  <a:lnTo>
                    <a:pt x="34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168850" y="678225"/>
              <a:ext cx="282375" cy="588400"/>
            </a:xfrm>
            <a:custGeom>
              <a:avLst/>
              <a:gdLst/>
              <a:ahLst/>
              <a:cxnLst/>
              <a:rect l="l" t="t" r="r" b="b"/>
              <a:pathLst>
                <a:path w="11295" h="23536" extrusionOk="0">
                  <a:moveTo>
                    <a:pt x="0" y="1"/>
                  </a:moveTo>
                  <a:lnTo>
                    <a:pt x="0" y="18397"/>
                  </a:lnTo>
                  <a:cubicBezTo>
                    <a:pt x="0" y="21287"/>
                    <a:pt x="2213" y="23535"/>
                    <a:pt x="5086" y="23535"/>
                  </a:cubicBezTo>
                  <a:lnTo>
                    <a:pt x="6103" y="23535"/>
                  </a:lnTo>
                  <a:cubicBezTo>
                    <a:pt x="8975" y="23535"/>
                    <a:pt x="11295" y="21287"/>
                    <a:pt x="11295" y="18397"/>
                  </a:cubicBezTo>
                  <a:lnTo>
                    <a:pt x="11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09575" y="678225"/>
              <a:ext cx="352400" cy="1503275"/>
            </a:xfrm>
            <a:custGeom>
              <a:avLst/>
              <a:gdLst/>
              <a:ahLst/>
              <a:cxnLst/>
              <a:rect l="l" t="t" r="r" b="b"/>
              <a:pathLst>
                <a:path w="14096" h="60131" fill="none" extrusionOk="0">
                  <a:moveTo>
                    <a:pt x="0" y="1"/>
                  </a:moveTo>
                  <a:cubicBezTo>
                    <a:pt x="1071" y="911"/>
                    <a:pt x="1784" y="2267"/>
                    <a:pt x="1784" y="3908"/>
                  </a:cubicBezTo>
                  <a:lnTo>
                    <a:pt x="1784" y="54903"/>
                  </a:lnTo>
                  <a:cubicBezTo>
                    <a:pt x="1784" y="57793"/>
                    <a:pt x="4086" y="60131"/>
                    <a:pt x="6869" y="60131"/>
                  </a:cubicBezTo>
                  <a:lnTo>
                    <a:pt x="9011" y="60131"/>
                  </a:lnTo>
                  <a:cubicBezTo>
                    <a:pt x="11776" y="60131"/>
                    <a:pt x="14096" y="57793"/>
                    <a:pt x="14096" y="54903"/>
                  </a:cubicBezTo>
                  <a:lnTo>
                    <a:pt x="14096" y="1"/>
                  </a:lnTo>
                  <a:close/>
                </a:path>
              </a:pathLst>
            </a:custGeom>
            <a:noFill/>
            <a:ln w="593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983125" y="678225"/>
              <a:ext cx="872975" cy="890375"/>
            </a:xfrm>
            <a:custGeom>
              <a:avLst/>
              <a:gdLst/>
              <a:ahLst/>
              <a:cxnLst/>
              <a:rect l="l" t="t" r="r" b="b"/>
              <a:pathLst>
                <a:path w="34919" h="35615" fill="none" extrusionOk="0">
                  <a:moveTo>
                    <a:pt x="0" y="1"/>
                  </a:moveTo>
                  <a:lnTo>
                    <a:pt x="0" y="30494"/>
                  </a:lnTo>
                  <a:cubicBezTo>
                    <a:pt x="0" y="33367"/>
                    <a:pt x="2213" y="35615"/>
                    <a:pt x="5086" y="35615"/>
                  </a:cubicBezTo>
                  <a:lnTo>
                    <a:pt x="6103" y="35615"/>
                  </a:lnTo>
                  <a:cubicBezTo>
                    <a:pt x="8975" y="35615"/>
                    <a:pt x="11295" y="33367"/>
                    <a:pt x="11295" y="30494"/>
                  </a:cubicBezTo>
                  <a:lnTo>
                    <a:pt x="11295" y="6710"/>
                  </a:lnTo>
                  <a:cubicBezTo>
                    <a:pt x="11295" y="5300"/>
                    <a:pt x="11848" y="3998"/>
                    <a:pt x="12776" y="3070"/>
                  </a:cubicBezTo>
                  <a:lnTo>
                    <a:pt x="13347" y="2517"/>
                  </a:lnTo>
                  <a:cubicBezTo>
                    <a:pt x="14382" y="1464"/>
                    <a:pt x="15666" y="1000"/>
                    <a:pt x="16915" y="1000"/>
                  </a:cubicBezTo>
                  <a:cubicBezTo>
                    <a:pt x="19538" y="1000"/>
                    <a:pt x="22036" y="3070"/>
                    <a:pt x="22036" y="6139"/>
                  </a:cubicBezTo>
                  <a:lnTo>
                    <a:pt x="22036" y="11848"/>
                  </a:lnTo>
                  <a:cubicBezTo>
                    <a:pt x="22036" y="14721"/>
                    <a:pt x="24356" y="16969"/>
                    <a:pt x="27228" y="16969"/>
                  </a:cubicBezTo>
                  <a:lnTo>
                    <a:pt x="29816" y="16969"/>
                  </a:lnTo>
                  <a:cubicBezTo>
                    <a:pt x="32706" y="16969"/>
                    <a:pt x="34919" y="14721"/>
                    <a:pt x="34919" y="11848"/>
                  </a:cubicBezTo>
                  <a:lnTo>
                    <a:pt x="34919" y="1"/>
                  </a:lnTo>
                  <a:close/>
                </a:path>
              </a:pathLst>
            </a:custGeom>
            <a:noFill/>
            <a:ln w="593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168850" y="678225"/>
              <a:ext cx="282375" cy="588400"/>
            </a:xfrm>
            <a:custGeom>
              <a:avLst/>
              <a:gdLst/>
              <a:ahLst/>
              <a:cxnLst/>
              <a:rect l="l" t="t" r="r" b="b"/>
              <a:pathLst>
                <a:path w="11295" h="23536" fill="none" extrusionOk="0">
                  <a:moveTo>
                    <a:pt x="0" y="1"/>
                  </a:moveTo>
                  <a:lnTo>
                    <a:pt x="0" y="18397"/>
                  </a:lnTo>
                  <a:cubicBezTo>
                    <a:pt x="0" y="21287"/>
                    <a:pt x="2213" y="23535"/>
                    <a:pt x="5086" y="23535"/>
                  </a:cubicBezTo>
                  <a:lnTo>
                    <a:pt x="6103" y="23535"/>
                  </a:lnTo>
                  <a:cubicBezTo>
                    <a:pt x="8975" y="23535"/>
                    <a:pt x="11295" y="21287"/>
                    <a:pt x="11295" y="18397"/>
                  </a:cubicBezTo>
                  <a:lnTo>
                    <a:pt x="11295" y="1"/>
                  </a:lnTo>
                  <a:close/>
                </a:path>
              </a:pathLst>
            </a:custGeom>
            <a:noFill/>
            <a:ln w="593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501775" y="678225"/>
              <a:ext cx="872975" cy="1232525"/>
            </a:xfrm>
            <a:custGeom>
              <a:avLst/>
              <a:gdLst/>
              <a:ahLst/>
              <a:cxnLst/>
              <a:rect l="l" t="t" r="r" b="b"/>
              <a:pathLst>
                <a:path w="34919" h="49301" fill="none"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w="593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3"/>
          <p:cNvSpPr txBox="1">
            <a:spLocks noGrp="1"/>
          </p:cNvSpPr>
          <p:nvPr>
            <p:ph type="title"/>
          </p:nvPr>
        </p:nvSpPr>
        <p:spPr>
          <a:xfrm>
            <a:off x="2235150" y="2349338"/>
            <a:ext cx="4673700" cy="9702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8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4" name="Google Shape;54;p3"/>
          <p:cNvSpPr txBox="1">
            <a:spLocks noGrp="1"/>
          </p:cNvSpPr>
          <p:nvPr>
            <p:ph type="title" idx="2" hasCustomPrompt="1"/>
          </p:nvPr>
        </p:nvSpPr>
        <p:spPr>
          <a:xfrm>
            <a:off x="2235150" y="1045463"/>
            <a:ext cx="4673700" cy="13041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800">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 name="Google Shape;55;p3"/>
          <p:cNvSpPr txBox="1">
            <a:spLocks noGrp="1"/>
          </p:cNvSpPr>
          <p:nvPr>
            <p:ph type="subTitle" idx="1"/>
          </p:nvPr>
        </p:nvSpPr>
        <p:spPr>
          <a:xfrm>
            <a:off x="2235150" y="3319538"/>
            <a:ext cx="4673700" cy="778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pic>
        <p:nvPicPr>
          <p:cNvPr id="111" name="Google Shape;111;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2" name="Google Shape;112;p6"/>
          <p:cNvSpPr/>
          <p:nvPr/>
        </p:nvSpPr>
        <p:spPr>
          <a:xfrm rot="3144175" flipH="1">
            <a:off x="180370" y="1985998"/>
            <a:ext cx="309318" cy="245683"/>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3144039" flipH="1">
            <a:off x="8499120" y="4726704"/>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6"/>
          <p:cNvGrpSpPr/>
          <p:nvPr/>
        </p:nvGrpSpPr>
        <p:grpSpPr>
          <a:xfrm rot="3564732" flipH="1">
            <a:off x="8721174" y="458879"/>
            <a:ext cx="669633" cy="533388"/>
            <a:chOff x="-602987" y="2563895"/>
            <a:chExt cx="640505" cy="510186"/>
          </a:xfrm>
        </p:grpSpPr>
        <p:sp>
          <p:nvSpPr>
            <p:cNvPr id="115" name="Google Shape;115;p6"/>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6"/>
          <p:cNvGrpSpPr/>
          <p:nvPr/>
        </p:nvGrpSpPr>
        <p:grpSpPr>
          <a:xfrm rot="1662630">
            <a:off x="-598322" y="4060581"/>
            <a:ext cx="1371842" cy="958892"/>
            <a:chOff x="7300319" y="-408113"/>
            <a:chExt cx="1371855" cy="958901"/>
          </a:xfrm>
        </p:grpSpPr>
        <p:sp>
          <p:nvSpPr>
            <p:cNvPr id="119" name="Google Shape;119;p6"/>
            <p:cNvSpPr/>
            <p:nvPr/>
          </p:nvSpPr>
          <p:spPr>
            <a:xfrm rot="-3673501">
              <a:off x="7894710" y="-409392"/>
              <a:ext cx="498222" cy="966710"/>
            </a:xfrm>
            <a:custGeom>
              <a:avLst/>
              <a:gdLst/>
              <a:ahLst/>
              <a:cxnLst/>
              <a:rect l="l" t="t" r="r" b="b"/>
              <a:pathLst>
                <a:path w="15970" h="32069" extrusionOk="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7643975" y="-180850"/>
              <a:ext cx="1353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rot="3378596">
              <a:off x="7631404" y="-124884"/>
              <a:ext cx="135208" cy="171985"/>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3673501">
              <a:off x="7407409" y="-387622"/>
              <a:ext cx="268890" cy="418499"/>
            </a:xfrm>
            <a:custGeom>
              <a:avLst/>
              <a:gdLst/>
              <a:ahLst/>
              <a:cxnLst/>
              <a:rect l="l" t="t" r="r" b="b"/>
              <a:pathLst>
                <a:path w="8619" h="13883" extrusionOk="0">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6"/>
          <p:cNvSpPr txBox="1">
            <a:spLocks noGrp="1"/>
          </p:cNvSpPr>
          <p:nvPr>
            <p:ph type="title"/>
          </p:nvPr>
        </p:nvSpPr>
        <p:spPr>
          <a:xfrm>
            <a:off x="720000" y="392000"/>
            <a:ext cx="7704000" cy="572700"/>
          </a:xfrm>
          <a:prstGeom prst="rect">
            <a:avLst/>
          </a:prstGeom>
        </p:spPr>
        <p:txBody>
          <a:bodyPr spcFirstLastPara="1" wrap="square" lIns="0" tIns="0" rIns="0" bIns="0"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24" name="Google Shape;124;p6"/>
          <p:cNvGrpSpPr/>
          <p:nvPr/>
        </p:nvGrpSpPr>
        <p:grpSpPr>
          <a:xfrm rot="-3144447">
            <a:off x="-335076" y="752941"/>
            <a:ext cx="564947" cy="516674"/>
            <a:chOff x="7951491" y="3948941"/>
            <a:chExt cx="472500" cy="432126"/>
          </a:xfrm>
        </p:grpSpPr>
        <p:sp>
          <p:nvSpPr>
            <p:cNvPr id="125" name="Google Shape;125;p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6"/>
            <p:cNvGrpSpPr/>
            <p:nvPr/>
          </p:nvGrpSpPr>
          <p:grpSpPr>
            <a:xfrm>
              <a:off x="8040998" y="4004152"/>
              <a:ext cx="305305" cy="293709"/>
              <a:chOff x="8040998" y="4004152"/>
              <a:chExt cx="305305" cy="293709"/>
            </a:xfrm>
          </p:grpSpPr>
          <p:sp>
            <p:nvSpPr>
              <p:cNvPr id="127" name="Google Shape;127;p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5"/>
        <p:cNvGrpSpPr/>
        <p:nvPr/>
      </p:nvGrpSpPr>
      <p:grpSpPr>
        <a:xfrm>
          <a:off x="0" y="0"/>
          <a:ext cx="0" cy="0"/>
          <a:chOff x="0" y="0"/>
          <a:chExt cx="0" cy="0"/>
        </a:xfrm>
      </p:grpSpPr>
      <p:pic>
        <p:nvPicPr>
          <p:cNvPr id="136" name="Google Shape;136;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37" name="Google Shape;137;p7"/>
          <p:cNvGrpSpPr/>
          <p:nvPr/>
        </p:nvGrpSpPr>
        <p:grpSpPr>
          <a:xfrm>
            <a:off x="8458486" y="3835007"/>
            <a:ext cx="993313" cy="1029123"/>
            <a:chOff x="8200735" y="3826351"/>
            <a:chExt cx="1271359" cy="1317024"/>
          </a:xfrm>
        </p:grpSpPr>
        <p:sp>
          <p:nvSpPr>
            <p:cNvPr id="138" name="Google Shape;138;p7"/>
            <p:cNvSpPr/>
            <p:nvPr/>
          </p:nvSpPr>
          <p:spPr>
            <a:xfrm rot="1784349">
              <a:off x="8392914" y="3979798"/>
              <a:ext cx="886999" cy="1010129"/>
            </a:xfrm>
            <a:custGeom>
              <a:avLst/>
              <a:gdLst/>
              <a:ahLst/>
              <a:cxnLst/>
              <a:rect l="l" t="t" r="r" b="b"/>
              <a:pathLst>
                <a:path w="31832" h="36252" extrusionOk="0">
                  <a:moveTo>
                    <a:pt x="14257" y="2618"/>
                  </a:moveTo>
                  <a:lnTo>
                    <a:pt x="14257" y="2618"/>
                  </a:lnTo>
                  <a:cubicBezTo>
                    <a:pt x="14560" y="2886"/>
                    <a:pt x="14863" y="3207"/>
                    <a:pt x="15078" y="3600"/>
                  </a:cubicBezTo>
                  <a:cubicBezTo>
                    <a:pt x="15247" y="3905"/>
                    <a:pt x="15545" y="4065"/>
                    <a:pt x="15865" y="4065"/>
                  </a:cubicBezTo>
                  <a:cubicBezTo>
                    <a:pt x="15882" y="4065"/>
                    <a:pt x="15899" y="4064"/>
                    <a:pt x="15916" y="4063"/>
                  </a:cubicBezTo>
                  <a:cubicBezTo>
                    <a:pt x="15932" y="4064"/>
                    <a:pt x="15948" y="4065"/>
                    <a:pt x="15965" y="4065"/>
                  </a:cubicBezTo>
                  <a:cubicBezTo>
                    <a:pt x="16271" y="4065"/>
                    <a:pt x="16584" y="3905"/>
                    <a:pt x="16737" y="3600"/>
                  </a:cubicBezTo>
                  <a:cubicBezTo>
                    <a:pt x="16969" y="3207"/>
                    <a:pt x="17272" y="2886"/>
                    <a:pt x="17576" y="2618"/>
                  </a:cubicBezTo>
                  <a:lnTo>
                    <a:pt x="17576" y="2618"/>
                  </a:lnTo>
                  <a:cubicBezTo>
                    <a:pt x="17308" y="4438"/>
                    <a:pt x="17736" y="5812"/>
                    <a:pt x="18254" y="6758"/>
                  </a:cubicBezTo>
                  <a:cubicBezTo>
                    <a:pt x="17486" y="6668"/>
                    <a:pt x="16719" y="6615"/>
                    <a:pt x="15934" y="6615"/>
                  </a:cubicBezTo>
                  <a:lnTo>
                    <a:pt x="15898" y="6615"/>
                  </a:lnTo>
                  <a:cubicBezTo>
                    <a:pt x="15113" y="6615"/>
                    <a:pt x="14346" y="6668"/>
                    <a:pt x="13579" y="6758"/>
                  </a:cubicBezTo>
                  <a:cubicBezTo>
                    <a:pt x="14096" y="5812"/>
                    <a:pt x="14524" y="4438"/>
                    <a:pt x="14257" y="2618"/>
                  </a:cubicBezTo>
                  <a:close/>
                  <a:moveTo>
                    <a:pt x="10867" y="9220"/>
                  </a:moveTo>
                  <a:lnTo>
                    <a:pt x="10867" y="9220"/>
                  </a:lnTo>
                  <a:cubicBezTo>
                    <a:pt x="9457" y="10183"/>
                    <a:pt x="8208" y="11272"/>
                    <a:pt x="7155" y="12467"/>
                  </a:cubicBezTo>
                  <a:cubicBezTo>
                    <a:pt x="4961" y="14947"/>
                    <a:pt x="3801" y="17606"/>
                    <a:pt x="3801" y="20175"/>
                  </a:cubicBezTo>
                  <a:cubicBezTo>
                    <a:pt x="3801" y="23351"/>
                    <a:pt x="5228" y="26099"/>
                    <a:pt x="7940" y="28258"/>
                  </a:cubicBezTo>
                  <a:cubicBezTo>
                    <a:pt x="4229" y="26402"/>
                    <a:pt x="1785" y="23280"/>
                    <a:pt x="1785" y="19747"/>
                  </a:cubicBezTo>
                  <a:cubicBezTo>
                    <a:pt x="1785" y="16999"/>
                    <a:pt x="3266" y="14162"/>
                    <a:pt x="5871" y="11986"/>
                  </a:cubicBezTo>
                  <a:cubicBezTo>
                    <a:pt x="7334" y="10754"/>
                    <a:pt x="9029" y="9827"/>
                    <a:pt x="10867" y="9220"/>
                  </a:cubicBezTo>
                  <a:close/>
                  <a:moveTo>
                    <a:pt x="20966" y="9220"/>
                  </a:moveTo>
                  <a:lnTo>
                    <a:pt x="20966" y="9220"/>
                  </a:lnTo>
                  <a:cubicBezTo>
                    <a:pt x="22803" y="9827"/>
                    <a:pt x="24498" y="10754"/>
                    <a:pt x="25962" y="11986"/>
                  </a:cubicBezTo>
                  <a:cubicBezTo>
                    <a:pt x="28567" y="14162"/>
                    <a:pt x="30048" y="16999"/>
                    <a:pt x="30048" y="19747"/>
                  </a:cubicBezTo>
                  <a:cubicBezTo>
                    <a:pt x="30048" y="23280"/>
                    <a:pt x="27603" y="26402"/>
                    <a:pt x="23892" y="28258"/>
                  </a:cubicBezTo>
                  <a:cubicBezTo>
                    <a:pt x="26604" y="26099"/>
                    <a:pt x="28031" y="23351"/>
                    <a:pt x="28031" y="20175"/>
                  </a:cubicBezTo>
                  <a:cubicBezTo>
                    <a:pt x="28031" y="17606"/>
                    <a:pt x="26872" y="14947"/>
                    <a:pt x="24677" y="12467"/>
                  </a:cubicBezTo>
                  <a:cubicBezTo>
                    <a:pt x="23624" y="11272"/>
                    <a:pt x="22375" y="10183"/>
                    <a:pt x="20966" y="9220"/>
                  </a:cubicBezTo>
                  <a:close/>
                  <a:moveTo>
                    <a:pt x="12901" y="10023"/>
                  </a:moveTo>
                  <a:cubicBezTo>
                    <a:pt x="10867" y="13092"/>
                    <a:pt x="8387" y="18016"/>
                    <a:pt x="9100" y="22923"/>
                  </a:cubicBezTo>
                  <a:cubicBezTo>
                    <a:pt x="9404" y="24975"/>
                    <a:pt x="10224" y="26813"/>
                    <a:pt x="11580" y="28436"/>
                  </a:cubicBezTo>
                  <a:cubicBezTo>
                    <a:pt x="8726" y="26991"/>
                    <a:pt x="5585" y="24440"/>
                    <a:pt x="5585" y="20175"/>
                  </a:cubicBezTo>
                  <a:cubicBezTo>
                    <a:pt x="5585" y="16607"/>
                    <a:pt x="8476" y="12735"/>
                    <a:pt x="12901" y="10023"/>
                  </a:cubicBezTo>
                  <a:close/>
                  <a:moveTo>
                    <a:pt x="18932" y="10023"/>
                  </a:moveTo>
                  <a:lnTo>
                    <a:pt x="18932" y="10023"/>
                  </a:lnTo>
                  <a:cubicBezTo>
                    <a:pt x="23357" y="12735"/>
                    <a:pt x="26247" y="16607"/>
                    <a:pt x="26247" y="20175"/>
                  </a:cubicBezTo>
                  <a:cubicBezTo>
                    <a:pt x="26247" y="23369"/>
                    <a:pt x="24516" y="26010"/>
                    <a:pt x="21108" y="27990"/>
                  </a:cubicBezTo>
                  <a:cubicBezTo>
                    <a:pt x="20823" y="28151"/>
                    <a:pt x="20537" y="28312"/>
                    <a:pt x="20252" y="28454"/>
                  </a:cubicBezTo>
                  <a:cubicBezTo>
                    <a:pt x="21608" y="26831"/>
                    <a:pt x="22429" y="24975"/>
                    <a:pt x="22732" y="22923"/>
                  </a:cubicBezTo>
                  <a:cubicBezTo>
                    <a:pt x="23446" y="18016"/>
                    <a:pt x="20966" y="13092"/>
                    <a:pt x="18932" y="10023"/>
                  </a:cubicBezTo>
                  <a:close/>
                  <a:moveTo>
                    <a:pt x="15024" y="10112"/>
                  </a:moveTo>
                  <a:lnTo>
                    <a:pt x="15024" y="29257"/>
                  </a:lnTo>
                  <a:cubicBezTo>
                    <a:pt x="12633" y="27455"/>
                    <a:pt x="11241" y="25243"/>
                    <a:pt x="10867" y="22673"/>
                  </a:cubicBezTo>
                  <a:cubicBezTo>
                    <a:pt x="10171" y="17874"/>
                    <a:pt x="13097" y="12824"/>
                    <a:pt x="15024" y="10112"/>
                  </a:cubicBezTo>
                  <a:close/>
                  <a:moveTo>
                    <a:pt x="16808" y="10112"/>
                  </a:moveTo>
                  <a:cubicBezTo>
                    <a:pt x="18735" y="12824"/>
                    <a:pt x="21661" y="17856"/>
                    <a:pt x="20966" y="22655"/>
                  </a:cubicBezTo>
                  <a:cubicBezTo>
                    <a:pt x="20591" y="25225"/>
                    <a:pt x="19199" y="27455"/>
                    <a:pt x="16808" y="29257"/>
                  </a:cubicBezTo>
                  <a:lnTo>
                    <a:pt x="16808" y="10112"/>
                  </a:lnTo>
                  <a:close/>
                  <a:moveTo>
                    <a:pt x="12827" y="0"/>
                  </a:moveTo>
                  <a:cubicBezTo>
                    <a:pt x="12572" y="0"/>
                    <a:pt x="12334" y="111"/>
                    <a:pt x="12169" y="317"/>
                  </a:cubicBezTo>
                  <a:cubicBezTo>
                    <a:pt x="11955" y="566"/>
                    <a:pt x="11884" y="923"/>
                    <a:pt x="12009" y="1226"/>
                  </a:cubicBezTo>
                  <a:cubicBezTo>
                    <a:pt x="13543" y="5009"/>
                    <a:pt x="11348" y="6954"/>
                    <a:pt x="10760" y="7364"/>
                  </a:cubicBezTo>
                  <a:cubicBezTo>
                    <a:pt x="8547" y="8042"/>
                    <a:pt x="6477" y="9131"/>
                    <a:pt x="4711" y="10630"/>
                  </a:cubicBezTo>
                  <a:cubicBezTo>
                    <a:pt x="1713" y="13145"/>
                    <a:pt x="1" y="16464"/>
                    <a:pt x="1" y="19747"/>
                  </a:cubicBezTo>
                  <a:cubicBezTo>
                    <a:pt x="1" y="23030"/>
                    <a:pt x="1678" y="26099"/>
                    <a:pt x="4747" y="28383"/>
                  </a:cubicBezTo>
                  <a:cubicBezTo>
                    <a:pt x="7191" y="30203"/>
                    <a:pt x="10260" y="31363"/>
                    <a:pt x="13579" y="31720"/>
                  </a:cubicBezTo>
                  <a:cubicBezTo>
                    <a:pt x="13026" y="32487"/>
                    <a:pt x="12134" y="33058"/>
                    <a:pt x="11741" y="33254"/>
                  </a:cubicBezTo>
                  <a:cubicBezTo>
                    <a:pt x="11313" y="33486"/>
                    <a:pt x="11134" y="34021"/>
                    <a:pt x="11366" y="34467"/>
                  </a:cubicBezTo>
                  <a:cubicBezTo>
                    <a:pt x="11527" y="34771"/>
                    <a:pt x="11830" y="34949"/>
                    <a:pt x="12151" y="34949"/>
                  </a:cubicBezTo>
                  <a:cubicBezTo>
                    <a:pt x="12294" y="34949"/>
                    <a:pt x="12437" y="34913"/>
                    <a:pt x="12562" y="34842"/>
                  </a:cubicBezTo>
                  <a:cubicBezTo>
                    <a:pt x="12651" y="34806"/>
                    <a:pt x="14061" y="34075"/>
                    <a:pt x="15024" y="32790"/>
                  </a:cubicBezTo>
                  <a:lnTo>
                    <a:pt x="15024" y="35359"/>
                  </a:lnTo>
                  <a:cubicBezTo>
                    <a:pt x="15024" y="35859"/>
                    <a:pt x="15417" y="36252"/>
                    <a:pt x="15916" y="36252"/>
                  </a:cubicBezTo>
                  <a:cubicBezTo>
                    <a:pt x="16416" y="36252"/>
                    <a:pt x="16808" y="35859"/>
                    <a:pt x="16808" y="35359"/>
                  </a:cubicBezTo>
                  <a:lnTo>
                    <a:pt x="16808" y="32790"/>
                  </a:lnTo>
                  <a:cubicBezTo>
                    <a:pt x="17772" y="34075"/>
                    <a:pt x="19181" y="34806"/>
                    <a:pt x="19271" y="34842"/>
                  </a:cubicBezTo>
                  <a:cubicBezTo>
                    <a:pt x="19395" y="34913"/>
                    <a:pt x="19538" y="34949"/>
                    <a:pt x="19681" y="34949"/>
                  </a:cubicBezTo>
                  <a:cubicBezTo>
                    <a:pt x="20002" y="34949"/>
                    <a:pt x="20305" y="34771"/>
                    <a:pt x="20466" y="34467"/>
                  </a:cubicBezTo>
                  <a:cubicBezTo>
                    <a:pt x="20698" y="34021"/>
                    <a:pt x="20520" y="33486"/>
                    <a:pt x="20091" y="33254"/>
                  </a:cubicBezTo>
                  <a:cubicBezTo>
                    <a:pt x="19699" y="33058"/>
                    <a:pt x="18807" y="32487"/>
                    <a:pt x="18236" y="31720"/>
                  </a:cubicBezTo>
                  <a:cubicBezTo>
                    <a:pt x="21572" y="31363"/>
                    <a:pt x="24641" y="30203"/>
                    <a:pt x="27068" y="28383"/>
                  </a:cubicBezTo>
                  <a:cubicBezTo>
                    <a:pt x="30155" y="26099"/>
                    <a:pt x="31832" y="23030"/>
                    <a:pt x="31832" y="19747"/>
                  </a:cubicBezTo>
                  <a:cubicBezTo>
                    <a:pt x="31832" y="16464"/>
                    <a:pt x="30119" y="13145"/>
                    <a:pt x="27121" y="10630"/>
                  </a:cubicBezTo>
                  <a:cubicBezTo>
                    <a:pt x="25355" y="9131"/>
                    <a:pt x="23285" y="8042"/>
                    <a:pt x="21073" y="7364"/>
                  </a:cubicBezTo>
                  <a:cubicBezTo>
                    <a:pt x="20484" y="6936"/>
                    <a:pt x="18289" y="5009"/>
                    <a:pt x="19824" y="1226"/>
                  </a:cubicBezTo>
                  <a:cubicBezTo>
                    <a:pt x="19949" y="923"/>
                    <a:pt x="19877" y="566"/>
                    <a:pt x="19663" y="317"/>
                  </a:cubicBezTo>
                  <a:cubicBezTo>
                    <a:pt x="19499" y="111"/>
                    <a:pt x="19261" y="0"/>
                    <a:pt x="19006" y="0"/>
                  </a:cubicBezTo>
                  <a:cubicBezTo>
                    <a:pt x="18928" y="0"/>
                    <a:pt x="18850" y="10"/>
                    <a:pt x="18771" y="31"/>
                  </a:cubicBezTo>
                  <a:cubicBezTo>
                    <a:pt x="18700" y="49"/>
                    <a:pt x="17129" y="441"/>
                    <a:pt x="15916" y="1726"/>
                  </a:cubicBezTo>
                  <a:cubicBezTo>
                    <a:pt x="14703" y="441"/>
                    <a:pt x="13133" y="49"/>
                    <a:pt x="13061" y="31"/>
                  </a:cubicBezTo>
                  <a:cubicBezTo>
                    <a:pt x="12983" y="10"/>
                    <a:pt x="12904" y="0"/>
                    <a:pt x="12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rot="1784349">
              <a:off x="8557794" y="4162778"/>
              <a:ext cx="203861" cy="513117"/>
            </a:xfrm>
            <a:custGeom>
              <a:avLst/>
              <a:gdLst/>
              <a:ahLst/>
              <a:cxnLst/>
              <a:rect l="l" t="t" r="r" b="b"/>
              <a:pathLst>
                <a:path w="7316" h="18415" extrusionOk="0">
                  <a:moveTo>
                    <a:pt x="7316" y="1"/>
                  </a:moveTo>
                  <a:cubicBezTo>
                    <a:pt x="2891" y="2713"/>
                    <a:pt x="0" y="6585"/>
                    <a:pt x="0" y="10153"/>
                  </a:cubicBezTo>
                  <a:cubicBezTo>
                    <a:pt x="0" y="14418"/>
                    <a:pt x="3141" y="16969"/>
                    <a:pt x="5995" y="18414"/>
                  </a:cubicBezTo>
                  <a:cubicBezTo>
                    <a:pt x="4639" y="16791"/>
                    <a:pt x="3819" y="14953"/>
                    <a:pt x="3515" y="12901"/>
                  </a:cubicBezTo>
                  <a:cubicBezTo>
                    <a:pt x="2802" y="7994"/>
                    <a:pt x="5282" y="3070"/>
                    <a:pt x="7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rot="1784349">
              <a:off x="8666953" y="4209981"/>
              <a:ext cx="135285" cy="533486"/>
            </a:xfrm>
            <a:custGeom>
              <a:avLst/>
              <a:gdLst/>
              <a:ahLst/>
              <a:cxnLst/>
              <a:rect l="l" t="t" r="r" b="b"/>
              <a:pathLst>
                <a:path w="4855" h="19146" extrusionOk="0">
                  <a:moveTo>
                    <a:pt x="4854" y="0"/>
                  </a:moveTo>
                  <a:cubicBezTo>
                    <a:pt x="2927" y="2712"/>
                    <a:pt x="1" y="7762"/>
                    <a:pt x="697" y="12561"/>
                  </a:cubicBezTo>
                  <a:cubicBezTo>
                    <a:pt x="1071" y="15131"/>
                    <a:pt x="2463" y="17343"/>
                    <a:pt x="4854" y="19145"/>
                  </a:cubicBezTo>
                  <a:lnTo>
                    <a:pt x="48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rot="1784349">
              <a:off x="8469362" y="4101876"/>
              <a:ext cx="253098" cy="530532"/>
            </a:xfrm>
            <a:custGeom>
              <a:avLst/>
              <a:gdLst/>
              <a:ahLst/>
              <a:cxnLst/>
              <a:rect l="l" t="t" r="r" b="b"/>
              <a:pathLst>
                <a:path w="9083" h="19040" extrusionOk="0">
                  <a:moveTo>
                    <a:pt x="9083" y="1"/>
                  </a:moveTo>
                  <a:cubicBezTo>
                    <a:pt x="7245" y="608"/>
                    <a:pt x="5550" y="1535"/>
                    <a:pt x="4087" y="2767"/>
                  </a:cubicBezTo>
                  <a:cubicBezTo>
                    <a:pt x="1482" y="4943"/>
                    <a:pt x="1" y="7780"/>
                    <a:pt x="1" y="10528"/>
                  </a:cubicBezTo>
                  <a:cubicBezTo>
                    <a:pt x="1" y="14061"/>
                    <a:pt x="2445" y="17183"/>
                    <a:pt x="6156" y="19039"/>
                  </a:cubicBezTo>
                  <a:cubicBezTo>
                    <a:pt x="3444" y="16880"/>
                    <a:pt x="2017" y="14132"/>
                    <a:pt x="2017" y="10956"/>
                  </a:cubicBezTo>
                  <a:cubicBezTo>
                    <a:pt x="2017" y="8387"/>
                    <a:pt x="3177" y="5728"/>
                    <a:pt x="5371" y="3248"/>
                  </a:cubicBezTo>
                  <a:cubicBezTo>
                    <a:pt x="6424" y="2053"/>
                    <a:pt x="7673" y="964"/>
                    <a:pt x="90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rot="1784349">
              <a:off x="8957065" y="4102089"/>
              <a:ext cx="130297" cy="115357"/>
            </a:xfrm>
            <a:custGeom>
              <a:avLst/>
              <a:gdLst/>
              <a:ahLst/>
              <a:cxnLst/>
              <a:rect l="l" t="t" r="r" b="b"/>
              <a:pathLst>
                <a:path w="4676" h="4140" extrusionOk="0">
                  <a:moveTo>
                    <a:pt x="679" y="0"/>
                  </a:moveTo>
                  <a:lnTo>
                    <a:pt x="679" y="0"/>
                  </a:lnTo>
                  <a:cubicBezTo>
                    <a:pt x="946" y="1820"/>
                    <a:pt x="518" y="3194"/>
                    <a:pt x="1" y="4140"/>
                  </a:cubicBezTo>
                  <a:cubicBezTo>
                    <a:pt x="768" y="4050"/>
                    <a:pt x="1535" y="3997"/>
                    <a:pt x="2320" y="3997"/>
                  </a:cubicBezTo>
                  <a:lnTo>
                    <a:pt x="2356" y="3997"/>
                  </a:lnTo>
                  <a:cubicBezTo>
                    <a:pt x="3141" y="3997"/>
                    <a:pt x="3908" y="4050"/>
                    <a:pt x="4676" y="4140"/>
                  </a:cubicBezTo>
                  <a:cubicBezTo>
                    <a:pt x="4158" y="3194"/>
                    <a:pt x="3730" y="1820"/>
                    <a:pt x="3998" y="0"/>
                  </a:cubicBezTo>
                  <a:lnTo>
                    <a:pt x="3998" y="0"/>
                  </a:lnTo>
                  <a:cubicBezTo>
                    <a:pt x="3694" y="268"/>
                    <a:pt x="3391" y="589"/>
                    <a:pt x="3159" y="982"/>
                  </a:cubicBezTo>
                  <a:cubicBezTo>
                    <a:pt x="3006" y="1287"/>
                    <a:pt x="2693" y="1447"/>
                    <a:pt x="2387" y="1447"/>
                  </a:cubicBezTo>
                  <a:cubicBezTo>
                    <a:pt x="2370" y="1447"/>
                    <a:pt x="2354" y="1446"/>
                    <a:pt x="2338" y="1445"/>
                  </a:cubicBezTo>
                  <a:cubicBezTo>
                    <a:pt x="2321" y="1446"/>
                    <a:pt x="2304" y="1447"/>
                    <a:pt x="2287" y="1447"/>
                  </a:cubicBezTo>
                  <a:cubicBezTo>
                    <a:pt x="1967" y="1447"/>
                    <a:pt x="1669" y="1287"/>
                    <a:pt x="1500" y="982"/>
                  </a:cubicBezTo>
                  <a:cubicBezTo>
                    <a:pt x="1285" y="589"/>
                    <a:pt x="982" y="268"/>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784349">
              <a:off x="8880590" y="4347227"/>
              <a:ext cx="203888" cy="513619"/>
            </a:xfrm>
            <a:custGeom>
              <a:avLst/>
              <a:gdLst/>
              <a:ahLst/>
              <a:cxnLst/>
              <a:rect l="l" t="t" r="r" b="b"/>
              <a:pathLst>
                <a:path w="7317" h="18433" extrusionOk="0">
                  <a:moveTo>
                    <a:pt x="1" y="1"/>
                  </a:moveTo>
                  <a:cubicBezTo>
                    <a:pt x="2035" y="3070"/>
                    <a:pt x="4515" y="7994"/>
                    <a:pt x="3801" y="12901"/>
                  </a:cubicBezTo>
                  <a:cubicBezTo>
                    <a:pt x="3498" y="14953"/>
                    <a:pt x="2677" y="16809"/>
                    <a:pt x="1321" y="18432"/>
                  </a:cubicBezTo>
                  <a:cubicBezTo>
                    <a:pt x="1606" y="18290"/>
                    <a:pt x="1892" y="18129"/>
                    <a:pt x="2177" y="17968"/>
                  </a:cubicBezTo>
                  <a:cubicBezTo>
                    <a:pt x="5585" y="15988"/>
                    <a:pt x="7316" y="13347"/>
                    <a:pt x="7316" y="10153"/>
                  </a:cubicBezTo>
                  <a:cubicBezTo>
                    <a:pt x="7316" y="6585"/>
                    <a:pt x="4426" y="2713"/>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rot="1784349">
              <a:off x="8827568" y="4301728"/>
              <a:ext cx="135257" cy="533486"/>
            </a:xfrm>
            <a:custGeom>
              <a:avLst/>
              <a:gdLst/>
              <a:ahLst/>
              <a:cxnLst/>
              <a:rect l="l" t="t" r="r" b="b"/>
              <a:pathLst>
                <a:path w="4854" h="19146" extrusionOk="0">
                  <a:moveTo>
                    <a:pt x="0" y="0"/>
                  </a:moveTo>
                  <a:lnTo>
                    <a:pt x="0" y="19145"/>
                  </a:lnTo>
                  <a:cubicBezTo>
                    <a:pt x="2391" y="17343"/>
                    <a:pt x="3783" y="15113"/>
                    <a:pt x="4158" y="12543"/>
                  </a:cubicBezTo>
                  <a:cubicBezTo>
                    <a:pt x="4853" y="7744"/>
                    <a:pt x="1927" y="271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rot="1784349">
              <a:off x="8933469" y="4367005"/>
              <a:ext cx="253098" cy="530532"/>
            </a:xfrm>
            <a:custGeom>
              <a:avLst/>
              <a:gdLst/>
              <a:ahLst/>
              <a:cxnLst/>
              <a:rect l="l" t="t" r="r" b="b"/>
              <a:pathLst>
                <a:path w="9083" h="19040" extrusionOk="0">
                  <a:moveTo>
                    <a:pt x="1" y="1"/>
                  </a:moveTo>
                  <a:cubicBezTo>
                    <a:pt x="1410" y="964"/>
                    <a:pt x="2659" y="2053"/>
                    <a:pt x="3712" y="3248"/>
                  </a:cubicBezTo>
                  <a:cubicBezTo>
                    <a:pt x="5907" y="5728"/>
                    <a:pt x="7066" y="8387"/>
                    <a:pt x="7066" y="10956"/>
                  </a:cubicBezTo>
                  <a:cubicBezTo>
                    <a:pt x="7066" y="14132"/>
                    <a:pt x="5639" y="16880"/>
                    <a:pt x="2927" y="19039"/>
                  </a:cubicBezTo>
                  <a:cubicBezTo>
                    <a:pt x="6638" y="17183"/>
                    <a:pt x="9083" y="14061"/>
                    <a:pt x="9083" y="10528"/>
                  </a:cubicBezTo>
                  <a:cubicBezTo>
                    <a:pt x="9083" y="7780"/>
                    <a:pt x="7602" y="4943"/>
                    <a:pt x="4997" y="2767"/>
                  </a:cubicBezTo>
                  <a:cubicBezTo>
                    <a:pt x="3533" y="1535"/>
                    <a:pt x="1838" y="60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7"/>
          <p:cNvGrpSpPr/>
          <p:nvPr/>
        </p:nvGrpSpPr>
        <p:grpSpPr>
          <a:xfrm>
            <a:off x="7300319" y="-408113"/>
            <a:ext cx="1371855" cy="958901"/>
            <a:chOff x="7300319" y="-408113"/>
            <a:chExt cx="1371855" cy="958901"/>
          </a:xfrm>
        </p:grpSpPr>
        <p:sp>
          <p:nvSpPr>
            <p:cNvPr id="147" name="Google Shape;147;p7"/>
            <p:cNvSpPr/>
            <p:nvPr/>
          </p:nvSpPr>
          <p:spPr>
            <a:xfrm rot="-3673501">
              <a:off x="7894710" y="-409392"/>
              <a:ext cx="498222" cy="966710"/>
            </a:xfrm>
            <a:custGeom>
              <a:avLst/>
              <a:gdLst/>
              <a:ahLst/>
              <a:cxnLst/>
              <a:rect l="l" t="t" r="r" b="b"/>
              <a:pathLst>
                <a:path w="15970" h="32069" extrusionOk="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643975" y="-180850"/>
              <a:ext cx="1353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rot="3378596">
              <a:off x="7631404" y="-124884"/>
              <a:ext cx="135208" cy="17198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rot="-3673501">
              <a:off x="7407409" y="-387622"/>
              <a:ext cx="268890" cy="418499"/>
            </a:xfrm>
            <a:custGeom>
              <a:avLst/>
              <a:gdLst/>
              <a:ahLst/>
              <a:cxnLst/>
              <a:rect l="l" t="t" r="r" b="b"/>
              <a:pathLst>
                <a:path w="8619" h="13883" extrusionOk="0">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7"/>
          <p:cNvSpPr/>
          <p:nvPr/>
        </p:nvSpPr>
        <p:spPr>
          <a:xfrm rot="-3144039">
            <a:off x="2992619" y="-127371"/>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7"/>
          <p:cNvGrpSpPr/>
          <p:nvPr/>
        </p:nvGrpSpPr>
        <p:grpSpPr>
          <a:xfrm rot="-2079588">
            <a:off x="-41943" y="1221647"/>
            <a:ext cx="669672" cy="533419"/>
            <a:chOff x="-602987" y="2563895"/>
            <a:chExt cx="640505" cy="510186"/>
          </a:xfrm>
        </p:grpSpPr>
        <p:sp>
          <p:nvSpPr>
            <p:cNvPr id="153" name="Google Shape;153;p7"/>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7"/>
          <p:cNvSpPr txBox="1">
            <a:spLocks noGrp="1"/>
          </p:cNvSpPr>
          <p:nvPr>
            <p:ph type="title"/>
          </p:nvPr>
        </p:nvSpPr>
        <p:spPr>
          <a:xfrm>
            <a:off x="921625" y="1078538"/>
            <a:ext cx="3554700" cy="1272600"/>
          </a:xfrm>
          <a:prstGeom prst="rect">
            <a:avLst/>
          </a:prstGeom>
        </p:spPr>
        <p:txBody>
          <a:bodyPr spcFirstLastPara="1" wrap="square" lIns="0" tIns="0" rIns="0" bIns="0" anchor="ctr" anchorCtr="0">
            <a:noAutofit/>
          </a:bodyPr>
          <a:lstStyle>
            <a:lvl1pPr lvl="0" algn="r">
              <a:spcBef>
                <a:spcPts val="0"/>
              </a:spcBef>
              <a:spcAft>
                <a:spcPts val="0"/>
              </a:spcAft>
              <a:buSzPts val="4000"/>
              <a:buNone/>
              <a:defRPr sz="4000" b="0">
                <a:latin typeface="Passion One"/>
                <a:ea typeface="Passion One"/>
                <a:cs typeface="Passion One"/>
                <a:sym typeface="Passion One"/>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57" name="Google Shape;157;p7"/>
          <p:cNvSpPr txBox="1">
            <a:spLocks noGrp="1"/>
          </p:cNvSpPr>
          <p:nvPr>
            <p:ph type="subTitle" idx="1"/>
          </p:nvPr>
        </p:nvSpPr>
        <p:spPr>
          <a:xfrm>
            <a:off x="720000" y="2351375"/>
            <a:ext cx="3756300" cy="17136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158" name="Google Shape;158;p7"/>
          <p:cNvGrpSpPr/>
          <p:nvPr/>
        </p:nvGrpSpPr>
        <p:grpSpPr>
          <a:xfrm rot="-3144447">
            <a:off x="1117874" y="4765641"/>
            <a:ext cx="564947" cy="516674"/>
            <a:chOff x="7951491" y="3948941"/>
            <a:chExt cx="472500" cy="432126"/>
          </a:xfrm>
        </p:grpSpPr>
        <p:sp>
          <p:nvSpPr>
            <p:cNvPr id="159" name="Google Shape;159;p7"/>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7"/>
            <p:cNvGrpSpPr/>
            <p:nvPr/>
          </p:nvGrpSpPr>
          <p:grpSpPr>
            <a:xfrm>
              <a:off x="8040998" y="4004152"/>
              <a:ext cx="305305" cy="293709"/>
              <a:chOff x="8040998" y="4004152"/>
              <a:chExt cx="305305" cy="293709"/>
            </a:xfrm>
          </p:grpSpPr>
          <p:sp>
            <p:nvSpPr>
              <p:cNvPr id="161" name="Google Shape;161;p7"/>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
        <p:cNvGrpSpPr/>
        <p:nvPr/>
      </p:nvGrpSpPr>
      <p:grpSpPr>
        <a:xfrm>
          <a:off x="0" y="0"/>
          <a:ext cx="0" cy="0"/>
          <a:chOff x="0" y="0"/>
          <a:chExt cx="0" cy="0"/>
        </a:xfrm>
      </p:grpSpPr>
      <p:pic>
        <p:nvPicPr>
          <p:cNvPr id="206" name="Google Shape;206;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207" name="Google Shape;207;p9"/>
          <p:cNvSpPr/>
          <p:nvPr/>
        </p:nvSpPr>
        <p:spPr>
          <a:xfrm rot="-3144175">
            <a:off x="8626107" y="1985998"/>
            <a:ext cx="309318" cy="245683"/>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rot="2185416">
            <a:off x="144750" y="1146424"/>
            <a:ext cx="236399" cy="82526"/>
          </a:xfrm>
          <a:custGeom>
            <a:avLst/>
            <a:gdLst/>
            <a:ahLst/>
            <a:cxnLst/>
            <a:rect l="l" t="t" r="r" b="b"/>
            <a:pathLst>
              <a:path w="2561" h="894" extrusionOk="0">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9"/>
          <p:cNvGrpSpPr/>
          <p:nvPr/>
        </p:nvGrpSpPr>
        <p:grpSpPr>
          <a:xfrm>
            <a:off x="3033062" y="311879"/>
            <a:ext cx="855128" cy="659520"/>
            <a:chOff x="3206237" y="4273754"/>
            <a:chExt cx="855128" cy="659520"/>
          </a:xfrm>
        </p:grpSpPr>
        <p:sp>
          <p:nvSpPr>
            <p:cNvPr id="210" name="Google Shape;210;p9"/>
            <p:cNvSpPr/>
            <p:nvPr/>
          </p:nvSpPr>
          <p:spPr>
            <a:xfrm rot="-3656457">
              <a:off x="3481242" y="4199148"/>
              <a:ext cx="305118" cy="808732"/>
            </a:xfrm>
            <a:custGeom>
              <a:avLst/>
              <a:gdLst/>
              <a:ahLst/>
              <a:cxnLst/>
              <a:rect l="l" t="t" r="r" b="b"/>
              <a:pathLst>
                <a:path w="12205" h="32350" extrusionOk="0">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rot="-3656457">
              <a:off x="3594045" y="4245844"/>
              <a:ext cx="66049" cy="740483"/>
            </a:xfrm>
            <a:custGeom>
              <a:avLst/>
              <a:gdLst/>
              <a:ahLst/>
              <a:cxnLst/>
              <a:rect l="l" t="t" r="r" b="b"/>
              <a:pathLst>
                <a:path w="2642"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rot="-3656457">
              <a:off x="3556043" y="4301800"/>
              <a:ext cx="79873" cy="740483"/>
            </a:xfrm>
            <a:custGeom>
              <a:avLst/>
              <a:gdLst/>
              <a:ahLst/>
              <a:cxnLst/>
              <a:rect l="l" t="t" r="r" b="b"/>
              <a:pathLst>
                <a:path w="3195" h="29620" extrusionOk="0">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rot="-3656457">
              <a:off x="3610881" y="4177411"/>
              <a:ext cx="108423" cy="740483"/>
            </a:xfrm>
            <a:custGeom>
              <a:avLst/>
              <a:gdLst/>
              <a:ahLst/>
              <a:cxnLst/>
              <a:rect l="l" t="t" r="r" b="b"/>
              <a:pathLst>
                <a:path w="4337"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9"/>
          <p:cNvGrpSpPr/>
          <p:nvPr/>
        </p:nvGrpSpPr>
        <p:grpSpPr>
          <a:xfrm rot="-2079588">
            <a:off x="3176382" y="4594272"/>
            <a:ext cx="669672" cy="533419"/>
            <a:chOff x="-602987" y="2563895"/>
            <a:chExt cx="640505" cy="510186"/>
          </a:xfrm>
        </p:grpSpPr>
        <p:sp>
          <p:nvSpPr>
            <p:cNvPr id="215" name="Google Shape;215;p9"/>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9"/>
          <p:cNvSpPr/>
          <p:nvPr/>
        </p:nvSpPr>
        <p:spPr>
          <a:xfrm rot="-3144195">
            <a:off x="410738" y="4447836"/>
            <a:ext cx="417008" cy="415622"/>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rot="-3144039">
            <a:off x="7067007" y="-212971"/>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txBox="1">
            <a:spLocks noGrp="1"/>
          </p:cNvSpPr>
          <p:nvPr>
            <p:ph type="title"/>
          </p:nvPr>
        </p:nvSpPr>
        <p:spPr>
          <a:xfrm>
            <a:off x="4308900" y="1217300"/>
            <a:ext cx="4115100" cy="921900"/>
          </a:xfrm>
          <a:prstGeom prst="rect">
            <a:avLst/>
          </a:prstGeom>
        </p:spPr>
        <p:txBody>
          <a:bodyPr spcFirstLastPara="1" wrap="square" lIns="0" tIns="0" rIns="0" bIns="0" anchor="ctr" anchorCtr="0">
            <a:noAutofit/>
          </a:bodyPr>
          <a:lstStyle>
            <a:lvl1pPr lvl="0" algn="l">
              <a:spcBef>
                <a:spcPts val="0"/>
              </a:spcBef>
              <a:spcAft>
                <a:spcPts val="0"/>
              </a:spcAft>
              <a:buSzPts val="4200"/>
              <a:buNone/>
              <a:defRPr sz="50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221" name="Google Shape;221;p9"/>
          <p:cNvSpPr txBox="1">
            <a:spLocks noGrp="1"/>
          </p:cNvSpPr>
          <p:nvPr>
            <p:ph type="subTitle" idx="1"/>
          </p:nvPr>
        </p:nvSpPr>
        <p:spPr>
          <a:xfrm>
            <a:off x="4308900" y="2139100"/>
            <a:ext cx="4115100" cy="17871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1600"/>
              <a:buNone/>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grpSp>
        <p:nvGrpSpPr>
          <p:cNvPr id="222" name="Google Shape;222;p9"/>
          <p:cNvGrpSpPr/>
          <p:nvPr/>
        </p:nvGrpSpPr>
        <p:grpSpPr>
          <a:xfrm rot="-3144447">
            <a:off x="6569757" y="4394616"/>
            <a:ext cx="564947" cy="516674"/>
            <a:chOff x="7951491" y="3948941"/>
            <a:chExt cx="472500" cy="432126"/>
          </a:xfrm>
        </p:grpSpPr>
        <p:sp>
          <p:nvSpPr>
            <p:cNvPr id="223" name="Google Shape;223;p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9"/>
            <p:cNvGrpSpPr/>
            <p:nvPr/>
          </p:nvGrpSpPr>
          <p:grpSpPr>
            <a:xfrm>
              <a:off x="8040998" y="4004152"/>
              <a:ext cx="305305" cy="293709"/>
              <a:chOff x="8040998" y="4004152"/>
              <a:chExt cx="305305" cy="293709"/>
            </a:xfrm>
          </p:grpSpPr>
          <p:sp>
            <p:nvSpPr>
              <p:cNvPr id="225" name="Google Shape;225;p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364"/>
        <p:cNvGrpSpPr/>
        <p:nvPr/>
      </p:nvGrpSpPr>
      <p:grpSpPr>
        <a:xfrm>
          <a:off x="0" y="0"/>
          <a:ext cx="0" cy="0"/>
          <a:chOff x="0" y="0"/>
          <a:chExt cx="0" cy="0"/>
        </a:xfrm>
      </p:grpSpPr>
      <p:pic>
        <p:nvPicPr>
          <p:cNvPr id="365" name="Google Shape;365;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366" name="Google Shape;366;p14"/>
          <p:cNvSpPr/>
          <p:nvPr/>
        </p:nvSpPr>
        <p:spPr>
          <a:xfrm rot="-3144195">
            <a:off x="8858413" y="1441298"/>
            <a:ext cx="417008" cy="415622"/>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6391753">
            <a:off x="815280" y="718447"/>
            <a:ext cx="309320" cy="245683"/>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4"/>
          <p:cNvGrpSpPr/>
          <p:nvPr/>
        </p:nvGrpSpPr>
        <p:grpSpPr>
          <a:xfrm>
            <a:off x="6255729" y="212713"/>
            <a:ext cx="848629" cy="654573"/>
            <a:chOff x="3206237" y="4273754"/>
            <a:chExt cx="855128" cy="659520"/>
          </a:xfrm>
        </p:grpSpPr>
        <p:sp>
          <p:nvSpPr>
            <p:cNvPr id="369" name="Google Shape;369;p14"/>
            <p:cNvSpPr/>
            <p:nvPr/>
          </p:nvSpPr>
          <p:spPr>
            <a:xfrm rot="-3656457">
              <a:off x="3481242" y="4199148"/>
              <a:ext cx="305118" cy="808732"/>
            </a:xfrm>
            <a:custGeom>
              <a:avLst/>
              <a:gdLst/>
              <a:ahLst/>
              <a:cxnLst/>
              <a:rect l="l" t="t" r="r" b="b"/>
              <a:pathLst>
                <a:path w="12205" h="32350" extrusionOk="0">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3656457">
              <a:off x="3594045" y="4245844"/>
              <a:ext cx="66049" cy="740483"/>
            </a:xfrm>
            <a:custGeom>
              <a:avLst/>
              <a:gdLst/>
              <a:ahLst/>
              <a:cxnLst/>
              <a:rect l="l" t="t" r="r" b="b"/>
              <a:pathLst>
                <a:path w="2642"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3656457">
              <a:off x="3556043" y="4301800"/>
              <a:ext cx="79873" cy="740483"/>
            </a:xfrm>
            <a:custGeom>
              <a:avLst/>
              <a:gdLst/>
              <a:ahLst/>
              <a:cxnLst/>
              <a:rect l="l" t="t" r="r" b="b"/>
              <a:pathLst>
                <a:path w="3195" h="29620" extrusionOk="0">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3656457">
              <a:off x="3610881" y="4177411"/>
              <a:ext cx="108423" cy="740483"/>
            </a:xfrm>
            <a:custGeom>
              <a:avLst/>
              <a:gdLst/>
              <a:ahLst/>
              <a:cxnLst/>
              <a:rect l="l" t="t" r="r" b="b"/>
              <a:pathLst>
                <a:path w="4337"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4"/>
          <p:cNvGrpSpPr/>
          <p:nvPr/>
        </p:nvGrpSpPr>
        <p:grpSpPr>
          <a:xfrm>
            <a:off x="-243979" y="2674868"/>
            <a:ext cx="643542" cy="660690"/>
            <a:chOff x="-509825" y="2500600"/>
            <a:chExt cx="949316" cy="974613"/>
          </a:xfrm>
        </p:grpSpPr>
        <p:sp>
          <p:nvSpPr>
            <p:cNvPr id="374" name="Google Shape;374;p14"/>
            <p:cNvSpPr/>
            <p:nvPr/>
          </p:nvSpPr>
          <p:spPr>
            <a:xfrm>
              <a:off x="-509825" y="2500600"/>
              <a:ext cx="949316" cy="974613"/>
            </a:xfrm>
            <a:custGeom>
              <a:avLst/>
              <a:gdLst/>
              <a:ahLst/>
              <a:cxnLst/>
              <a:rect l="l" t="t" r="r" b="b"/>
              <a:pathLst>
                <a:path w="29459" h="30244" extrusionOk="0">
                  <a:moveTo>
                    <a:pt x="15684" y="1482"/>
                  </a:moveTo>
                  <a:lnTo>
                    <a:pt x="16487" y="2641"/>
                  </a:lnTo>
                  <a:cubicBezTo>
                    <a:pt x="16148" y="2713"/>
                    <a:pt x="15880" y="2820"/>
                    <a:pt x="15684" y="3034"/>
                  </a:cubicBezTo>
                  <a:cubicBezTo>
                    <a:pt x="15291" y="3426"/>
                    <a:pt x="15309" y="3926"/>
                    <a:pt x="15327" y="4551"/>
                  </a:cubicBezTo>
                  <a:cubicBezTo>
                    <a:pt x="15327" y="4783"/>
                    <a:pt x="15345" y="6977"/>
                    <a:pt x="15345" y="6977"/>
                  </a:cubicBezTo>
                  <a:cubicBezTo>
                    <a:pt x="15345" y="7173"/>
                    <a:pt x="15416" y="7370"/>
                    <a:pt x="15559" y="7495"/>
                  </a:cubicBezTo>
                  <a:cubicBezTo>
                    <a:pt x="15702" y="7637"/>
                    <a:pt x="15880" y="7709"/>
                    <a:pt x="16077" y="7709"/>
                  </a:cubicBezTo>
                  <a:cubicBezTo>
                    <a:pt x="16077" y="7709"/>
                    <a:pt x="16079" y="7709"/>
                    <a:pt x="16083" y="7709"/>
                  </a:cubicBezTo>
                  <a:cubicBezTo>
                    <a:pt x="16238" y="7709"/>
                    <a:pt x="19040" y="7726"/>
                    <a:pt x="22286" y="9279"/>
                  </a:cubicBezTo>
                  <a:cubicBezTo>
                    <a:pt x="21608" y="9546"/>
                    <a:pt x="20644" y="9814"/>
                    <a:pt x="19449" y="9886"/>
                  </a:cubicBezTo>
                  <a:cubicBezTo>
                    <a:pt x="19199" y="9886"/>
                    <a:pt x="18985" y="10028"/>
                    <a:pt x="18860" y="10225"/>
                  </a:cubicBezTo>
                  <a:cubicBezTo>
                    <a:pt x="18735" y="10439"/>
                    <a:pt x="18717" y="10706"/>
                    <a:pt x="18824" y="10920"/>
                  </a:cubicBezTo>
                  <a:cubicBezTo>
                    <a:pt x="18824" y="10938"/>
                    <a:pt x="19306" y="11955"/>
                    <a:pt x="18789" y="13097"/>
                  </a:cubicBezTo>
                  <a:cubicBezTo>
                    <a:pt x="17861" y="12187"/>
                    <a:pt x="16166" y="10653"/>
                    <a:pt x="14952" y="10278"/>
                  </a:cubicBezTo>
                  <a:cubicBezTo>
                    <a:pt x="14874" y="10258"/>
                    <a:pt x="14796" y="10244"/>
                    <a:pt x="14715" y="10244"/>
                  </a:cubicBezTo>
                  <a:cubicBezTo>
                    <a:pt x="14648" y="10244"/>
                    <a:pt x="14579" y="10254"/>
                    <a:pt x="14506" y="10278"/>
                  </a:cubicBezTo>
                  <a:cubicBezTo>
                    <a:pt x="13293" y="10653"/>
                    <a:pt x="11598" y="12187"/>
                    <a:pt x="10670" y="13097"/>
                  </a:cubicBezTo>
                  <a:cubicBezTo>
                    <a:pt x="10171" y="11973"/>
                    <a:pt x="10617" y="10956"/>
                    <a:pt x="10635" y="10920"/>
                  </a:cubicBezTo>
                  <a:cubicBezTo>
                    <a:pt x="10742" y="10688"/>
                    <a:pt x="10724" y="10439"/>
                    <a:pt x="10599" y="10225"/>
                  </a:cubicBezTo>
                  <a:cubicBezTo>
                    <a:pt x="10474" y="10028"/>
                    <a:pt x="10260" y="9886"/>
                    <a:pt x="10010" y="9868"/>
                  </a:cubicBezTo>
                  <a:cubicBezTo>
                    <a:pt x="8832" y="9814"/>
                    <a:pt x="7851" y="9546"/>
                    <a:pt x="7173" y="9279"/>
                  </a:cubicBezTo>
                  <a:cubicBezTo>
                    <a:pt x="10419" y="7726"/>
                    <a:pt x="13221" y="7709"/>
                    <a:pt x="13376" y="7709"/>
                  </a:cubicBezTo>
                  <a:cubicBezTo>
                    <a:pt x="13379" y="7709"/>
                    <a:pt x="13382" y="7709"/>
                    <a:pt x="13382" y="7709"/>
                  </a:cubicBezTo>
                  <a:cubicBezTo>
                    <a:pt x="13579" y="7709"/>
                    <a:pt x="13757" y="7637"/>
                    <a:pt x="13900" y="7495"/>
                  </a:cubicBezTo>
                  <a:cubicBezTo>
                    <a:pt x="14043" y="7370"/>
                    <a:pt x="14114" y="7173"/>
                    <a:pt x="14114" y="6977"/>
                  </a:cubicBezTo>
                  <a:lnTo>
                    <a:pt x="14114" y="2624"/>
                  </a:lnTo>
                  <a:cubicBezTo>
                    <a:pt x="14132" y="2588"/>
                    <a:pt x="14096" y="1482"/>
                    <a:pt x="15167" y="1482"/>
                  </a:cubicBezTo>
                  <a:close/>
                  <a:moveTo>
                    <a:pt x="22643" y="10706"/>
                  </a:moveTo>
                  <a:cubicBezTo>
                    <a:pt x="24445" y="11366"/>
                    <a:pt x="27995" y="13401"/>
                    <a:pt x="27978" y="19074"/>
                  </a:cubicBezTo>
                  <a:cubicBezTo>
                    <a:pt x="27960" y="21894"/>
                    <a:pt x="26657" y="24320"/>
                    <a:pt x="24177" y="26087"/>
                  </a:cubicBezTo>
                  <a:cubicBezTo>
                    <a:pt x="21768" y="27817"/>
                    <a:pt x="18414" y="28781"/>
                    <a:pt x="14738" y="28781"/>
                  </a:cubicBezTo>
                  <a:cubicBezTo>
                    <a:pt x="11045" y="28781"/>
                    <a:pt x="7691" y="27817"/>
                    <a:pt x="5282" y="26087"/>
                  </a:cubicBezTo>
                  <a:cubicBezTo>
                    <a:pt x="2802" y="24320"/>
                    <a:pt x="1499" y="21894"/>
                    <a:pt x="1481" y="19074"/>
                  </a:cubicBezTo>
                  <a:cubicBezTo>
                    <a:pt x="1463" y="13401"/>
                    <a:pt x="5032" y="11366"/>
                    <a:pt x="6816" y="10706"/>
                  </a:cubicBezTo>
                  <a:cubicBezTo>
                    <a:pt x="7405" y="10920"/>
                    <a:pt x="8154" y="11134"/>
                    <a:pt x="9029" y="11259"/>
                  </a:cubicBezTo>
                  <a:cubicBezTo>
                    <a:pt x="8886" y="12116"/>
                    <a:pt x="8922" y="13454"/>
                    <a:pt x="9992" y="14739"/>
                  </a:cubicBezTo>
                  <a:cubicBezTo>
                    <a:pt x="10117" y="14881"/>
                    <a:pt x="10313" y="14988"/>
                    <a:pt x="10528" y="14988"/>
                  </a:cubicBezTo>
                  <a:lnTo>
                    <a:pt x="10545" y="14988"/>
                  </a:lnTo>
                  <a:cubicBezTo>
                    <a:pt x="10742" y="14988"/>
                    <a:pt x="10938" y="14917"/>
                    <a:pt x="11081" y="14757"/>
                  </a:cubicBezTo>
                  <a:cubicBezTo>
                    <a:pt x="11991" y="13793"/>
                    <a:pt x="13703" y="12223"/>
                    <a:pt x="14738" y="11759"/>
                  </a:cubicBezTo>
                  <a:cubicBezTo>
                    <a:pt x="15755" y="12223"/>
                    <a:pt x="17486" y="13811"/>
                    <a:pt x="18396" y="14757"/>
                  </a:cubicBezTo>
                  <a:cubicBezTo>
                    <a:pt x="18521" y="14917"/>
                    <a:pt x="18717" y="14988"/>
                    <a:pt x="18914" y="14988"/>
                  </a:cubicBezTo>
                  <a:lnTo>
                    <a:pt x="18949" y="14988"/>
                  </a:lnTo>
                  <a:cubicBezTo>
                    <a:pt x="19145" y="14988"/>
                    <a:pt x="19342" y="14899"/>
                    <a:pt x="19485" y="14739"/>
                  </a:cubicBezTo>
                  <a:cubicBezTo>
                    <a:pt x="20537" y="13472"/>
                    <a:pt x="20573" y="12134"/>
                    <a:pt x="20430" y="11259"/>
                  </a:cubicBezTo>
                  <a:cubicBezTo>
                    <a:pt x="21304" y="11134"/>
                    <a:pt x="22054" y="10938"/>
                    <a:pt x="22643" y="10706"/>
                  </a:cubicBezTo>
                  <a:close/>
                  <a:moveTo>
                    <a:pt x="15167" y="1"/>
                  </a:moveTo>
                  <a:cubicBezTo>
                    <a:pt x="13828" y="1"/>
                    <a:pt x="12740" y="1053"/>
                    <a:pt x="12669" y="2374"/>
                  </a:cubicBezTo>
                  <a:cubicBezTo>
                    <a:pt x="12669" y="2374"/>
                    <a:pt x="12651" y="2463"/>
                    <a:pt x="12651" y="2517"/>
                  </a:cubicBezTo>
                  <a:lnTo>
                    <a:pt x="12651" y="6281"/>
                  </a:lnTo>
                  <a:cubicBezTo>
                    <a:pt x="11313" y="6371"/>
                    <a:pt x="8369" y="6799"/>
                    <a:pt x="5228" y="8654"/>
                  </a:cubicBezTo>
                  <a:cubicBezTo>
                    <a:pt x="5014" y="8779"/>
                    <a:pt x="4871" y="9011"/>
                    <a:pt x="4871" y="9261"/>
                  </a:cubicBezTo>
                  <a:cubicBezTo>
                    <a:pt x="4854" y="9493"/>
                    <a:pt x="4961" y="9707"/>
                    <a:pt x="5139" y="9850"/>
                  </a:cubicBezTo>
                  <a:cubicBezTo>
                    <a:pt x="2944" y="11010"/>
                    <a:pt x="0" y="13561"/>
                    <a:pt x="18" y="19074"/>
                  </a:cubicBezTo>
                  <a:cubicBezTo>
                    <a:pt x="36" y="22340"/>
                    <a:pt x="1606" y="25248"/>
                    <a:pt x="4425" y="27282"/>
                  </a:cubicBezTo>
                  <a:cubicBezTo>
                    <a:pt x="7084" y="29191"/>
                    <a:pt x="10742" y="30244"/>
                    <a:pt x="14738" y="30244"/>
                  </a:cubicBezTo>
                  <a:cubicBezTo>
                    <a:pt x="18717" y="30244"/>
                    <a:pt x="22375" y="29191"/>
                    <a:pt x="25034" y="27282"/>
                  </a:cubicBezTo>
                  <a:cubicBezTo>
                    <a:pt x="27853" y="25248"/>
                    <a:pt x="29423" y="22340"/>
                    <a:pt x="29441" y="19074"/>
                  </a:cubicBezTo>
                  <a:cubicBezTo>
                    <a:pt x="29459" y="13579"/>
                    <a:pt x="26532" y="11010"/>
                    <a:pt x="24338" y="9868"/>
                  </a:cubicBezTo>
                  <a:cubicBezTo>
                    <a:pt x="24516" y="9707"/>
                    <a:pt x="24605" y="9493"/>
                    <a:pt x="24605" y="9261"/>
                  </a:cubicBezTo>
                  <a:cubicBezTo>
                    <a:pt x="24588" y="9011"/>
                    <a:pt x="24445" y="8797"/>
                    <a:pt x="24231" y="8672"/>
                  </a:cubicBezTo>
                  <a:cubicBezTo>
                    <a:pt x="21090" y="6817"/>
                    <a:pt x="18146" y="6371"/>
                    <a:pt x="16808" y="6281"/>
                  </a:cubicBezTo>
                  <a:cubicBezTo>
                    <a:pt x="16808" y="6281"/>
                    <a:pt x="16790" y="4194"/>
                    <a:pt x="16808" y="4087"/>
                  </a:cubicBezTo>
                  <a:cubicBezTo>
                    <a:pt x="17076" y="4033"/>
                    <a:pt x="17575" y="4033"/>
                    <a:pt x="17843" y="4033"/>
                  </a:cubicBezTo>
                  <a:cubicBezTo>
                    <a:pt x="18111" y="4033"/>
                    <a:pt x="18360" y="3890"/>
                    <a:pt x="18485" y="3641"/>
                  </a:cubicBezTo>
                  <a:cubicBezTo>
                    <a:pt x="18610" y="3409"/>
                    <a:pt x="18592" y="3123"/>
                    <a:pt x="18432" y="2891"/>
                  </a:cubicBezTo>
                  <a:lnTo>
                    <a:pt x="16665" y="322"/>
                  </a:lnTo>
                  <a:cubicBezTo>
                    <a:pt x="16523" y="126"/>
                    <a:pt x="16309" y="1"/>
                    <a:pt x="1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462679" y="2845604"/>
              <a:ext cx="855026" cy="582467"/>
            </a:xfrm>
            <a:custGeom>
              <a:avLst/>
              <a:gdLst/>
              <a:ahLst/>
              <a:cxnLst/>
              <a:rect l="l" t="t" r="r" b="b"/>
              <a:pathLst>
                <a:path w="26533" h="18075" extrusionOk="0">
                  <a:moveTo>
                    <a:pt x="5353" y="0"/>
                  </a:moveTo>
                  <a:cubicBezTo>
                    <a:pt x="3569" y="660"/>
                    <a:pt x="0" y="2695"/>
                    <a:pt x="18" y="8368"/>
                  </a:cubicBezTo>
                  <a:cubicBezTo>
                    <a:pt x="36" y="11188"/>
                    <a:pt x="1339" y="13614"/>
                    <a:pt x="3819" y="15381"/>
                  </a:cubicBezTo>
                  <a:cubicBezTo>
                    <a:pt x="6228" y="17111"/>
                    <a:pt x="9582" y="18075"/>
                    <a:pt x="13275" y="18075"/>
                  </a:cubicBezTo>
                  <a:cubicBezTo>
                    <a:pt x="16951" y="18075"/>
                    <a:pt x="20305" y="17111"/>
                    <a:pt x="22714" y="15381"/>
                  </a:cubicBezTo>
                  <a:cubicBezTo>
                    <a:pt x="25194" y="13614"/>
                    <a:pt x="26497" y="11188"/>
                    <a:pt x="26515" y="8368"/>
                  </a:cubicBezTo>
                  <a:cubicBezTo>
                    <a:pt x="26532" y="2695"/>
                    <a:pt x="22982" y="660"/>
                    <a:pt x="21180" y="0"/>
                  </a:cubicBezTo>
                  <a:cubicBezTo>
                    <a:pt x="20591" y="232"/>
                    <a:pt x="19841" y="428"/>
                    <a:pt x="18967" y="553"/>
                  </a:cubicBezTo>
                  <a:cubicBezTo>
                    <a:pt x="19110" y="1428"/>
                    <a:pt x="19074" y="2766"/>
                    <a:pt x="18022" y="4033"/>
                  </a:cubicBezTo>
                  <a:cubicBezTo>
                    <a:pt x="17879" y="4193"/>
                    <a:pt x="17682" y="4282"/>
                    <a:pt x="17486" y="4282"/>
                  </a:cubicBezTo>
                  <a:lnTo>
                    <a:pt x="17451" y="4282"/>
                  </a:lnTo>
                  <a:cubicBezTo>
                    <a:pt x="17254" y="4282"/>
                    <a:pt x="17058" y="4211"/>
                    <a:pt x="16933" y="4051"/>
                  </a:cubicBezTo>
                  <a:cubicBezTo>
                    <a:pt x="16023" y="3105"/>
                    <a:pt x="14292" y="1517"/>
                    <a:pt x="13275" y="1053"/>
                  </a:cubicBezTo>
                  <a:cubicBezTo>
                    <a:pt x="12240" y="1517"/>
                    <a:pt x="10528" y="3087"/>
                    <a:pt x="9618" y="4051"/>
                  </a:cubicBezTo>
                  <a:cubicBezTo>
                    <a:pt x="9475" y="4211"/>
                    <a:pt x="9279" y="4282"/>
                    <a:pt x="9082" y="4282"/>
                  </a:cubicBezTo>
                  <a:lnTo>
                    <a:pt x="9065" y="4282"/>
                  </a:lnTo>
                  <a:cubicBezTo>
                    <a:pt x="8850" y="4282"/>
                    <a:pt x="8654" y="4175"/>
                    <a:pt x="8529" y="4033"/>
                  </a:cubicBezTo>
                  <a:cubicBezTo>
                    <a:pt x="7459" y="2748"/>
                    <a:pt x="7423" y="1410"/>
                    <a:pt x="7566" y="553"/>
                  </a:cubicBezTo>
                  <a:cubicBezTo>
                    <a:pt x="6691" y="428"/>
                    <a:pt x="5942" y="214"/>
                    <a:pt x="5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78673" y="2548326"/>
              <a:ext cx="487016" cy="374358"/>
            </a:xfrm>
            <a:custGeom>
              <a:avLst/>
              <a:gdLst/>
              <a:ahLst/>
              <a:cxnLst/>
              <a:rect l="l" t="t" r="r" b="b"/>
              <a:pathLst>
                <a:path w="15113" h="11617" extrusionOk="0">
                  <a:moveTo>
                    <a:pt x="7994" y="1"/>
                  </a:moveTo>
                  <a:cubicBezTo>
                    <a:pt x="6923" y="1"/>
                    <a:pt x="6959" y="1107"/>
                    <a:pt x="6941" y="1143"/>
                  </a:cubicBezTo>
                  <a:lnTo>
                    <a:pt x="6941" y="5496"/>
                  </a:lnTo>
                  <a:cubicBezTo>
                    <a:pt x="6941" y="5692"/>
                    <a:pt x="6870" y="5889"/>
                    <a:pt x="6727" y="6014"/>
                  </a:cubicBezTo>
                  <a:cubicBezTo>
                    <a:pt x="6584" y="6156"/>
                    <a:pt x="6406" y="6228"/>
                    <a:pt x="6209" y="6228"/>
                  </a:cubicBezTo>
                  <a:cubicBezTo>
                    <a:pt x="6209" y="6228"/>
                    <a:pt x="6206" y="6228"/>
                    <a:pt x="6203" y="6228"/>
                  </a:cubicBezTo>
                  <a:cubicBezTo>
                    <a:pt x="6048" y="6228"/>
                    <a:pt x="3246" y="6245"/>
                    <a:pt x="0" y="7798"/>
                  </a:cubicBezTo>
                  <a:cubicBezTo>
                    <a:pt x="678" y="8065"/>
                    <a:pt x="1659" y="8333"/>
                    <a:pt x="2837" y="8387"/>
                  </a:cubicBezTo>
                  <a:cubicBezTo>
                    <a:pt x="3087" y="8405"/>
                    <a:pt x="3301" y="8547"/>
                    <a:pt x="3426" y="8744"/>
                  </a:cubicBezTo>
                  <a:cubicBezTo>
                    <a:pt x="3551" y="8958"/>
                    <a:pt x="3569" y="9207"/>
                    <a:pt x="3462" y="9439"/>
                  </a:cubicBezTo>
                  <a:cubicBezTo>
                    <a:pt x="3444" y="9475"/>
                    <a:pt x="2998" y="10492"/>
                    <a:pt x="3497" y="11616"/>
                  </a:cubicBezTo>
                  <a:cubicBezTo>
                    <a:pt x="4425" y="10706"/>
                    <a:pt x="6120" y="9172"/>
                    <a:pt x="7333" y="8797"/>
                  </a:cubicBezTo>
                  <a:cubicBezTo>
                    <a:pt x="7406" y="8773"/>
                    <a:pt x="7475" y="8763"/>
                    <a:pt x="7542" y="8763"/>
                  </a:cubicBezTo>
                  <a:cubicBezTo>
                    <a:pt x="7623" y="8763"/>
                    <a:pt x="7701" y="8777"/>
                    <a:pt x="7779" y="8797"/>
                  </a:cubicBezTo>
                  <a:cubicBezTo>
                    <a:pt x="8993" y="9172"/>
                    <a:pt x="10688" y="10706"/>
                    <a:pt x="11616" y="11616"/>
                  </a:cubicBezTo>
                  <a:cubicBezTo>
                    <a:pt x="12133" y="10474"/>
                    <a:pt x="11651" y="9457"/>
                    <a:pt x="11651" y="9439"/>
                  </a:cubicBezTo>
                  <a:cubicBezTo>
                    <a:pt x="11544" y="9225"/>
                    <a:pt x="11562" y="8958"/>
                    <a:pt x="11687" y="8744"/>
                  </a:cubicBezTo>
                  <a:cubicBezTo>
                    <a:pt x="11812" y="8547"/>
                    <a:pt x="12026" y="8405"/>
                    <a:pt x="12276" y="8405"/>
                  </a:cubicBezTo>
                  <a:cubicBezTo>
                    <a:pt x="13471" y="8333"/>
                    <a:pt x="14435" y="8065"/>
                    <a:pt x="15113" y="7798"/>
                  </a:cubicBezTo>
                  <a:cubicBezTo>
                    <a:pt x="11867" y="6245"/>
                    <a:pt x="9065" y="6228"/>
                    <a:pt x="8910" y="6228"/>
                  </a:cubicBezTo>
                  <a:cubicBezTo>
                    <a:pt x="8906" y="6228"/>
                    <a:pt x="8904" y="6228"/>
                    <a:pt x="8904" y="6228"/>
                  </a:cubicBezTo>
                  <a:cubicBezTo>
                    <a:pt x="8707" y="6228"/>
                    <a:pt x="8529" y="6156"/>
                    <a:pt x="8386" y="6014"/>
                  </a:cubicBezTo>
                  <a:cubicBezTo>
                    <a:pt x="8243" y="5889"/>
                    <a:pt x="8172" y="5692"/>
                    <a:pt x="8172" y="5496"/>
                  </a:cubicBezTo>
                  <a:cubicBezTo>
                    <a:pt x="8172" y="5496"/>
                    <a:pt x="8154" y="3302"/>
                    <a:pt x="8154" y="3070"/>
                  </a:cubicBezTo>
                  <a:cubicBezTo>
                    <a:pt x="8136" y="2445"/>
                    <a:pt x="8118" y="1945"/>
                    <a:pt x="8511" y="1553"/>
                  </a:cubicBezTo>
                  <a:cubicBezTo>
                    <a:pt x="8707" y="1339"/>
                    <a:pt x="8975" y="1232"/>
                    <a:pt x="9314" y="1160"/>
                  </a:cubicBezTo>
                  <a:lnTo>
                    <a:pt x="8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14"/>
            <p:cNvGrpSpPr/>
            <p:nvPr/>
          </p:nvGrpSpPr>
          <p:grpSpPr>
            <a:xfrm>
              <a:off x="198250" y="2922675"/>
              <a:ext cx="128925" cy="236625"/>
              <a:chOff x="899550" y="2182300"/>
              <a:chExt cx="128925" cy="236625"/>
            </a:xfrm>
          </p:grpSpPr>
          <p:sp>
            <p:nvSpPr>
              <p:cNvPr id="378" name="Google Shape;378;p14"/>
              <p:cNvSpPr/>
              <p:nvPr/>
            </p:nvSpPr>
            <p:spPr>
              <a:xfrm>
                <a:off x="951525" y="2229375"/>
                <a:ext cx="76950" cy="189550"/>
              </a:xfrm>
              <a:custGeom>
                <a:avLst/>
                <a:gdLst/>
                <a:ahLst/>
                <a:cxnLst/>
                <a:rect l="l" t="t" r="r" b="b"/>
                <a:pathLst>
                  <a:path w="3078" h="7582" extrusionOk="0">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899550" y="2182300"/>
                <a:ext cx="39500" cy="32550"/>
              </a:xfrm>
              <a:custGeom>
                <a:avLst/>
                <a:gdLst/>
                <a:ahLst/>
                <a:cxnLst/>
                <a:rect l="l" t="t" r="r" b="b"/>
                <a:pathLst>
                  <a:path w="1580" h="1302" extrusionOk="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0" name="Google Shape;380;p14"/>
          <p:cNvSpPr/>
          <p:nvPr/>
        </p:nvSpPr>
        <p:spPr>
          <a:xfrm rot="-3144039">
            <a:off x="3427019" y="-138171"/>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14"/>
          <p:cNvGrpSpPr/>
          <p:nvPr/>
        </p:nvGrpSpPr>
        <p:grpSpPr>
          <a:xfrm rot="-2079588">
            <a:off x="1952557" y="4138397"/>
            <a:ext cx="669672" cy="533419"/>
            <a:chOff x="-602987" y="2563895"/>
            <a:chExt cx="640505" cy="510186"/>
          </a:xfrm>
        </p:grpSpPr>
        <p:sp>
          <p:nvSpPr>
            <p:cNvPr id="382" name="Google Shape;382;p14"/>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14"/>
          <p:cNvSpPr txBox="1">
            <a:spLocks noGrp="1"/>
          </p:cNvSpPr>
          <p:nvPr>
            <p:ph type="title"/>
          </p:nvPr>
        </p:nvSpPr>
        <p:spPr>
          <a:xfrm>
            <a:off x="1328850" y="1596450"/>
            <a:ext cx="6486300" cy="1509900"/>
          </a:xfrm>
          <a:prstGeom prst="rect">
            <a:avLst/>
          </a:prstGeom>
        </p:spPr>
        <p:txBody>
          <a:bodyPr spcFirstLastPara="1" wrap="square" lIns="0" tIns="0" rIns="0" bIns="0" anchor="ctr" anchorCtr="0">
            <a:noAutofit/>
          </a:bodyPr>
          <a:lstStyle>
            <a:lvl1pPr lvl="0" rtl="0">
              <a:spcBef>
                <a:spcPts val="0"/>
              </a:spcBef>
              <a:spcAft>
                <a:spcPts val="0"/>
              </a:spcAft>
              <a:buSzPts val="4000"/>
              <a:buFont typeface="Montserrat"/>
              <a:buNone/>
              <a:defRPr sz="2600" b="0">
                <a:latin typeface="Montserrat"/>
                <a:ea typeface="Montserrat"/>
                <a:cs typeface="Montserrat"/>
                <a:sym typeface="Montserra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6" name="Google Shape;386;p14"/>
          <p:cNvSpPr txBox="1">
            <a:spLocks noGrp="1"/>
          </p:cNvSpPr>
          <p:nvPr>
            <p:ph type="subTitle" idx="1"/>
          </p:nvPr>
        </p:nvSpPr>
        <p:spPr>
          <a:xfrm>
            <a:off x="1860300" y="3439375"/>
            <a:ext cx="5423400" cy="440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Font typeface="Titillium Web"/>
              <a:buNone/>
              <a:defRPr sz="1800">
                <a:solidFill>
                  <a:schemeClr val="dk2"/>
                </a:solidFill>
                <a:latin typeface="Passion One"/>
                <a:ea typeface="Passion One"/>
                <a:cs typeface="Passion One"/>
                <a:sym typeface="Passion One"/>
              </a:defRPr>
            </a:lvl1pPr>
            <a:lvl2pPr lvl="1"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2pPr>
            <a:lvl3pPr lvl="2"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3pPr>
            <a:lvl4pPr lvl="3"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4pPr>
            <a:lvl5pPr lvl="4"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5pPr>
            <a:lvl6pPr lvl="5"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6pPr>
            <a:lvl7pPr lvl="6"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7pPr>
            <a:lvl8pPr lvl="7"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8pPr>
            <a:lvl9pPr lvl="8"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9pPr>
          </a:lstStyle>
          <a:p>
            <a:endParaRPr/>
          </a:p>
        </p:txBody>
      </p:sp>
      <p:grpSp>
        <p:nvGrpSpPr>
          <p:cNvPr id="387" name="Google Shape;387;p14"/>
          <p:cNvGrpSpPr/>
          <p:nvPr/>
        </p:nvGrpSpPr>
        <p:grpSpPr>
          <a:xfrm rot="-3144447">
            <a:off x="7048032" y="4725741"/>
            <a:ext cx="564947" cy="516674"/>
            <a:chOff x="7951491" y="3948941"/>
            <a:chExt cx="472500" cy="432126"/>
          </a:xfrm>
        </p:grpSpPr>
        <p:sp>
          <p:nvSpPr>
            <p:cNvPr id="388" name="Google Shape;388;p14"/>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14"/>
            <p:cNvGrpSpPr/>
            <p:nvPr/>
          </p:nvGrpSpPr>
          <p:grpSpPr>
            <a:xfrm>
              <a:off x="8040998" y="4004152"/>
              <a:ext cx="305305" cy="293709"/>
              <a:chOff x="8040998" y="4004152"/>
              <a:chExt cx="305305" cy="293709"/>
            </a:xfrm>
          </p:grpSpPr>
          <p:sp>
            <p:nvSpPr>
              <p:cNvPr id="390" name="Google Shape;390;p14"/>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526"/>
        <p:cNvGrpSpPr/>
        <p:nvPr/>
      </p:nvGrpSpPr>
      <p:grpSpPr>
        <a:xfrm>
          <a:off x="0" y="0"/>
          <a:ext cx="0" cy="0"/>
          <a:chOff x="0" y="0"/>
          <a:chExt cx="0" cy="0"/>
        </a:xfrm>
      </p:grpSpPr>
      <p:pic>
        <p:nvPicPr>
          <p:cNvPr id="527" name="Google Shape;527;p20"/>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28" name="Google Shape;528;p20"/>
          <p:cNvGrpSpPr/>
          <p:nvPr/>
        </p:nvGrpSpPr>
        <p:grpSpPr>
          <a:xfrm flipH="1">
            <a:off x="-7983" y="486521"/>
            <a:ext cx="2457934" cy="4048498"/>
            <a:chOff x="6689905" y="486521"/>
            <a:chExt cx="2457934" cy="4048498"/>
          </a:xfrm>
        </p:grpSpPr>
        <p:sp>
          <p:nvSpPr>
            <p:cNvPr id="529" name="Google Shape;529;p20"/>
            <p:cNvSpPr/>
            <p:nvPr/>
          </p:nvSpPr>
          <p:spPr>
            <a:xfrm>
              <a:off x="7735938" y="646662"/>
              <a:ext cx="1370919" cy="732678"/>
            </a:xfrm>
            <a:custGeom>
              <a:avLst/>
              <a:gdLst/>
              <a:ahLst/>
              <a:cxnLst/>
              <a:rect l="l" t="t" r="r" b="b"/>
              <a:pathLst>
                <a:path w="17629" h="9422" extrusionOk="0">
                  <a:moveTo>
                    <a:pt x="17629" y="1"/>
                  </a:moveTo>
                  <a:cubicBezTo>
                    <a:pt x="10724" y="1"/>
                    <a:pt x="4488" y="2828"/>
                    <a:pt x="1" y="7378"/>
                  </a:cubicBezTo>
                  <a:lnTo>
                    <a:pt x="2035" y="9421"/>
                  </a:lnTo>
                  <a:cubicBezTo>
                    <a:pt x="6005" y="5389"/>
                    <a:pt x="11518" y="2882"/>
                    <a:pt x="17629" y="2882"/>
                  </a:cubicBezTo>
                  <a:lnTo>
                    <a:pt x="17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693633" y="608480"/>
              <a:ext cx="1451406" cy="808963"/>
            </a:xfrm>
            <a:custGeom>
              <a:avLst/>
              <a:gdLst/>
              <a:ahLst/>
              <a:cxnLst/>
              <a:rect l="l" t="t" r="r" b="b"/>
              <a:pathLst>
                <a:path w="18664" h="10403" extrusionOk="0">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894112" y="870695"/>
              <a:ext cx="1212745" cy="1720573"/>
            </a:xfrm>
            <a:custGeom>
              <a:avLst/>
              <a:gdLst/>
              <a:ahLst/>
              <a:cxnLst/>
              <a:rect l="l" t="t" r="r" b="b"/>
              <a:pathLst>
                <a:path w="15595" h="22126" extrusionOk="0">
                  <a:moveTo>
                    <a:pt x="15595" y="1"/>
                  </a:moveTo>
                  <a:cubicBezTo>
                    <a:pt x="9484" y="1"/>
                    <a:pt x="3971" y="2508"/>
                    <a:pt x="1" y="6540"/>
                  </a:cubicBezTo>
                  <a:lnTo>
                    <a:pt x="15595" y="22125"/>
                  </a:lnTo>
                  <a:lnTo>
                    <a:pt x="155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851807" y="832592"/>
              <a:ext cx="1293232" cy="1796780"/>
            </a:xfrm>
            <a:custGeom>
              <a:avLst/>
              <a:gdLst/>
              <a:ahLst/>
              <a:cxnLst/>
              <a:rect l="l" t="t" r="r" b="b"/>
              <a:pathLst>
                <a:path w="16630" h="23106" extrusionOk="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7181629" y="1220393"/>
              <a:ext cx="712561" cy="1370875"/>
            </a:xfrm>
            <a:custGeom>
              <a:avLst/>
              <a:gdLst/>
              <a:ahLst/>
              <a:cxnLst/>
              <a:rect l="l" t="t" r="r" b="b"/>
              <a:pathLst>
                <a:path w="9163" h="17629" extrusionOk="0">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7143524" y="1182212"/>
              <a:ext cx="792348" cy="1447160"/>
            </a:xfrm>
            <a:custGeom>
              <a:avLst/>
              <a:gdLst/>
              <a:ahLst/>
              <a:cxnLst/>
              <a:rect l="l" t="t" r="r" b="b"/>
              <a:pathLst>
                <a:path w="10189" h="18610" extrusionOk="0">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405047" y="1379262"/>
              <a:ext cx="1701809" cy="1212006"/>
            </a:xfrm>
            <a:custGeom>
              <a:avLst/>
              <a:gdLst/>
              <a:ahLst/>
              <a:cxnLst/>
              <a:rect l="l" t="t" r="r" b="b"/>
              <a:pathLst>
                <a:path w="21884" h="15586" extrusionOk="0">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366865" y="1341003"/>
              <a:ext cx="1780974" cy="1288369"/>
            </a:xfrm>
            <a:custGeom>
              <a:avLst/>
              <a:gdLst/>
              <a:ahLst/>
              <a:cxnLst/>
              <a:rect l="l" t="t" r="r" b="b"/>
              <a:pathLst>
                <a:path w="22902" h="16568" extrusionOk="0">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7755379" y="3784378"/>
              <a:ext cx="1351478" cy="712538"/>
            </a:xfrm>
            <a:custGeom>
              <a:avLst/>
              <a:gdLst/>
              <a:ahLst/>
              <a:cxnLst/>
              <a:rect l="l" t="t" r="r" b="b"/>
              <a:pathLst>
                <a:path w="17379" h="9163" extrusionOk="0">
                  <a:moveTo>
                    <a:pt x="2035" y="0"/>
                  </a:moveTo>
                  <a:lnTo>
                    <a:pt x="1" y="2034"/>
                  </a:lnTo>
                  <a:cubicBezTo>
                    <a:pt x="4470" y="6441"/>
                    <a:pt x="10608" y="9162"/>
                    <a:pt x="17379" y="9162"/>
                  </a:cubicBezTo>
                  <a:lnTo>
                    <a:pt x="17379" y="6281"/>
                  </a:lnTo>
                  <a:cubicBezTo>
                    <a:pt x="11402" y="6281"/>
                    <a:pt x="5987" y="3881"/>
                    <a:pt x="2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7717196" y="3746353"/>
              <a:ext cx="1427843" cy="788667"/>
            </a:xfrm>
            <a:custGeom>
              <a:avLst/>
              <a:gdLst/>
              <a:ahLst/>
              <a:cxnLst/>
              <a:rect l="l" t="t" r="r" b="b"/>
              <a:pathLst>
                <a:path w="18361" h="10142" extrusionOk="0">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7913553" y="2591191"/>
              <a:ext cx="1193304" cy="1681614"/>
            </a:xfrm>
            <a:custGeom>
              <a:avLst/>
              <a:gdLst/>
              <a:ahLst/>
              <a:cxnLst/>
              <a:rect l="l" t="t" r="r" b="b"/>
              <a:pathLst>
                <a:path w="15345" h="21625" extrusionOk="0">
                  <a:moveTo>
                    <a:pt x="15345" y="0"/>
                  </a:moveTo>
                  <a:lnTo>
                    <a:pt x="1" y="15344"/>
                  </a:lnTo>
                  <a:cubicBezTo>
                    <a:pt x="3953" y="19225"/>
                    <a:pt x="9368" y="21625"/>
                    <a:pt x="15345" y="21625"/>
                  </a:cubicBezTo>
                  <a:lnTo>
                    <a:pt x="153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7875370" y="2553398"/>
              <a:ext cx="1269669" cy="1757588"/>
            </a:xfrm>
            <a:custGeom>
              <a:avLst/>
              <a:gdLst/>
              <a:ahLst/>
              <a:cxnLst/>
              <a:rect l="l" t="t" r="r" b="b"/>
              <a:pathLst>
                <a:path w="16327" h="22602" extrusionOk="0">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7181629" y="2591191"/>
              <a:ext cx="732002" cy="1351434"/>
            </a:xfrm>
            <a:custGeom>
              <a:avLst/>
              <a:gdLst/>
              <a:ahLst/>
              <a:cxnLst/>
              <a:rect l="l" t="t" r="r" b="b"/>
              <a:pathLst>
                <a:path w="9413" h="17379" extrusionOk="0">
                  <a:moveTo>
                    <a:pt x="1" y="0"/>
                  </a:moveTo>
                  <a:cubicBezTo>
                    <a:pt x="72" y="6807"/>
                    <a:pt x="2882" y="12944"/>
                    <a:pt x="7379" y="17378"/>
                  </a:cubicBezTo>
                  <a:lnTo>
                    <a:pt x="9413" y="15344"/>
                  </a:lnTo>
                  <a:cubicBezTo>
                    <a:pt x="5434" y="11428"/>
                    <a:pt x="2954" y="6013"/>
                    <a:pt x="2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7143524" y="2553009"/>
              <a:ext cx="808289" cy="1427720"/>
            </a:xfrm>
            <a:custGeom>
              <a:avLst/>
              <a:gdLst/>
              <a:ahLst/>
              <a:cxnLst/>
              <a:rect l="l" t="t" r="r" b="b"/>
              <a:pathLst>
                <a:path w="10394" h="18360" extrusionOk="0">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7405747" y="2591191"/>
              <a:ext cx="1701109" cy="1193266"/>
            </a:xfrm>
            <a:custGeom>
              <a:avLst/>
              <a:gdLst/>
              <a:ahLst/>
              <a:cxnLst/>
              <a:rect l="l" t="t" r="r" b="b"/>
              <a:pathLst>
                <a:path w="21875" h="15345" extrusionOk="0">
                  <a:moveTo>
                    <a:pt x="0" y="0"/>
                  </a:moveTo>
                  <a:cubicBezTo>
                    <a:pt x="72" y="6013"/>
                    <a:pt x="2552" y="11428"/>
                    <a:pt x="6531" y="15344"/>
                  </a:cubicBezTo>
                  <a:lnTo>
                    <a:pt x="218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7367565" y="2553009"/>
              <a:ext cx="1780274" cy="1269551"/>
            </a:xfrm>
            <a:custGeom>
              <a:avLst/>
              <a:gdLst/>
              <a:ahLst/>
              <a:cxnLst/>
              <a:rect l="l" t="t" r="r" b="b"/>
              <a:pathLst>
                <a:path w="22893" h="16326" extrusionOk="0">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8815394" y="1966136"/>
              <a:ext cx="183292" cy="183208"/>
            </a:xfrm>
            <a:custGeom>
              <a:avLst/>
              <a:gdLst/>
              <a:ahLst/>
              <a:cxnLst/>
              <a:rect l="l" t="t" r="r" b="b"/>
              <a:pathLst>
                <a:path w="2357" h="2356" extrusionOk="0">
                  <a:moveTo>
                    <a:pt x="1955" y="0"/>
                  </a:moveTo>
                  <a:lnTo>
                    <a:pt x="1491" y="464"/>
                  </a:lnTo>
                  <a:cubicBezTo>
                    <a:pt x="1625" y="598"/>
                    <a:pt x="1705" y="776"/>
                    <a:pt x="1705" y="973"/>
                  </a:cubicBezTo>
                  <a:cubicBezTo>
                    <a:pt x="1705" y="1169"/>
                    <a:pt x="1625" y="1347"/>
                    <a:pt x="1491" y="1481"/>
                  </a:cubicBezTo>
                  <a:cubicBezTo>
                    <a:pt x="1357" y="1624"/>
                    <a:pt x="1170" y="1695"/>
                    <a:pt x="982" y="1695"/>
                  </a:cubicBezTo>
                  <a:lnTo>
                    <a:pt x="973" y="1695"/>
                  </a:lnTo>
                  <a:cubicBezTo>
                    <a:pt x="786" y="1695"/>
                    <a:pt x="599" y="1624"/>
                    <a:pt x="465" y="1490"/>
                  </a:cubicBezTo>
                  <a:lnTo>
                    <a:pt x="1" y="1945"/>
                  </a:lnTo>
                  <a:cubicBezTo>
                    <a:pt x="260" y="2213"/>
                    <a:pt x="608" y="2355"/>
                    <a:pt x="973" y="2355"/>
                  </a:cubicBezTo>
                  <a:lnTo>
                    <a:pt x="982" y="2355"/>
                  </a:lnTo>
                  <a:cubicBezTo>
                    <a:pt x="1348" y="2355"/>
                    <a:pt x="1696" y="2213"/>
                    <a:pt x="1955" y="1945"/>
                  </a:cubicBezTo>
                  <a:cubicBezTo>
                    <a:pt x="2213" y="1686"/>
                    <a:pt x="2356" y="1338"/>
                    <a:pt x="2356" y="973"/>
                  </a:cubicBezTo>
                  <a:cubicBezTo>
                    <a:pt x="2356" y="607"/>
                    <a:pt x="2213" y="259"/>
                    <a:pt x="19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7753979" y="3389345"/>
              <a:ext cx="210976" cy="167578"/>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8798052" y="3019195"/>
              <a:ext cx="209654" cy="147127"/>
            </a:xfrm>
            <a:custGeom>
              <a:avLst/>
              <a:gdLst/>
              <a:ahLst/>
              <a:cxnLst/>
              <a:rect l="l" t="t" r="r" b="b"/>
              <a:pathLst>
                <a:path w="2696" h="1892" extrusionOk="0">
                  <a:moveTo>
                    <a:pt x="135" y="0"/>
                  </a:moveTo>
                  <a:lnTo>
                    <a:pt x="135" y="0"/>
                  </a:lnTo>
                  <a:cubicBezTo>
                    <a:pt x="1" y="339"/>
                    <a:pt x="1" y="714"/>
                    <a:pt x="144" y="1053"/>
                  </a:cubicBezTo>
                  <a:cubicBezTo>
                    <a:pt x="295" y="1392"/>
                    <a:pt x="563" y="1651"/>
                    <a:pt x="902" y="1793"/>
                  </a:cubicBezTo>
                  <a:cubicBezTo>
                    <a:pt x="1071" y="1856"/>
                    <a:pt x="1241" y="1892"/>
                    <a:pt x="1410" y="1892"/>
                  </a:cubicBezTo>
                  <a:cubicBezTo>
                    <a:pt x="1964" y="1892"/>
                    <a:pt x="2481" y="1561"/>
                    <a:pt x="2695" y="1026"/>
                  </a:cubicBezTo>
                  <a:lnTo>
                    <a:pt x="2088" y="776"/>
                  </a:lnTo>
                  <a:cubicBezTo>
                    <a:pt x="2017" y="964"/>
                    <a:pt x="1874" y="1098"/>
                    <a:pt x="1696" y="1178"/>
                  </a:cubicBezTo>
                  <a:cubicBezTo>
                    <a:pt x="1601" y="1216"/>
                    <a:pt x="1501" y="1236"/>
                    <a:pt x="1402" y="1236"/>
                  </a:cubicBezTo>
                  <a:cubicBezTo>
                    <a:pt x="1314" y="1236"/>
                    <a:pt x="1226" y="1220"/>
                    <a:pt x="1143" y="1187"/>
                  </a:cubicBezTo>
                  <a:cubicBezTo>
                    <a:pt x="964" y="1115"/>
                    <a:pt x="822" y="973"/>
                    <a:pt x="750" y="794"/>
                  </a:cubicBezTo>
                  <a:cubicBezTo>
                    <a:pt x="670" y="616"/>
                    <a:pt x="670" y="420"/>
                    <a:pt x="741" y="241"/>
                  </a:cubicBezTo>
                  <a:lnTo>
                    <a:pt x="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8435278" y="2195768"/>
              <a:ext cx="149231" cy="207470"/>
            </a:xfrm>
            <a:custGeom>
              <a:avLst/>
              <a:gdLst/>
              <a:ahLst/>
              <a:cxnLst/>
              <a:rect l="l" t="t" r="r" b="b"/>
              <a:pathLst>
                <a:path w="1919" h="2668" extrusionOk="0">
                  <a:moveTo>
                    <a:pt x="999" y="0"/>
                  </a:moveTo>
                  <a:lnTo>
                    <a:pt x="759" y="616"/>
                  </a:lnTo>
                  <a:cubicBezTo>
                    <a:pt x="946" y="687"/>
                    <a:pt x="1089" y="821"/>
                    <a:pt x="1160" y="999"/>
                  </a:cubicBezTo>
                  <a:cubicBezTo>
                    <a:pt x="1240" y="1178"/>
                    <a:pt x="1249" y="1374"/>
                    <a:pt x="1178" y="1552"/>
                  </a:cubicBezTo>
                  <a:cubicBezTo>
                    <a:pt x="1106" y="1731"/>
                    <a:pt x="973" y="1873"/>
                    <a:pt x="794" y="1954"/>
                  </a:cubicBezTo>
                  <a:cubicBezTo>
                    <a:pt x="702" y="1995"/>
                    <a:pt x="606" y="2015"/>
                    <a:pt x="509" y="2015"/>
                  </a:cubicBezTo>
                  <a:cubicBezTo>
                    <a:pt x="418" y="2015"/>
                    <a:pt x="328" y="1997"/>
                    <a:pt x="241" y="1963"/>
                  </a:cubicBezTo>
                  <a:lnTo>
                    <a:pt x="0" y="2578"/>
                  </a:lnTo>
                  <a:cubicBezTo>
                    <a:pt x="161" y="2641"/>
                    <a:pt x="330" y="2667"/>
                    <a:pt x="500" y="2667"/>
                  </a:cubicBezTo>
                  <a:cubicBezTo>
                    <a:pt x="687" y="2667"/>
                    <a:pt x="883" y="2632"/>
                    <a:pt x="1062" y="2551"/>
                  </a:cubicBezTo>
                  <a:cubicBezTo>
                    <a:pt x="1392" y="2400"/>
                    <a:pt x="1651" y="2132"/>
                    <a:pt x="1784" y="1784"/>
                  </a:cubicBezTo>
                  <a:cubicBezTo>
                    <a:pt x="1918" y="1445"/>
                    <a:pt x="1909" y="1071"/>
                    <a:pt x="1758" y="732"/>
                  </a:cubicBezTo>
                  <a:cubicBezTo>
                    <a:pt x="1615" y="393"/>
                    <a:pt x="1338" y="134"/>
                    <a:pt x="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8163334" y="2170107"/>
              <a:ext cx="171394" cy="195650"/>
            </a:xfrm>
            <a:custGeom>
              <a:avLst/>
              <a:gdLst/>
              <a:ahLst/>
              <a:cxnLst/>
              <a:rect l="l" t="t" r="r" b="b"/>
              <a:pathLst>
                <a:path w="2204" h="2516" extrusionOk="0">
                  <a:moveTo>
                    <a:pt x="642" y="0"/>
                  </a:moveTo>
                  <a:cubicBezTo>
                    <a:pt x="339" y="205"/>
                    <a:pt x="134" y="517"/>
                    <a:pt x="63" y="883"/>
                  </a:cubicBezTo>
                  <a:cubicBezTo>
                    <a:pt x="0" y="1249"/>
                    <a:pt x="72" y="1615"/>
                    <a:pt x="286" y="1918"/>
                  </a:cubicBezTo>
                  <a:cubicBezTo>
                    <a:pt x="491" y="2221"/>
                    <a:pt x="803" y="2427"/>
                    <a:pt x="1169" y="2489"/>
                  </a:cubicBezTo>
                  <a:cubicBezTo>
                    <a:pt x="1249" y="2507"/>
                    <a:pt x="1338" y="2516"/>
                    <a:pt x="1428" y="2516"/>
                  </a:cubicBezTo>
                  <a:cubicBezTo>
                    <a:pt x="1695" y="2516"/>
                    <a:pt x="1972" y="2435"/>
                    <a:pt x="2204" y="2275"/>
                  </a:cubicBezTo>
                  <a:lnTo>
                    <a:pt x="1829" y="1731"/>
                  </a:lnTo>
                  <a:cubicBezTo>
                    <a:pt x="1708" y="1818"/>
                    <a:pt x="1572" y="1860"/>
                    <a:pt x="1428" y="1860"/>
                  </a:cubicBezTo>
                  <a:cubicBezTo>
                    <a:pt x="1381" y="1860"/>
                    <a:pt x="1333" y="1855"/>
                    <a:pt x="1285" y="1847"/>
                  </a:cubicBezTo>
                  <a:cubicBezTo>
                    <a:pt x="1097" y="1811"/>
                    <a:pt x="928" y="1704"/>
                    <a:pt x="821" y="1543"/>
                  </a:cubicBezTo>
                  <a:cubicBezTo>
                    <a:pt x="714" y="1383"/>
                    <a:pt x="669" y="1195"/>
                    <a:pt x="705" y="999"/>
                  </a:cubicBezTo>
                  <a:cubicBezTo>
                    <a:pt x="741" y="812"/>
                    <a:pt x="848" y="651"/>
                    <a:pt x="1008" y="535"/>
                  </a:cubicBezTo>
                  <a:lnTo>
                    <a:pt x="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566021" y="2693837"/>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982249" y="2381850"/>
              <a:ext cx="134689" cy="123876"/>
            </a:xfrm>
            <a:custGeom>
              <a:avLst/>
              <a:gdLst/>
              <a:ahLst/>
              <a:cxnLst/>
              <a:rect l="l" t="t" r="r" b="b"/>
              <a:pathLst>
                <a:path w="1732" h="1593" extrusionOk="0">
                  <a:moveTo>
                    <a:pt x="1149" y="1"/>
                  </a:moveTo>
                  <a:cubicBezTo>
                    <a:pt x="1116" y="1"/>
                    <a:pt x="1082" y="11"/>
                    <a:pt x="1053" y="32"/>
                  </a:cubicBezTo>
                  <a:lnTo>
                    <a:pt x="81" y="809"/>
                  </a:lnTo>
                  <a:cubicBezTo>
                    <a:pt x="10" y="862"/>
                    <a:pt x="1" y="960"/>
                    <a:pt x="54" y="1032"/>
                  </a:cubicBezTo>
                  <a:lnTo>
                    <a:pt x="447" y="1531"/>
                  </a:lnTo>
                  <a:cubicBezTo>
                    <a:pt x="477" y="1572"/>
                    <a:pt x="525" y="1592"/>
                    <a:pt x="573" y="1592"/>
                  </a:cubicBezTo>
                  <a:cubicBezTo>
                    <a:pt x="608" y="1592"/>
                    <a:pt x="643" y="1581"/>
                    <a:pt x="670" y="1558"/>
                  </a:cubicBezTo>
                  <a:lnTo>
                    <a:pt x="1651" y="791"/>
                  </a:lnTo>
                  <a:cubicBezTo>
                    <a:pt x="1714" y="737"/>
                    <a:pt x="1731" y="630"/>
                    <a:pt x="1678" y="559"/>
                  </a:cubicBezTo>
                  <a:lnTo>
                    <a:pt x="1285" y="59"/>
                  </a:lnTo>
                  <a:cubicBezTo>
                    <a:pt x="1248" y="22"/>
                    <a:pt x="1199" y="1"/>
                    <a:pt x="1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8057885" y="2725798"/>
              <a:ext cx="134611" cy="99769"/>
            </a:xfrm>
            <a:custGeom>
              <a:avLst/>
              <a:gdLst/>
              <a:ahLst/>
              <a:cxnLst/>
              <a:rect l="l" t="t" r="r" b="b"/>
              <a:pathLst>
                <a:path w="1731" h="1283" extrusionOk="0">
                  <a:moveTo>
                    <a:pt x="359" y="1"/>
                  </a:moveTo>
                  <a:cubicBezTo>
                    <a:pt x="289" y="1"/>
                    <a:pt x="227" y="44"/>
                    <a:pt x="205" y="116"/>
                  </a:cubicBezTo>
                  <a:lnTo>
                    <a:pt x="27" y="722"/>
                  </a:lnTo>
                  <a:cubicBezTo>
                    <a:pt x="0" y="812"/>
                    <a:pt x="54" y="901"/>
                    <a:pt x="134" y="928"/>
                  </a:cubicBezTo>
                  <a:lnTo>
                    <a:pt x="1329" y="1275"/>
                  </a:lnTo>
                  <a:cubicBezTo>
                    <a:pt x="1344" y="1280"/>
                    <a:pt x="1358" y="1282"/>
                    <a:pt x="1373" y="1282"/>
                  </a:cubicBezTo>
                  <a:cubicBezTo>
                    <a:pt x="1442" y="1282"/>
                    <a:pt x="1511" y="1234"/>
                    <a:pt x="1526" y="1168"/>
                  </a:cubicBezTo>
                  <a:lnTo>
                    <a:pt x="1704" y="553"/>
                  </a:lnTo>
                  <a:cubicBezTo>
                    <a:pt x="1731" y="473"/>
                    <a:pt x="1686" y="374"/>
                    <a:pt x="1597" y="357"/>
                  </a:cubicBezTo>
                  <a:lnTo>
                    <a:pt x="411" y="9"/>
                  </a:lnTo>
                  <a:cubicBezTo>
                    <a:pt x="393" y="3"/>
                    <a:pt x="376"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830966" y="1595364"/>
              <a:ext cx="136089" cy="121465"/>
            </a:xfrm>
            <a:custGeom>
              <a:avLst/>
              <a:gdLst/>
              <a:ahLst/>
              <a:cxnLst/>
              <a:rect l="l" t="t" r="r" b="b"/>
              <a:pathLst>
                <a:path w="1750" h="1562" extrusionOk="0">
                  <a:moveTo>
                    <a:pt x="560" y="0"/>
                  </a:moveTo>
                  <a:cubicBezTo>
                    <a:pt x="510" y="0"/>
                    <a:pt x="462" y="24"/>
                    <a:pt x="429" y="67"/>
                  </a:cubicBezTo>
                  <a:lnTo>
                    <a:pt x="55" y="584"/>
                  </a:lnTo>
                  <a:cubicBezTo>
                    <a:pt x="1" y="656"/>
                    <a:pt x="19" y="754"/>
                    <a:pt x="90" y="807"/>
                  </a:cubicBezTo>
                  <a:lnTo>
                    <a:pt x="1098" y="1530"/>
                  </a:lnTo>
                  <a:cubicBezTo>
                    <a:pt x="1126" y="1551"/>
                    <a:pt x="1160" y="1561"/>
                    <a:pt x="1193" y="1561"/>
                  </a:cubicBezTo>
                  <a:cubicBezTo>
                    <a:pt x="1244" y="1561"/>
                    <a:pt x="1294" y="1537"/>
                    <a:pt x="1321" y="1494"/>
                  </a:cubicBezTo>
                  <a:lnTo>
                    <a:pt x="1696" y="986"/>
                  </a:lnTo>
                  <a:cubicBezTo>
                    <a:pt x="1750" y="914"/>
                    <a:pt x="1732" y="807"/>
                    <a:pt x="1660" y="754"/>
                  </a:cubicBezTo>
                  <a:lnTo>
                    <a:pt x="652" y="31"/>
                  </a:lnTo>
                  <a:cubicBezTo>
                    <a:pt x="624" y="10"/>
                    <a:pt x="592"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8308988" y="2053930"/>
              <a:ext cx="93085" cy="128930"/>
            </a:xfrm>
            <a:custGeom>
              <a:avLst/>
              <a:gdLst/>
              <a:ahLst/>
              <a:cxnLst/>
              <a:rect l="l" t="t" r="r" b="b"/>
              <a:pathLst>
                <a:path w="1197" h="1658" extrusionOk="0">
                  <a:moveTo>
                    <a:pt x="386" y="1"/>
                  </a:moveTo>
                  <a:cubicBezTo>
                    <a:pt x="311" y="1"/>
                    <a:pt x="248" y="51"/>
                    <a:pt x="233" y="129"/>
                  </a:cubicBezTo>
                  <a:lnTo>
                    <a:pt x="18" y="1351"/>
                  </a:lnTo>
                  <a:cubicBezTo>
                    <a:pt x="1" y="1440"/>
                    <a:pt x="54" y="1530"/>
                    <a:pt x="143" y="1539"/>
                  </a:cubicBezTo>
                  <a:lnTo>
                    <a:pt x="768" y="1655"/>
                  </a:lnTo>
                  <a:cubicBezTo>
                    <a:pt x="778" y="1657"/>
                    <a:pt x="788" y="1658"/>
                    <a:pt x="799" y="1658"/>
                  </a:cubicBezTo>
                  <a:cubicBezTo>
                    <a:pt x="877" y="1658"/>
                    <a:pt x="948" y="1600"/>
                    <a:pt x="964" y="1521"/>
                  </a:cubicBezTo>
                  <a:lnTo>
                    <a:pt x="1178" y="299"/>
                  </a:lnTo>
                  <a:cubicBezTo>
                    <a:pt x="1196" y="209"/>
                    <a:pt x="1134" y="129"/>
                    <a:pt x="1044" y="111"/>
                  </a:cubicBezTo>
                  <a:lnTo>
                    <a:pt x="420" y="4"/>
                  </a:lnTo>
                  <a:cubicBezTo>
                    <a:pt x="408" y="2"/>
                    <a:pt x="397"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8916721" y="3659414"/>
              <a:ext cx="93007" cy="129397"/>
            </a:xfrm>
            <a:custGeom>
              <a:avLst/>
              <a:gdLst/>
              <a:ahLst/>
              <a:cxnLst/>
              <a:rect l="l" t="t" r="r" b="b"/>
              <a:pathLst>
                <a:path w="1196" h="1664" extrusionOk="0">
                  <a:moveTo>
                    <a:pt x="400" y="0"/>
                  </a:moveTo>
                  <a:cubicBezTo>
                    <a:pt x="319" y="0"/>
                    <a:pt x="249" y="52"/>
                    <a:pt x="232" y="135"/>
                  </a:cubicBezTo>
                  <a:lnTo>
                    <a:pt x="18" y="1357"/>
                  </a:lnTo>
                  <a:cubicBezTo>
                    <a:pt x="0" y="1447"/>
                    <a:pt x="63" y="1536"/>
                    <a:pt x="143" y="1545"/>
                  </a:cubicBezTo>
                  <a:lnTo>
                    <a:pt x="768" y="1661"/>
                  </a:lnTo>
                  <a:cubicBezTo>
                    <a:pt x="778" y="1663"/>
                    <a:pt x="788" y="1664"/>
                    <a:pt x="798" y="1664"/>
                  </a:cubicBezTo>
                  <a:cubicBezTo>
                    <a:pt x="877" y="1664"/>
                    <a:pt x="948" y="1606"/>
                    <a:pt x="964" y="1527"/>
                  </a:cubicBezTo>
                  <a:lnTo>
                    <a:pt x="1178" y="305"/>
                  </a:lnTo>
                  <a:cubicBezTo>
                    <a:pt x="1196" y="215"/>
                    <a:pt x="1133" y="135"/>
                    <a:pt x="1044" y="117"/>
                  </a:cubicBezTo>
                  <a:lnTo>
                    <a:pt x="420" y="1"/>
                  </a:lnTo>
                  <a:cubicBezTo>
                    <a:pt x="413" y="1"/>
                    <a:pt x="407"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8778688" y="1354922"/>
              <a:ext cx="199156" cy="69520"/>
            </a:xfrm>
            <a:custGeom>
              <a:avLst/>
              <a:gdLst/>
              <a:ahLst/>
              <a:cxnLst/>
              <a:rect l="l" t="t" r="r" b="b"/>
              <a:pathLst>
                <a:path w="2561" h="894" extrusionOk="0">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20"/>
            <p:cNvGrpSpPr/>
            <p:nvPr/>
          </p:nvGrpSpPr>
          <p:grpSpPr>
            <a:xfrm>
              <a:off x="7572791" y="2015552"/>
              <a:ext cx="446838" cy="379559"/>
              <a:chOff x="9520904" y="1806552"/>
              <a:chExt cx="446838" cy="379559"/>
            </a:xfrm>
          </p:grpSpPr>
          <p:sp>
            <p:nvSpPr>
              <p:cNvPr id="558" name="Google Shape;558;p20"/>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0"/>
            <p:cNvGrpSpPr/>
            <p:nvPr/>
          </p:nvGrpSpPr>
          <p:grpSpPr>
            <a:xfrm>
              <a:off x="8234104" y="2677077"/>
              <a:ext cx="446838" cy="379559"/>
              <a:chOff x="9520904" y="1806552"/>
              <a:chExt cx="446838" cy="379559"/>
            </a:xfrm>
          </p:grpSpPr>
          <p:sp>
            <p:nvSpPr>
              <p:cNvPr id="563" name="Google Shape;563;p20"/>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0"/>
            <p:cNvGrpSpPr/>
            <p:nvPr/>
          </p:nvGrpSpPr>
          <p:grpSpPr>
            <a:xfrm rot="-8100000">
              <a:off x="8153616" y="3558075"/>
              <a:ext cx="446833" cy="379555"/>
              <a:chOff x="9520904" y="1806552"/>
              <a:chExt cx="446838" cy="379559"/>
            </a:xfrm>
          </p:grpSpPr>
          <p:sp>
            <p:nvSpPr>
              <p:cNvPr id="568" name="Google Shape;568;p20"/>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0"/>
            <p:cNvGrpSpPr/>
            <p:nvPr/>
          </p:nvGrpSpPr>
          <p:grpSpPr>
            <a:xfrm rot="-7448769">
              <a:off x="8185846" y="1164383"/>
              <a:ext cx="446833" cy="379555"/>
              <a:chOff x="9520904" y="1806552"/>
              <a:chExt cx="446838" cy="379559"/>
            </a:xfrm>
          </p:grpSpPr>
          <p:sp>
            <p:nvSpPr>
              <p:cNvPr id="573" name="Google Shape;573;p20"/>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20"/>
            <p:cNvSpPr/>
            <p:nvPr/>
          </p:nvSpPr>
          <p:spPr>
            <a:xfrm>
              <a:off x="8713471" y="1000962"/>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8713471" y="3942637"/>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0"/>
            <p:cNvGrpSpPr/>
            <p:nvPr/>
          </p:nvGrpSpPr>
          <p:grpSpPr>
            <a:xfrm>
              <a:off x="7733028" y="2891391"/>
              <a:ext cx="472500" cy="432126"/>
              <a:chOff x="7951491" y="3948941"/>
              <a:chExt cx="472500" cy="432126"/>
            </a:xfrm>
          </p:grpSpPr>
          <p:sp>
            <p:nvSpPr>
              <p:cNvPr id="580" name="Google Shape;580;p20"/>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0"/>
              <p:cNvGrpSpPr/>
              <p:nvPr/>
            </p:nvGrpSpPr>
            <p:grpSpPr>
              <a:xfrm>
                <a:off x="8040998" y="4004152"/>
                <a:ext cx="305305" cy="293709"/>
                <a:chOff x="8040998" y="4004152"/>
                <a:chExt cx="305305" cy="293709"/>
              </a:xfrm>
            </p:grpSpPr>
            <p:sp>
              <p:nvSpPr>
                <p:cNvPr id="582" name="Google Shape;582;p20"/>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0" name="Google Shape;590;p20"/>
            <p:cNvGrpSpPr/>
            <p:nvPr/>
          </p:nvGrpSpPr>
          <p:grpSpPr>
            <a:xfrm>
              <a:off x="8523291" y="3259279"/>
              <a:ext cx="472500" cy="432126"/>
              <a:chOff x="7951491" y="3948941"/>
              <a:chExt cx="472500" cy="432126"/>
            </a:xfrm>
          </p:grpSpPr>
          <p:sp>
            <p:nvSpPr>
              <p:cNvPr id="591" name="Google Shape;591;p20"/>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20"/>
              <p:cNvGrpSpPr/>
              <p:nvPr/>
            </p:nvGrpSpPr>
            <p:grpSpPr>
              <a:xfrm>
                <a:off x="8040998" y="4004152"/>
                <a:ext cx="305305" cy="293709"/>
                <a:chOff x="8040998" y="4004152"/>
                <a:chExt cx="305305" cy="293709"/>
              </a:xfrm>
            </p:grpSpPr>
            <p:sp>
              <p:nvSpPr>
                <p:cNvPr id="593" name="Google Shape;593;p20"/>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1" name="Google Shape;601;p20"/>
            <p:cNvGrpSpPr/>
            <p:nvPr/>
          </p:nvGrpSpPr>
          <p:grpSpPr>
            <a:xfrm>
              <a:off x="8576766" y="1517379"/>
              <a:ext cx="472500" cy="432126"/>
              <a:chOff x="7951491" y="3948941"/>
              <a:chExt cx="472500" cy="432126"/>
            </a:xfrm>
          </p:grpSpPr>
          <p:sp>
            <p:nvSpPr>
              <p:cNvPr id="602" name="Google Shape;602;p20"/>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20"/>
              <p:cNvGrpSpPr/>
              <p:nvPr/>
            </p:nvGrpSpPr>
            <p:grpSpPr>
              <a:xfrm>
                <a:off x="8040998" y="4004152"/>
                <a:ext cx="305305" cy="293709"/>
                <a:chOff x="8040998" y="4004152"/>
                <a:chExt cx="305305" cy="293709"/>
              </a:xfrm>
            </p:grpSpPr>
            <p:sp>
              <p:nvSpPr>
                <p:cNvPr id="604" name="Google Shape;604;p20"/>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2" name="Google Shape;612;p20"/>
            <p:cNvGrpSpPr/>
            <p:nvPr/>
          </p:nvGrpSpPr>
          <p:grpSpPr>
            <a:xfrm rot="-7268436">
              <a:off x="7187823" y="433048"/>
              <a:ext cx="779544" cy="1603279"/>
              <a:chOff x="8573361" y="190480"/>
              <a:chExt cx="779454" cy="1603094"/>
            </a:xfrm>
          </p:grpSpPr>
          <p:sp>
            <p:nvSpPr>
              <p:cNvPr id="613" name="Google Shape;613;p20"/>
              <p:cNvSpPr/>
              <p:nvPr/>
            </p:nvSpPr>
            <p:spPr>
              <a:xfrm rot="611199">
                <a:off x="8769091" y="571890"/>
                <a:ext cx="482440" cy="1188389"/>
              </a:xfrm>
              <a:custGeom>
                <a:avLst/>
                <a:gdLst/>
                <a:ahLst/>
                <a:cxnLst/>
                <a:rect l="l" t="t" r="r" b="b"/>
                <a:pathLst>
                  <a:path w="3078" h="7582" extrusionOk="0">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rot="611199">
                <a:off x="8589455" y="210770"/>
                <a:ext cx="247646" cy="204073"/>
              </a:xfrm>
              <a:custGeom>
                <a:avLst/>
                <a:gdLst/>
                <a:ahLst/>
                <a:cxnLst/>
                <a:rect l="l" t="t" r="r" b="b"/>
                <a:pathLst>
                  <a:path w="1580" h="1302" extrusionOk="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0"/>
            <p:cNvSpPr/>
            <p:nvPr/>
          </p:nvSpPr>
          <p:spPr>
            <a:xfrm>
              <a:off x="8014696" y="1800650"/>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0"/>
          <p:cNvGrpSpPr/>
          <p:nvPr/>
        </p:nvGrpSpPr>
        <p:grpSpPr>
          <a:xfrm>
            <a:off x="7948239" y="-528219"/>
            <a:ext cx="1177294" cy="1674755"/>
            <a:chOff x="6501775" y="678225"/>
            <a:chExt cx="872975" cy="1232525"/>
          </a:xfrm>
        </p:grpSpPr>
        <p:sp>
          <p:nvSpPr>
            <p:cNvPr id="617" name="Google Shape;617;p20"/>
            <p:cNvSpPr/>
            <p:nvPr/>
          </p:nvSpPr>
          <p:spPr>
            <a:xfrm>
              <a:off x="6501775" y="678225"/>
              <a:ext cx="872975" cy="1232525"/>
            </a:xfrm>
            <a:custGeom>
              <a:avLst/>
              <a:gdLst/>
              <a:ahLst/>
              <a:cxnLst/>
              <a:rect l="l" t="t" r="r" b="b"/>
              <a:pathLst>
                <a:path w="34919" h="49301"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6501775" y="678225"/>
              <a:ext cx="872975" cy="1232525"/>
            </a:xfrm>
            <a:custGeom>
              <a:avLst/>
              <a:gdLst/>
              <a:ahLst/>
              <a:cxnLst/>
              <a:rect l="l" t="t" r="r" b="b"/>
              <a:pathLst>
                <a:path w="34919" h="49301" fill="none"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w="593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20"/>
          <p:cNvSpPr txBox="1">
            <a:spLocks noGrp="1"/>
          </p:cNvSpPr>
          <p:nvPr>
            <p:ph type="title"/>
          </p:nvPr>
        </p:nvSpPr>
        <p:spPr>
          <a:xfrm>
            <a:off x="4572000" y="544150"/>
            <a:ext cx="3852000" cy="956700"/>
          </a:xfrm>
          <a:prstGeom prst="rect">
            <a:avLst/>
          </a:prstGeom>
        </p:spPr>
        <p:txBody>
          <a:bodyPr spcFirstLastPara="1" wrap="square" lIns="0" tIns="0" rIns="0" bIns="0" anchor="ctr" anchorCtr="0">
            <a:noAutofit/>
          </a:bodyPr>
          <a:lstStyle>
            <a:lvl1pPr lvl="0" algn="r" rtl="0">
              <a:spcBef>
                <a:spcPts val="0"/>
              </a:spcBef>
              <a:spcAft>
                <a:spcPts val="0"/>
              </a:spcAft>
              <a:buSzPts val="4000"/>
              <a:buNone/>
              <a:defRPr sz="9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0" name="Google Shape;620;p20"/>
          <p:cNvSpPr txBox="1">
            <a:spLocks noGrp="1"/>
          </p:cNvSpPr>
          <p:nvPr>
            <p:ph type="subTitle" idx="1"/>
          </p:nvPr>
        </p:nvSpPr>
        <p:spPr>
          <a:xfrm>
            <a:off x="5560550" y="2274125"/>
            <a:ext cx="2863200" cy="4491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21" name="Google Shape;621;p20"/>
          <p:cNvSpPr txBox="1">
            <a:spLocks noGrp="1"/>
          </p:cNvSpPr>
          <p:nvPr>
            <p:ph type="subTitle" idx="2"/>
          </p:nvPr>
        </p:nvSpPr>
        <p:spPr>
          <a:xfrm>
            <a:off x="5882000" y="2723225"/>
            <a:ext cx="2541900" cy="846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22" name="Google Shape;622;p20"/>
          <p:cNvSpPr txBox="1"/>
          <p:nvPr/>
        </p:nvSpPr>
        <p:spPr>
          <a:xfrm>
            <a:off x="5148950" y="3695425"/>
            <a:ext cx="3274800" cy="647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1200">
                <a:solidFill>
                  <a:schemeClr val="dk1"/>
                </a:solidFill>
                <a:latin typeface="Montserrat Light"/>
                <a:ea typeface="Montserrat Light"/>
                <a:cs typeface="Montserrat Light"/>
                <a:sym typeface="Montserrat Light"/>
              </a:rPr>
              <a:t>CREDITS: This presentation template was created by </a:t>
            </a:r>
            <a:r>
              <a:rPr lang="en" sz="12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r>
              <a:rPr lang="en" sz="1200">
                <a:solidFill>
                  <a:schemeClr val="dk1"/>
                </a:solidFill>
                <a:latin typeface="Montserrat Light"/>
                <a:ea typeface="Montserrat Light"/>
                <a:cs typeface="Montserrat Light"/>
                <a:sym typeface="Montserrat Light"/>
              </a:rPr>
              <a:t>, including icons by </a:t>
            </a:r>
            <a:r>
              <a:rPr lang="en" sz="12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Flaticon</a:t>
            </a:r>
            <a:r>
              <a:rPr lang="en" sz="1200">
                <a:solidFill>
                  <a:schemeClr val="dk1"/>
                </a:solidFill>
                <a:latin typeface="Montserrat Light"/>
                <a:ea typeface="Montserrat Light"/>
                <a:cs typeface="Montserrat Light"/>
                <a:sym typeface="Montserrat Light"/>
              </a:rPr>
              <a:t>, infographics &amp; images by </a:t>
            </a:r>
            <a:r>
              <a:rPr lang="en" sz="1200" b="1">
                <a:solidFill>
                  <a:schemeClr val="dk2"/>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Freepik</a:t>
            </a:r>
            <a:endParaRPr b="1">
              <a:solidFill>
                <a:schemeClr val="dk2"/>
              </a:solidFill>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2000"/>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4000"/>
              <a:buFont typeface="Passion One"/>
              <a:buNone/>
              <a:defRPr sz="4000">
                <a:solidFill>
                  <a:schemeClr val="dk1"/>
                </a:solidFill>
                <a:latin typeface="Passion One"/>
                <a:ea typeface="Passion One"/>
                <a:cs typeface="Passion One"/>
                <a:sym typeface="Passion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1pPr>
            <a:lvl2pPr marL="914400" lvl="1"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marL="1371600" lvl="2"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3pPr>
            <a:lvl4pPr marL="1828800" lvl="3"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4pPr>
            <a:lvl5pPr marL="2286000" lvl="4"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5pPr>
            <a:lvl6pPr marL="2743200" lvl="5"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6pPr>
            <a:lvl7pPr marL="3200400" lvl="6"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7pPr>
            <a:lvl8pPr marL="3657600" lvl="7"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8pPr>
            <a:lvl9pPr marL="4114800" lvl="8" indent="-330200">
              <a:lnSpc>
                <a:spcPct val="115000"/>
              </a:lnSpc>
              <a:spcBef>
                <a:spcPts val="1600"/>
              </a:spcBef>
              <a:spcAft>
                <a:spcPts val="1600"/>
              </a:spcAft>
              <a:buClr>
                <a:schemeClr val="dk1"/>
              </a:buClr>
              <a:buSzPts val="1600"/>
              <a:buFont typeface="Montserrat"/>
              <a:buChar char="■"/>
              <a:defRPr sz="1600">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60"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6"/>
          <p:cNvSpPr txBox="1">
            <a:spLocks noGrp="1"/>
          </p:cNvSpPr>
          <p:nvPr>
            <p:ph type="ctrTitle"/>
          </p:nvPr>
        </p:nvSpPr>
        <p:spPr>
          <a:xfrm>
            <a:off x="284610" y="1347875"/>
            <a:ext cx="7238190" cy="1867200"/>
          </a:xfrm>
          <a:prstGeom prst="rect">
            <a:avLst/>
          </a:prstGeom>
        </p:spPr>
        <p:txBody>
          <a:bodyPr spcFirstLastPara="1" wrap="square" lIns="0" tIns="0" rIns="0" bIns="0" anchor="ctr" anchorCtr="0">
            <a:noAutofit/>
          </a:bodyPr>
          <a:lstStyle/>
          <a:p>
            <a:pPr marL="0" lvl="0" indent="0" algn="l" rtl="0">
              <a:lnSpc>
                <a:spcPct val="80000"/>
              </a:lnSpc>
              <a:spcBef>
                <a:spcPts val="0"/>
              </a:spcBef>
              <a:spcAft>
                <a:spcPts val="0"/>
              </a:spcAft>
              <a:buNone/>
            </a:pPr>
            <a:r>
              <a:rPr lang="en" sz="5300" dirty="0">
                <a:solidFill>
                  <a:schemeClr val="dk2"/>
                </a:solidFill>
              </a:rPr>
              <a:t>             </a:t>
            </a:r>
            <a:r>
              <a:rPr lang="en" sz="7200" dirty="0">
                <a:solidFill>
                  <a:schemeClr val="dk2"/>
                </a:solidFill>
                <a:latin typeface="Showcard Gothic" panose="04020904020102020604" pitchFamily="82" charset="0"/>
              </a:rPr>
              <a:t>PIZZA </a:t>
            </a:r>
            <a:br>
              <a:rPr lang="en" sz="7200" dirty="0">
                <a:solidFill>
                  <a:schemeClr val="dk2"/>
                </a:solidFill>
                <a:latin typeface="Showcard Gothic" panose="04020904020102020604" pitchFamily="82" charset="0"/>
              </a:rPr>
            </a:br>
            <a:r>
              <a:rPr lang="en" sz="7200" dirty="0">
                <a:solidFill>
                  <a:schemeClr val="dk2"/>
                </a:solidFill>
                <a:latin typeface="Showcard Gothic" panose="04020904020102020604" pitchFamily="82" charset="0"/>
              </a:rPr>
              <a:t>SALES PROJECT</a:t>
            </a:r>
            <a:endParaRPr sz="7200" b="0" dirty="0">
              <a:solidFill>
                <a:schemeClr val="dk2"/>
              </a:solidFill>
              <a:latin typeface="Showcard Gothic" panose="04020904020102020604" pitchFamily="82" charset="0"/>
              <a:sym typeface="Passion One"/>
            </a:endParaRPr>
          </a:p>
        </p:txBody>
      </p:sp>
      <p:grpSp>
        <p:nvGrpSpPr>
          <p:cNvPr id="642" name="Google Shape;642;p26"/>
          <p:cNvGrpSpPr/>
          <p:nvPr/>
        </p:nvGrpSpPr>
        <p:grpSpPr>
          <a:xfrm>
            <a:off x="6704706" y="486521"/>
            <a:ext cx="2457934" cy="4048498"/>
            <a:chOff x="6689905" y="486521"/>
            <a:chExt cx="2457934" cy="4048498"/>
          </a:xfrm>
        </p:grpSpPr>
        <p:sp>
          <p:nvSpPr>
            <p:cNvPr id="643" name="Google Shape;643;p26"/>
            <p:cNvSpPr/>
            <p:nvPr/>
          </p:nvSpPr>
          <p:spPr>
            <a:xfrm>
              <a:off x="7735938" y="646662"/>
              <a:ext cx="1370919" cy="732678"/>
            </a:xfrm>
            <a:custGeom>
              <a:avLst/>
              <a:gdLst/>
              <a:ahLst/>
              <a:cxnLst/>
              <a:rect l="l" t="t" r="r" b="b"/>
              <a:pathLst>
                <a:path w="17629" h="9422" extrusionOk="0">
                  <a:moveTo>
                    <a:pt x="17629" y="1"/>
                  </a:moveTo>
                  <a:cubicBezTo>
                    <a:pt x="10724" y="1"/>
                    <a:pt x="4488" y="2828"/>
                    <a:pt x="1" y="7378"/>
                  </a:cubicBezTo>
                  <a:lnTo>
                    <a:pt x="2035" y="9421"/>
                  </a:lnTo>
                  <a:cubicBezTo>
                    <a:pt x="6005" y="5389"/>
                    <a:pt x="11518" y="2882"/>
                    <a:pt x="17629" y="2882"/>
                  </a:cubicBezTo>
                  <a:lnTo>
                    <a:pt x="17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7693633" y="608480"/>
              <a:ext cx="1451406" cy="808963"/>
            </a:xfrm>
            <a:custGeom>
              <a:avLst/>
              <a:gdLst/>
              <a:ahLst/>
              <a:cxnLst/>
              <a:rect l="l" t="t" r="r" b="b"/>
              <a:pathLst>
                <a:path w="18664" h="10403" extrusionOk="0">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7894112" y="870695"/>
              <a:ext cx="1212745" cy="1720573"/>
            </a:xfrm>
            <a:custGeom>
              <a:avLst/>
              <a:gdLst/>
              <a:ahLst/>
              <a:cxnLst/>
              <a:rect l="l" t="t" r="r" b="b"/>
              <a:pathLst>
                <a:path w="15595" h="22126" extrusionOk="0">
                  <a:moveTo>
                    <a:pt x="15595" y="1"/>
                  </a:moveTo>
                  <a:cubicBezTo>
                    <a:pt x="9484" y="1"/>
                    <a:pt x="3971" y="2508"/>
                    <a:pt x="1" y="6540"/>
                  </a:cubicBezTo>
                  <a:lnTo>
                    <a:pt x="15595" y="22125"/>
                  </a:lnTo>
                  <a:lnTo>
                    <a:pt x="155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7851807" y="832592"/>
              <a:ext cx="1293232" cy="1796780"/>
            </a:xfrm>
            <a:custGeom>
              <a:avLst/>
              <a:gdLst/>
              <a:ahLst/>
              <a:cxnLst/>
              <a:rect l="l" t="t" r="r" b="b"/>
              <a:pathLst>
                <a:path w="16630" h="23106" extrusionOk="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7181629" y="1220393"/>
              <a:ext cx="712561" cy="1370875"/>
            </a:xfrm>
            <a:custGeom>
              <a:avLst/>
              <a:gdLst/>
              <a:ahLst/>
              <a:cxnLst/>
              <a:rect l="l" t="t" r="r" b="b"/>
              <a:pathLst>
                <a:path w="9163" h="17629" extrusionOk="0">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7143524" y="1182212"/>
              <a:ext cx="792348" cy="1447160"/>
            </a:xfrm>
            <a:custGeom>
              <a:avLst/>
              <a:gdLst/>
              <a:ahLst/>
              <a:cxnLst/>
              <a:rect l="l" t="t" r="r" b="b"/>
              <a:pathLst>
                <a:path w="10189" h="18610" extrusionOk="0">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7405047" y="1379262"/>
              <a:ext cx="1701809" cy="1212006"/>
            </a:xfrm>
            <a:custGeom>
              <a:avLst/>
              <a:gdLst/>
              <a:ahLst/>
              <a:cxnLst/>
              <a:rect l="l" t="t" r="r" b="b"/>
              <a:pathLst>
                <a:path w="21884" h="15586" extrusionOk="0">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7366865" y="1341003"/>
              <a:ext cx="1780974" cy="1288369"/>
            </a:xfrm>
            <a:custGeom>
              <a:avLst/>
              <a:gdLst/>
              <a:ahLst/>
              <a:cxnLst/>
              <a:rect l="l" t="t" r="r" b="b"/>
              <a:pathLst>
                <a:path w="22902" h="16568" extrusionOk="0">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7755379" y="3784378"/>
              <a:ext cx="1351478" cy="712538"/>
            </a:xfrm>
            <a:custGeom>
              <a:avLst/>
              <a:gdLst/>
              <a:ahLst/>
              <a:cxnLst/>
              <a:rect l="l" t="t" r="r" b="b"/>
              <a:pathLst>
                <a:path w="17379" h="9163" extrusionOk="0">
                  <a:moveTo>
                    <a:pt x="2035" y="0"/>
                  </a:moveTo>
                  <a:lnTo>
                    <a:pt x="1" y="2034"/>
                  </a:lnTo>
                  <a:cubicBezTo>
                    <a:pt x="4470" y="6441"/>
                    <a:pt x="10608" y="9162"/>
                    <a:pt x="17379" y="9162"/>
                  </a:cubicBezTo>
                  <a:lnTo>
                    <a:pt x="17379" y="6281"/>
                  </a:lnTo>
                  <a:cubicBezTo>
                    <a:pt x="11402" y="6281"/>
                    <a:pt x="5987" y="3881"/>
                    <a:pt x="2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7717196" y="3746353"/>
              <a:ext cx="1427843" cy="788667"/>
            </a:xfrm>
            <a:custGeom>
              <a:avLst/>
              <a:gdLst/>
              <a:ahLst/>
              <a:cxnLst/>
              <a:rect l="l" t="t" r="r" b="b"/>
              <a:pathLst>
                <a:path w="18361" h="10142" extrusionOk="0">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7913553" y="2591191"/>
              <a:ext cx="1193304" cy="1681614"/>
            </a:xfrm>
            <a:custGeom>
              <a:avLst/>
              <a:gdLst/>
              <a:ahLst/>
              <a:cxnLst/>
              <a:rect l="l" t="t" r="r" b="b"/>
              <a:pathLst>
                <a:path w="15345" h="21625" extrusionOk="0">
                  <a:moveTo>
                    <a:pt x="15345" y="0"/>
                  </a:moveTo>
                  <a:lnTo>
                    <a:pt x="1" y="15344"/>
                  </a:lnTo>
                  <a:cubicBezTo>
                    <a:pt x="3953" y="19225"/>
                    <a:pt x="9368" y="21625"/>
                    <a:pt x="15345" y="21625"/>
                  </a:cubicBezTo>
                  <a:lnTo>
                    <a:pt x="153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7875370" y="2553398"/>
              <a:ext cx="1269669" cy="1757588"/>
            </a:xfrm>
            <a:custGeom>
              <a:avLst/>
              <a:gdLst/>
              <a:ahLst/>
              <a:cxnLst/>
              <a:rect l="l" t="t" r="r" b="b"/>
              <a:pathLst>
                <a:path w="16327" h="22602" extrusionOk="0">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7181629" y="2591191"/>
              <a:ext cx="732002" cy="1351434"/>
            </a:xfrm>
            <a:custGeom>
              <a:avLst/>
              <a:gdLst/>
              <a:ahLst/>
              <a:cxnLst/>
              <a:rect l="l" t="t" r="r" b="b"/>
              <a:pathLst>
                <a:path w="9413" h="17379" extrusionOk="0">
                  <a:moveTo>
                    <a:pt x="1" y="0"/>
                  </a:moveTo>
                  <a:cubicBezTo>
                    <a:pt x="72" y="6807"/>
                    <a:pt x="2882" y="12944"/>
                    <a:pt x="7379" y="17378"/>
                  </a:cubicBezTo>
                  <a:lnTo>
                    <a:pt x="9413" y="15344"/>
                  </a:lnTo>
                  <a:cubicBezTo>
                    <a:pt x="5434" y="11428"/>
                    <a:pt x="2954" y="6013"/>
                    <a:pt x="2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7143524" y="2553009"/>
              <a:ext cx="808289" cy="1427720"/>
            </a:xfrm>
            <a:custGeom>
              <a:avLst/>
              <a:gdLst/>
              <a:ahLst/>
              <a:cxnLst/>
              <a:rect l="l" t="t" r="r" b="b"/>
              <a:pathLst>
                <a:path w="10394" h="18360" extrusionOk="0">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7405747" y="2591191"/>
              <a:ext cx="1701109" cy="1193266"/>
            </a:xfrm>
            <a:custGeom>
              <a:avLst/>
              <a:gdLst/>
              <a:ahLst/>
              <a:cxnLst/>
              <a:rect l="l" t="t" r="r" b="b"/>
              <a:pathLst>
                <a:path w="21875" h="15345" extrusionOk="0">
                  <a:moveTo>
                    <a:pt x="0" y="0"/>
                  </a:moveTo>
                  <a:cubicBezTo>
                    <a:pt x="72" y="6013"/>
                    <a:pt x="2552" y="11428"/>
                    <a:pt x="6531" y="15344"/>
                  </a:cubicBezTo>
                  <a:lnTo>
                    <a:pt x="218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7367565" y="2553009"/>
              <a:ext cx="1780274" cy="1269551"/>
            </a:xfrm>
            <a:custGeom>
              <a:avLst/>
              <a:gdLst/>
              <a:ahLst/>
              <a:cxnLst/>
              <a:rect l="l" t="t" r="r" b="b"/>
              <a:pathLst>
                <a:path w="22893" h="16326" extrusionOk="0">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8815394" y="1966136"/>
              <a:ext cx="183292" cy="183208"/>
            </a:xfrm>
            <a:custGeom>
              <a:avLst/>
              <a:gdLst/>
              <a:ahLst/>
              <a:cxnLst/>
              <a:rect l="l" t="t" r="r" b="b"/>
              <a:pathLst>
                <a:path w="2357" h="2356" extrusionOk="0">
                  <a:moveTo>
                    <a:pt x="1955" y="0"/>
                  </a:moveTo>
                  <a:lnTo>
                    <a:pt x="1491" y="464"/>
                  </a:lnTo>
                  <a:cubicBezTo>
                    <a:pt x="1625" y="598"/>
                    <a:pt x="1705" y="776"/>
                    <a:pt x="1705" y="973"/>
                  </a:cubicBezTo>
                  <a:cubicBezTo>
                    <a:pt x="1705" y="1169"/>
                    <a:pt x="1625" y="1347"/>
                    <a:pt x="1491" y="1481"/>
                  </a:cubicBezTo>
                  <a:cubicBezTo>
                    <a:pt x="1357" y="1624"/>
                    <a:pt x="1170" y="1695"/>
                    <a:pt x="982" y="1695"/>
                  </a:cubicBezTo>
                  <a:lnTo>
                    <a:pt x="973" y="1695"/>
                  </a:lnTo>
                  <a:cubicBezTo>
                    <a:pt x="786" y="1695"/>
                    <a:pt x="599" y="1624"/>
                    <a:pt x="465" y="1490"/>
                  </a:cubicBezTo>
                  <a:lnTo>
                    <a:pt x="1" y="1945"/>
                  </a:lnTo>
                  <a:cubicBezTo>
                    <a:pt x="260" y="2213"/>
                    <a:pt x="608" y="2355"/>
                    <a:pt x="973" y="2355"/>
                  </a:cubicBezTo>
                  <a:lnTo>
                    <a:pt x="982" y="2355"/>
                  </a:lnTo>
                  <a:cubicBezTo>
                    <a:pt x="1348" y="2355"/>
                    <a:pt x="1696" y="2213"/>
                    <a:pt x="1955" y="1945"/>
                  </a:cubicBezTo>
                  <a:cubicBezTo>
                    <a:pt x="2213" y="1686"/>
                    <a:pt x="2356" y="1338"/>
                    <a:pt x="2356" y="973"/>
                  </a:cubicBezTo>
                  <a:cubicBezTo>
                    <a:pt x="2356" y="607"/>
                    <a:pt x="2213" y="259"/>
                    <a:pt x="19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7753979" y="3389345"/>
              <a:ext cx="210976" cy="167578"/>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8798052" y="3019195"/>
              <a:ext cx="209654" cy="147127"/>
            </a:xfrm>
            <a:custGeom>
              <a:avLst/>
              <a:gdLst/>
              <a:ahLst/>
              <a:cxnLst/>
              <a:rect l="l" t="t" r="r" b="b"/>
              <a:pathLst>
                <a:path w="2696" h="1892" extrusionOk="0">
                  <a:moveTo>
                    <a:pt x="135" y="0"/>
                  </a:moveTo>
                  <a:lnTo>
                    <a:pt x="135" y="0"/>
                  </a:lnTo>
                  <a:cubicBezTo>
                    <a:pt x="1" y="339"/>
                    <a:pt x="1" y="714"/>
                    <a:pt x="144" y="1053"/>
                  </a:cubicBezTo>
                  <a:cubicBezTo>
                    <a:pt x="295" y="1392"/>
                    <a:pt x="563" y="1651"/>
                    <a:pt x="902" y="1793"/>
                  </a:cubicBezTo>
                  <a:cubicBezTo>
                    <a:pt x="1071" y="1856"/>
                    <a:pt x="1241" y="1892"/>
                    <a:pt x="1410" y="1892"/>
                  </a:cubicBezTo>
                  <a:cubicBezTo>
                    <a:pt x="1964" y="1892"/>
                    <a:pt x="2481" y="1561"/>
                    <a:pt x="2695" y="1026"/>
                  </a:cubicBezTo>
                  <a:lnTo>
                    <a:pt x="2088" y="776"/>
                  </a:lnTo>
                  <a:cubicBezTo>
                    <a:pt x="2017" y="964"/>
                    <a:pt x="1874" y="1098"/>
                    <a:pt x="1696" y="1178"/>
                  </a:cubicBezTo>
                  <a:cubicBezTo>
                    <a:pt x="1601" y="1216"/>
                    <a:pt x="1501" y="1236"/>
                    <a:pt x="1402" y="1236"/>
                  </a:cubicBezTo>
                  <a:cubicBezTo>
                    <a:pt x="1314" y="1236"/>
                    <a:pt x="1226" y="1220"/>
                    <a:pt x="1143" y="1187"/>
                  </a:cubicBezTo>
                  <a:cubicBezTo>
                    <a:pt x="964" y="1115"/>
                    <a:pt x="822" y="973"/>
                    <a:pt x="750" y="794"/>
                  </a:cubicBezTo>
                  <a:cubicBezTo>
                    <a:pt x="670" y="616"/>
                    <a:pt x="670" y="420"/>
                    <a:pt x="741" y="241"/>
                  </a:cubicBezTo>
                  <a:lnTo>
                    <a:pt x="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8435278" y="2195768"/>
              <a:ext cx="149231" cy="207470"/>
            </a:xfrm>
            <a:custGeom>
              <a:avLst/>
              <a:gdLst/>
              <a:ahLst/>
              <a:cxnLst/>
              <a:rect l="l" t="t" r="r" b="b"/>
              <a:pathLst>
                <a:path w="1919" h="2668" extrusionOk="0">
                  <a:moveTo>
                    <a:pt x="999" y="0"/>
                  </a:moveTo>
                  <a:lnTo>
                    <a:pt x="759" y="616"/>
                  </a:lnTo>
                  <a:cubicBezTo>
                    <a:pt x="946" y="687"/>
                    <a:pt x="1089" y="821"/>
                    <a:pt x="1160" y="999"/>
                  </a:cubicBezTo>
                  <a:cubicBezTo>
                    <a:pt x="1240" y="1178"/>
                    <a:pt x="1249" y="1374"/>
                    <a:pt x="1178" y="1552"/>
                  </a:cubicBezTo>
                  <a:cubicBezTo>
                    <a:pt x="1106" y="1731"/>
                    <a:pt x="973" y="1873"/>
                    <a:pt x="794" y="1954"/>
                  </a:cubicBezTo>
                  <a:cubicBezTo>
                    <a:pt x="702" y="1995"/>
                    <a:pt x="606" y="2015"/>
                    <a:pt x="509" y="2015"/>
                  </a:cubicBezTo>
                  <a:cubicBezTo>
                    <a:pt x="418" y="2015"/>
                    <a:pt x="328" y="1997"/>
                    <a:pt x="241" y="1963"/>
                  </a:cubicBezTo>
                  <a:lnTo>
                    <a:pt x="0" y="2578"/>
                  </a:lnTo>
                  <a:cubicBezTo>
                    <a:pt x="161" y="2641"/>
                    <a:pt x="330" y="2667"/>
                    <a:pt x="500" y="2667"/>
                  </a:cubicBezTo>
                  <a:cubicBezTo>
                    <a:pt x="687" y="2667"/>
                    <a:pt x="883" y="2632"/>
                    <a:pt x="1062" y="2551"/>
                  </a:cubicBezTo>
                  <a:cubicBezTo>
                    <a:pt x="1392" y="2400"/>
                    <a:pt x="1651" y="2132"/>
                    <a:pt x="1784" y="1784"/>
                  </a:cubicBezTo>
                  <a:cubicBezTo>
                    <a:pt x="1918" y="1445"/>
                    <a:pt x="1909" y="1071"/>
                    <a:pt x="1758" y="732"/>
                  </a:cubicBezTo>
                  <a:cubicBezTo>
                    <a:pt x="1615" y="393"/>
                    <a:pt x="1338" y="134"/>
                    <a:pt x="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8163334" y="2170107"/>
              <a:ext cx="171394" cy="195650"/>
            </a:xfrm>
            <a:custGeom>
              <a:avLst/>
              <a:gdLst/>
              <a:ahLst/>
              <a:cxnLst/>
              <a:rect l="l" t="t" r="r" b="b"/>
              <a:pathLst>
                <a:path w="2204" h="2516" extrusionOk="0">
                  <a:moveTo>
                    <a:pt x="642" y="0"/>
                  </a:moveTo>
                  <a:cubicBezTo>
                    <a:pt x="339" y="205"/>
                    <a:pt x="134" y="517"/>
                    <a:pt x="63" y="883"/>
                  </a:cubicBezTo>
                  <a:cubicBezTo>
                    <a:pt x="0" y="1249"/>
                    <a:pt x="72" y="1615"/>
                    <a:pt x="286" y="1918"/>
                  </a:cubicBezTo>
                  <a:cubicBezTo>
                    <a:pt x="491" y="2221"/>
                    <a:pt x="803" y="2427"/>
                    <a:pt x="1169" y="2489"/>
                  </a:cubicBezTo>
                  <a:cubicBezTo>
                    <a:pt x="1249" y="2507"/>
                    <a:pt x="1338" y="2516"/>
                    <a:pt x="1428" y="2516"/>
                  </a:cubicBezTo>
                  <a:cubicBezTo>
                    <a:pt x="1695" y="2516"/>
                    <a:pt x="1972" y="2435"/>
                    <a:pt x="2204" y="2275"/>
                  </a:cubicBezTo>
                  <a:lnTo>
                    <a:pt x="1829" y="1731"/>
                  </a:lnTo>
                  <a:cubicBezTo>
                    <a:pt x="1708" y="1818"/>
                    <a:pt x="1572" y="1860"/>
                    <a:pt x="1428" y="1860"/>
                  </a:cubicBezTo>
                  <a:cubicBezTo>
                    <a:pt x="1381" y="1860"/>
                    <a:pt x="1333" y="1855"/>
                    <a:pt x="1285" y="1847"/>
                  </a:cubicBezTo>
                  <a:cubicBezTo>
                    <a:pt x="1097" y="1811"/>
                    <a:pt x="928" y="1704"/>
                    <a:pt x="821" y="1543"/>
                  </a:cubicBezTo>
                  <a:cubicBezTo>
                    <a:pt x="714" y="1383"/>
                    <a:pt x="669" y="1195"/>
                    <a:pt x="705" y="999"/>
                  </a:cubicBezTo>
                  <a:cubicBezTo>
                    <a:pt x="741" y="812"/>
                    <a:pt x="848" y="651"/>
                    <a:pt x="1008" y="535"/>
                  </a:cubicBezTo>
                  <a:lnTo>
                    <a:pt x="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7566021" y="2693837"/>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7982249" y="2381850"/>
              <a:ext cx="134689" cy="123876"/>
            </a:xfrm>
            <a:custGeom>
              <a:avLst/>
              <a:gdLst/>
              <a:ahLst/>
              <a:cxnLst/>
              <a:rect l="l" t="t" r="r" b="b"/>
              <a:pathLst>
                <a:path w="1732" h="1593" extrusionOk="0">
                  <a:moveTo>
                    <a:pt x="1149" y="1"/>
                  </a:moveTo>
                  <a:cubicBezTo>
                    <a:pt x="1116" y="1"/>
                    <a:pt x="1082" y="11"/>
                    <a:pt x="1053" y="32"/>
                  </a:cubicBezTo>
                  <a:lnTo>
                    <a:pt x="81" y="809"/>
                  </a:lnTo>
                  <a:cubicBezTo>
                    <a:pt x="10" y="862"/>
                    <a:pt x="1" y="960"/>
                    <a:pt x="54" y="1032"/>
                  </a:cubicBezTo>
                  <a:lnTo>
                    <a:pt x="447" y="1531"/>
                  </a:lnTo>
                  <a:cubicBezTo>
                    <a:pt x="477" y="1572"/>
                    <a:pt x="525" y="1592"/>
                    <a:pt x="573" y="1592"/>
                  </a:cubicBezTo>
                  <a:cubicBezTo>
                    <a:pt x="608" y="1592"/>
                    <a:pt x="643" y="1581"/>
                    <a:pt x="670" y="1558"/>
                  </a:cubicBezTo>
                  <a:lnTo>
                    <a:pt x="1651" y="791"/>
                  </a:lnTo>
                  <a:cubicBezTo>
                    <a:pt x="1714" y="737"/>
                    <a:pt x="1731" y="630"/>
                    <a:pt x="1678" y="559"/>
                  </a:cubicBezTo>
                  <a:lnTo>
                    <a:pt x="1285" y="59"/>
                  </a:lnTo>
                  <a:cubicBezTo>
                    <a:pt x="1248" y="22"/>
                    <a:pt x="1199" y="1"/>
                    <a:pt x="1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8057885" y="2725798"/>
              <a:ext cx="134611" cy="99769"/>
            </a:xfrm>
            <a:custGeom>
              <a:avLst/>
              <a:gdLst/>
              <a:ahLst/>
              <a:cxnLst/>
              <a:rect l="l" t="t" r="r" b="b"/>
              <a:pathLst>
                <a:path w="1731" h="1283" extrusionOk="0">
                  <a:moveTo>
                    <a:pt x="359" y="1"/>
                  </a:moveTo>
                  <a:cubicBezTo>
                    <a:pt x="289" y="1"/>
                    <a:pt x="227" y="44"/>
                    <a:pt x="205" y="116"/>
                  </a:cubicBezTo>
                  <a:lnTo>
                    <a:pt x="27" y="722"/>
                  </a:lnTo>
                  <a:cubicBezTo>
                    <a:pt x="0" y="812"/>
                    <a:pt x="54" y="901"/>
                    <a:pt x="134" y="928"/>
                  </a:cubicBezTo>
                  <a:lnTo>
                    <a:pt x="1329" y="1275"/>
                  </a:lnTo>
                  <a:cubicBezTo>
                    <a:pt x="1344" y="1280"/>
                    <a:pt x="1358" y="1282"/>
                    <a:pt x="1373" y="1282"/>
                  </a:cubicBezTo>
                  <a:cubicBezTo>
                    <a:pt x="1442" y="1282"/>
                    <a:pt x="1511" y="1234"/>
                    <a:pt x="1526" y="1168"/>
                  </a:cubicBezTo>
                  <a:lnTo>
                    <a:pt x="1704" y="553"/>
                  </a:lnTo>
                  <a:cubicBezTo>
                    <a:pt x="1731" y="473"/>
                    <a:pt x="1686" y="374"/>
                    <a:pt x="1597" y="357"/>
                  </a:cubicBezTo>
                  <a:lnTo>
                    <a:pt x="411" y="9"/>
                  </a:lnTo>
                  <a:cubicBezTo>
                    <a:pt x="393" y="3"/>
                    <a:pt x="376"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7830966" y="1595364"/>
              <a:ext cx="136089" cy="121465"/>
            </a:xfrm>
            <a:custGeom>
              <a:avLst/>
              <a:gdLst/>
              <a:ahLst/>
              <a:cxnLst/>
              <a:rect l="l" t="t" r="r" b="b"/>
              <a:pathLst>
                <a:path w="1750" h="1562" extrusionOk="0">
                  <a:moveTo>
                    <a:pt x="560" y="0"/>
                  </a:moveTo>
                  <a:cubicBezTo>
                    <a:pt x="510" y="0"/>
                    <a:pt x="462" y="24"/>
                    <a:pt x="429" y="67"/>
                  </a:cubicBezTo>
                  <a:lnTo>
                    <a:pt x="55" y="584"/>
                  </a:lnTo>
                  <a:cubicBezTo>
                    <a:pt x="1" y="656"/>
                    <a:pt x="19" y="754"/>
                    <a:pt x="90" y="807"/>
                  </a:cubicBezTo>
                  <a:lnTo>
                    <a:pt x="1098" y="1530"/>
                  </a:lnTo>
                  <a:cubicBezTo>
                    <a:pt x="1126" y="1551"/>
                    <a:pt x="1160" y="1561"/>
                    <a:pt x="1193" y="1561"/>
                  </a:cubicBezTo>
                  <a:cubicBezTo>
                    <a:pt x="1244" y="1561"/>
                    <a:pt x="1294" y="1537"/>
                    <a:pt x="1321" y="1494"/>
                  </a:cubicBezTo>
                  <a:lnTo>
                    <a:pt x="1696" y="986"/>
                  </a:lnTo>
                  <a:cubicBezTo>
                    <a:pt x="1750" y="914"/>
                    <a:pt x="1732" y="807"/>
                    <a:pt x="1660" y="754"/>
                  </a:cubicBezTo>
                  <a:lnTo>
                    <a:pt x="652" y="31"/>
                  </a:lnTo>
                  <a:cubicBezTo>
                    <a:pt x="624" y="10"/>
                    <a:pt x="592"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8308988" y="2053930"/>
              <a:ext cx="93085" cy="128930"/>
            </a:xfrm>
            <a:custGeom>
              <a:avLst/>
              <a:gdLst/>
              <a:ahLst/>
              <a:cxnLst/>
              <a:rect l="l" t="t" r="r" b="b"/>
              <a:pathLst>
                <a:path w="1197" h="1658" extrusionOk="0">
                  <a:moveTo>
                    <a:pt x="386" y="1"/>
                  </a:moveTo>
                  <a:cubicBezTo>
                    <a:pt x="311" y="1"/>
                    <a:pt x="248" y="51"/>
                    <a:pt x="233" y="129"/>
                  </a:cubicBezTo>
                  <a:lnTo>
                    <a:pt x="18" y="1351"/>
                  </a:lnTo>
                  <a:cubicBezTo>
                    <a:pt x="1" y="1440"/>
                    <a:pt x="54" y="1530"/>
                    <a:pt x="143" y="1539"/>
                  </a:cubicBezTo>
                  <a:lnTo>
                    <a:pt x="768" y="1655"/>
                  </a:lnTo>
                  <a:cubicBezTo>
                    <a:pt x="778" y="1657"/>
                    <a:pt x="788" y="1658"/>
                    <a:pt x="799" y="1658"/>
                  </a:cubicBezTo>
                  <a:cubicBezTo>
                    <a:pt x="877" y="1658"/>
                    <a:pt x="948" y="1600"/>
                    <a:pt x="964" y="1521"/>
                  </a:cubicBezTo>
                  <a:lnTo>
                    <a:pt x="1178" y="299"/>
                  </a:lnTo>
                  <a:cubicBezTo>
                    <a:pt x="1196" y="209"/>
                    <a:pt x="1134" y="129"/>
                    <a:pt x="1044" y="111"/>
                  </a:cubicBezTo>
                  <a:lnTo>
                    <a:pt x="420" y="4"/>
                  </a:lnTo>
                  <a:cubicBezTo>
                    <a:pt x="408" y="2"/>
                    <a:pt x="397"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8916721" y="3659414"/>
              <a:ext cx="93007" cy="129397"/>
            </a:xfrm>
            <a:custGeom>
              <a:avLst/>
              <a:gdLst/>
              <a:ahLst/>
              <a:cxnLst/>
              <a:rect l="l" t="t" r="r" b="b"/>
              <a:pathLst>
                <a:path w="1196" h="1664" extrusionOk="0">
                  <a:moveTo>
                    <a:pt x="400" y="0"/>
                  </a:moveTo>
                  <a:cubicBezTo>
                    <a:pt x="319" y="0"/>
                    <a:pt x="249" y="52"/>
                    <a:pt x="232" y="135"/>
                  </a:cubicBezTo>
                  <a:lnTo>
                    <a:pt x="18" y="1357"/>
                  </a:lnTo>
                  <a:cubicBezTo>
                    <a:pt x="0" y="1447"/>
                    <a:pt x="63" y="1536"/>
                    <a:pt x="143" y="1545"/>
                  </a:cubicBezTo>
                  <a:lnTo>
                    <a:pt x="768" y="1661"/>
                  </a:lnTo>
                  <a:cubicBezTo>
                    <a:pt x="778" y="1663"/>
                    <a:pt x="788" y="1664"/>
                    <a:pt x="798" y="1664"/>
                  </a:cubicBezTo>
                  <a:cubicBezTo>
                    <a:pt x="877" y="1664"/>
                    <a:pt x="948" y="1606"/>
                    <a:pt x="964" y="1527"/>
                  </a:cubicBezTo>
                  <a:lnTo>
                    <a:pt x="1178" y="305"/>
                  </a:lnTo>
                  <a:cubicBezTo>
                    <a:pt x="1196" y="215"/>
                    <a:pt x="1133" y="135"/>
                    <a:pt x="1044" y="117"/>
                  </a:cubicBezTo>
                  <a:lnTo>
                    <a:pt x="420" y="1"/>
                  </a:lnTo>
                  <a:cubicBezTo>
                    <a:pt x="413" y="1"/>
                    <a:pt x="407"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8778688" y="1354922"/>
              <a:ext cx="199156" cy="69520"/>
            </a:xfrm>
            <a:custGeom>
              <a:avLst/>
              <a:gdLst/>
              <a:ahLst/>
              <a:cxnLst/>
              <a:rect l="l" t="t" r="r" b="b"/>
              <a:pathLst>
                <a:path w="2561" h="894" extrusionOk="0">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26"/>
            <p:cNvGrpSpPr/>
            <p:nvPr/>
          </p:nvGrpSpPr>
          <p:grpSpPr>
            <a:xfrm>
              <a:off x="7572791" y="2015552"/>
              <a:ext cx="446838" cy="379559"/>
              <a:chOff x="9520904" y="1806552"/>
              <a:chExt cx="446838" cy="379559"/>
            </a:xfrm>
          </p:grpSpPr>
          <p:sp>
            <p:nvSpPr>
              <p:cNvPr id="672" name="Google Shape;672;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6"/>
            <p:cNvGrpSpPr/>
            <p:nvPr/>
          </p:nvGrpSpPr>
          <p:grpSpPr>
            <a:xfrm>
              <a:off x="8234104" y="2677077"/>
              <a:ext cx="446838" cy="379559"/>
              <a:chOff x="9520904" y="1806552"/>
              <a:chExt cx="446838" cy="379559"/>
            </a:xfrm>
          </p:grpSpPr>
          <p:sp>
            <p:nvSpPr>
              <p:cNvPr id="677" name="Google Shape;677;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6"/>
            <p:cNvGrpSpPr/>
            <p:nvPr/>
          </p:nvGrpSpPr>
          <p:grpSpPr>
            <a:xfrm rot="-8100000">
              <a:off x="8153616" y="3558075"/>
              <a:ext cx="446833" cy="379555"/>
              <a:chOff x="9520904" y="1806552"/>
              <a:chExt cx="446838" cy="379559"/>
            </a:xfrm>
          </p:grpSpPr>
          <p:sp>
            <p:nvSpPr>
              <p:cNvPr id="682" name="Google Shape;682;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26"/>
            <p:cNvGrpSpPr/>
            <p:nvPr/>
          </p:nvGrpSpPr>
          <p:grpSpPr>
            <a:xfrm rot="-7448769">
              <a:off x="8185846" y="1164383"/>
              <a:ext cx="446833" cy="379555"/>
              <a:chOff x="9520904" y="1806552"/>
              <a:chExt cx="446838" cy="379559"/>
            </a:xfrm>
          </p:grpSpPr>
          <p:sp>
            <p:nvSpPr>
              <p:cNvPr id="687" name="Google Shape;687;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26"/>
            <p:cNvSpPr/>
            <p:nvPr/>
          </p:nvSpPr>
          <p:spPr>
            <a:xfrm>
              <a:off x="8713471" y="1000962"/>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8713471" y="3942637"/>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26"/>
            <p:cNvGrpSpPr/>
            <p:nvPr/>
          </p:nvGrpSpPr>
          <p:grpSpPr>
            <a:xfrm>
              <a:off x="7733028" y="2891391"/>
              <a:ext cx="472500" cy="432126"/>
              <a:chOff x="7951491" y="3948941"/>
              <a:chExt cx="472500" cy="432126"/>
            </a:xfrm>
          </p:grpSpPr>
          <p:sp>
            <p:nvSpPr>
              <p:cNvPr id="694" name="Google Shape;694;p2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26"/>
              <p:cNvGrpSpPr/>
              <p:nvPr/>
            </p:nvGrpSpPr>
            <p:grpSpPr>
              <a:xfrm>
                <a:off x="8040998" y="4004152"/>
                <a:ext cx="305305" cy="293709"/>
                <a:chOff x="8040998" y="4004152"/>
                <a:chExt cx="305305" cy="293709"/>
              </a:xfrm>
            </p:grpSpPr>
            <p:sp>
              <p:nvSpPr>
                <p:cNvPr id="696" name="Google Shape;696;p2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4" name="Google Shape;704;p26"/>
            <p:cNvGrpSpPr/>
            <p:nvPr/>
          </p:nvGrpSpPr>
          <p:grpSpPr>
            <a:xfrm>
              <a:off x="8523291" y="3259279"/>
              <a:ext cx="472500" cy="432126"/>
              <a:chOff x="7951491" y="3948941"/>
              <a:chExt cx="472500" cy="432126"/>
            </a:xfrm>
          </p:grpSpPr>
          <p:sp>
            <p:nvSpPr>
              <p:cNvPr id="705" name="Google Shape;705;p2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26"/>
              <p:cNvGrpSpPr/>
              <p:nvPr/>
            </p:nvGrpSpPr>
            <p:grpSpPr>
              <a:xfrm>
                <a:off x="8040998" y="4004152"/>
                <a:ext cx="305305" cy="293709"/>
                <a:chOff x="8040998" y="4004152"/>
                <a:chExt cx="305305" cy="293709"/>
              </a:xfrm>
            </p:grpSpPr>
            <p:sp>
              <p:nvSpPr>
                <p:cNvPr id="707" name="Google Shape;707;p2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26"/>
            <p:cNvGrpSpPr/>
            <p:nvPr/>
          </p:nvGrpSpPr>
          <p:grpSpPr>
            <a:xfrm>
              <a:off x="8576766" y="1517379"/>
              <a:ext cx="472500" cy="432126"/>
              <a:chOff x="7951491" y="3948941"/>
              <a:chExt cx="472500" cy="432126"/>
            </a:xfrm>
          </p:grpSpPr>
          <p:sp>
            <p:nvSpPr>
              <p:cNvPr id="716" name="Google Shape;716;p2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26"/>
              <p:cNvGrpSpPr/>
              <p:nvPr/>
            </p:nvGrpSpPr>
            <p:grpSpPr>
              <a:xfrm>
                <a:off x="8040998" y="4004152"/>
                <a:ext cx="305305" cy="293709"/>
                <a:chOff x="8040998" y="4004152"/>
                <a:chExt cx="305305" cy="293709"/>
              </a:xfrm>
            </p:grpSpPr>
            <p:sp>
              <p:nvSpPr>
                <p:cNvPr id="718" name="Google Shape;718;p2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6" name="Google Shape;726;p26"/>
            <p:cNvGrpSpPr/>
            <p:nvPr/>
          </p:nvGrpSpPr>
          <p:grpSpPr>
            <a:xfrm rot="-7268436">
              <a:off x="7187823" y="433048"/>
              <a:ext cx="779544" cy="1603279"/>
              <a:chOff x="8573361" y="190480"/>
              <a:chExt cx="779454" cy="1603094"/>
            </a:xfrm>
          </p:grpSpPr>
          <p:sp>
            <p:nvSpPr>
              <p:cNvPr id="727" name="Google Shape;727;p26"/>
              <p:cNvSpPr/>
              <p:nvPr/>
            </p:nvSpPr>
            <p:spPr>
              <a:xfrm rot="611199">
                <a:off x="8769091" y="571890"/>
                <a:ext cx="482440" cy="1188389"/>
              </a:xfrm>
              <a:custGeom>
                <a:avLst/>
                <a:gdLst/>
                <a:ahLst/>
                <a:cxnLst/>
                <a:rect l="l" t="t" r="r" b="b"/>
                <a:pathLst>
                  <a:path w="3078" h="7582" extrusionOk="0">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611199">
                <a:off x="8589455" y="210770"/>
                <a:ext cx="247646" cy="204073"/>
              </a:xfrm>
              <a:custGeom>
                <a:avLst/>
                <a:gdLst/>
                <a:ahLst/>
                <a:cxnLst/>
                <a:rect l="l" t="t" r="r" b="b"/>
                <a:pathLst>
                  <a:path w="1580" h="1302" extrusionOk="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26"/>
            <p:cNvSpPr/>
            <p:nvPr/>
          </p:nvSpPr>
          <p:spPr>
            <a:xfrm>
              <a:off x="8014696" y="1800650"/>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593012" y="542757"/>
            <a:ext cx="3554700"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latin typeface="Showcard Gothic" panose="04020904020102020604" pitchFamily="82" charset="0"/>
              </a:rPr>
              <a:t>PIZZA SALES </a:t>
            </a:r>
            <a:r>
              <a:rPr lang="en-US" sz="2400" dirty="0">
                <a:solidFill>
                  <a:schemeClr val="tx2"/>
                </a:solidFill>
                <a:latin typeface="Showcard Gothic" panose="04020904020102020604" pitchFamily="82" charset="0"/>
              </a:rPr>
              <a:t>D</a:t>
            </a:r>
            <a:r>
              <a:rPr lang="en-US" sz="2400" dirty="0">
                <a:solidFill>
                  <a:schemeClr val="tx2"/>
                </a:solidFill>
              </a:rPr>
              <a:t>etermine the distribution of orders by hour of the day</a:t>
            </a:r>
            <a:r>
              <a:rPr lang="en-US" sz="2400" dirty="0"/>
              <a:t>.</a:t>
            </a:r>
            <a:endParaRPr sz="2400" dirty="0">
              <a:solidFill>
                <a:schemeClr val="dk2"/>
              </a:solidFill>
            </a:endParaRPr>
          </a:p>
        </p:txBody>
      </p:sp>
      <p:pic>
        <p:nvPicPr>
          <p:cNvPr id="3" name="Picture 2">
            <a:extLst>
              <a:ext uri="{FF2B5EF4-FFF2-40B4-BE49-F238E27FC236}">
                <a16:creationId xmlns:a16="http://schemas.microsoft.com/office/drawing/2014/main" id="{248D5F63-3E82-4F90-9991-2481339FAC31}"/>
              </a:ext>
            </a:extLst>
          </p:cNvPr>
          <p:cNvPicPr>
            <a:picLocks noChangeAspect="1"/>
          </p:cNvPicPr>
          <p:nvPr/>
        </p:nvPicPr>
        <p:blipFill>
          <a:blip r:embed="rId3"/>
          <a:stretch>
            <a:fillRect/>
          </a:stretch>
        </p:blipFill>
        <p:spPr>
          <a:xfrm>
            <a:off x="187586" y="1935450"/>
            <a:ext cx="5933866" cy="1272600"/>
          </a:xfrm>
          <a:prstGeom prst="rect">
            <a:avLst/>
          </a:prstGeom>
        </p:spPr>
      </p:pic>
      <p:pic>
        <p:nvPicPr>
          <p:cNvPr id="5" name="Picture 4">
            <a:extLst>
              <a:ext uri="{FF2B5EF4-FFF2-40B4-BE49-F238E27FC236}">
                <a16:creationId xmlns:a16="http://schemas.microsoft.com/office/drawing/2014/main" id="{FFF7B7D1-CF54-4711-A173-7167982255D9}"/>
              </a:ext>
            </a:extLst>
          </p:cNvPr>
          <p:cNvPicPr>
            <a:picLocks noChangeAspect="1"/>
          </p:cNvPicPr>
          <p:nvPr/>
        </p:nvPicPr>
        <p:blipFill>
          <a:blip r:embed="rId4"/>
          <a:stretch>
            <a:fillRect/>
          </a:stretch>
        </p:blipFill>
        <p:spPr>
          <a:xfrm>
            <a:off x="6302913" y="1514476"/>
            <a:ext cx="2248075" cy="3525124"/>
          </a:xfrm>
          <a:prstGeom prst="rect">
            <a:avLst/>
          </a:prstGeom>
        </p:spPr>
      </p:pic>
    </p:spTree>
    <p:extLst>
      <p:ext uri="{BB962C8B-B14F-4D97-AF65-F5344CB8AC3E}">
        <p14:creationId xmlns:p14="http://schemas.microsoft.com/office/powerpoint/2010/main" val="387756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635793" y="585619"/>
            <a:ext cx="3514725"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latin typeface="Showcard Gothic" panose="04020904020102020604" pitchFamily="82" charset="0"/>
              </a:rPr>
              <a:t>PIZZA SALES </a:t>
            </a:r>
            <a:br>
              <a:rPr lang="en-US" dirty="0">
                <a:latin typeface="Showcard Gothic" panose="04020904020102020604" pitchFamily="82" charset="0"/>
              </a:rPr>
            </a:br>
            <a:r>
              <a:rPr lang="en-US" sz="1100" dirty="0"/>
              <a:t> </a:t>
            </a:r>
            <a:r>
              <a:rPr lang="en-US" sz="1800" dirty="0">
                <a:solidFill>
                  <a:schemeClr val="tx2"/>
                </a:solidFill>
              </a:rPr>
              <a:t>Join relevant tables to find the category-wise distribution of pizzas</a:t>
            </a:r>
            <a:r>
              <a:rPr lang="en-US" sz="2400" dirty="0"/>
              <a:t>.</a:t>
            </a:r>
            <a:endParaRPr sz="2400" dirty="0">
              <a:solidFill>
                <a:schemeClr val="dk2"/>
              </a:solidFill>
            </a:endParaRPr>
          </a:p>
        </p:txBody>
      </p:sp>
      <p:pic>
        <p:nvPicPr>
          <p:cNvPr id="3" name="Picture 2">
            <a:extLst>
              <a:ext uri="{FF2B5EF4-FFF2-40B4-BE49-F238E27FC236}">
                <a16:creationId xmlns:a16="http://schemas.microsoft.com/office/drawing/2014/main" id="{3B08A3DF-BB98-48ED-9A54-38950749EC8F}"/>
              </a:ext>
            </a:extLst>
          </p:cNvPr>
          <p:cNvPicPr>
            <a:picLocks noChangeAspect="1"/>
          </p:cNvPicPr>
          <p:nvPr/>
        </p:nvPicPr>
        <p:blipFill>
          <a:blip r:embed="rId3"/>
          <a:stretch>
            <a:fillRect/>
          </a:stretch>
        </p:blipFill>
        <p:spPr>
          <a:xfrm>
            <a:off x="4657354" y="471487"/>
            <a:ext cx="3658076" cy="1776592"/>
          </a:xfrm>
          <a:prstGeom prst="rect">
            <a:avLst/>
          </a:prstGeom>
        </p:spPr>
      </p:pic>
      <p:pic>
        <p:nvPicPr>
          <p:cNvPr id="4" name="Picture 3">
            <a:extLst>
              <a:ext uri="{FF2B5EF4-FFF2-40B4-BE49-F238E27FC236}">
                <a16:creationId xmlns:a16="http://schemas.microsoft.com/office/drawing/2014/main" id="{90E47A21-9CB0-4683-AF39-C8507752F7C1}"/>
              </a:ext>
            </a:extLst>
          </p:cNvPr>
          <p:cNvPicPr>
            <a:picLocks noChangeAspect="1"/>
          </p:cNvPicPr>
          <p:nvPr/>
        </p:nvPicPr>
        <p:blipFill>
          <a:blip r:embed="rId4"/>
          <a:stretch>
            <a:fillRect/>
          </a:stretch>
        </p:blipFill>
        <p:spPr>
          <a:xfrm>
            <a:off x="2488128" y="2763803"/>
            <a:ext cx="2562503" cy="1722640"/>
          </a:xfrm>
          <a:prstGeom prst="rect">
            <a:avLst/>
          </a:prstGeom>
        </p:spPr>
      </p:pic>
    </p:spTree>
    <p:extLst>
      <p:ext uri="{BB962C8B-B14F-4D97-AF65-F5344CB8AC3E}">
        <p14:creationId xmlns:p14="http://schemas.microsoft.com/office/powerpoint/2010/main" val="361526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399969" y="0"/>
            <a:ext cx="7536575"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latin typeface="Showcard Gothic" panose="04020904020102020604" pitchFamily="82" charset="0"/>
              </a:rPr>
              <a:t>PIZZA SALES </a:t>
            </a:r>
            <a:r>
              <a:rPr lang="en-US" sz="1100" dirty="0"/>
              <a:t> </a:t>
            </a:r>
            <a:br>
              <a:rPr lang="en-US" sz="1100" dirty="0"/>
            </a:br>
            <a:r>
              <a:rPr lang="en-US" sz="2400" dirty="0">
                <a:solidFill>
                  <a:schemeClr val="tx2"/>
                </a:solidFill>
              </a:rPr>
              <a:t>Group the orders by date and calculate the average number of pizzas ordered per day</a:t>
            </a:r>
            <a:r>
              <a:rPr lang="en-US" sz="1100" dirty="0"/>
              <a:t>.</a:t>
            </a:r>
            <a:r>
              <a:rPr lang="en-US" sz="2400" dirty="0"/>
              <a:t>.</a:t>
            </a:r>
            <a:endParaRPr sz="2400" dirty="0">
              <a:solidFill>
                <a:schemeClr val="dk2"/>
              </a:solidFill>
            </a:endParaRPr>
          </a:p>
        </p:txBody>
      </p:sp>
      <p:pic>
        <p:nvPicPr>
          <p:cNvPr id="7" name="Picture 6">
            <a:extLst>
              <a:ext uri="{FF2B5EF4-FFF2-40B4-BE49-F238E27FC236}">
                <a16:creationId xmlns:a16="http://schemas.microsoft.com/office/drawing/2014/main" id="{BC3057E7-3641-45DE-AB57-73DA057DC44B}"/>
              </a:ext>
            </a:extLst>
          </p:cNvPr>
          <p:cNvPicPr>
            <a:picLocks noChangeAspect="1"/>
          </p:cNvPicPr>
          <p:nvPr/>
        </p:nvPicPr>
        <p:blipFill>
          <a:blip r:embed="rId3"/>
          <a:stretch>
            <a:fillRect/>
          </a:stretch>
        </p:blipFill>
        <p:spPr>
          <a:xfrm>
            <a:off x="809033" y="1422987"/>
            <a:ext cx="5541761" cy="2020301"/>
          </a:xfrm>
          <a:prstGeom prst="rect">
            <a:avLst/>
          </a:prstGeom>
        </p:spPr>
      </p:pic>
      <p:pic>
        <p:nvPicPr>
          <p:cNvPr id="9" name="Picture 8">
            <a:extLst>
              <a:ext uri="{FF2B5EF4-FFF2-40B4-BE49-F238E27FC236}">
                <a16:creationId xmlns:a16="http://schemas.microsoft.com/office/drawing/2014/main" id="{3BA30334-3E8C-4F66-BD09-4F35FD3C4500}"/>
              </a:ext>
            </a:extLst>
          </p:cNvPr>
          <p:cNvPicPr>
            <a:picLocks noChangeAspect="1"/>
          </p:cNvPicPr>
          <p:nvPr/>
        </p:nvPicPr>
        <p:blipFill>
          <a:blip r:embed="rId4"/>
          <a:stretch>
            <a:fillRect/>
          </a:stretch>
        </p:blipFill>
        <p:spPr>
          <a:xfrm>
            <a:off x="5986162" y="3443288"/>
            <a:ext cx="2572051" cy="1279578"/>
          </a:xfrm>
          <a:prstGeom prst="rect">
            <a:avLst/>
          </a:prstGeom>
        </p:spPr>
      </p:pic>
    </p:spTree>
    <p:extLst>
      <p:ext uri="{BB962C8B-B14F-4D97-AF65-F5344CB8AC3E}">
        <p14:creationId xmlns:p14="http://schemas.microsoft.com/office/powerpoint/2010/main" val="41626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71355" y="-57319"/>
            <a:ext cx="7600868"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latin typeface="Showcard Gothic" panose="04020904020102020604" pitchFamily="82" charset="0"/>
              </a:rPr>
              <a:t>PIZZA SALES </a:t>
            </a:r>
            <a:r>
              <a:rPr lang="en-US" sz="1100" dirty="0"/>
              <a:t> </a:t>
            </a:r>
            <a:br>
              <a:rPr lang="en-US" sz="1100" dirty="0"/>
            </a:br>
            <a:br>
              <a:rPr lang="en-US" sz="1100" dirty="0"/>
            </a:br>
            <a:r>
              <a:rPr lang="en-US" sz="2400" dirty="0">
                <a:solidFill>
                  <a:schemeClr val="tx2"/>
                </a:solidFill>
              </a:rPr>
              <a:t>Determine the top 3 most ordered pizza types based on revenue</a:t>
            </a:r>
            <a:r>
              <a:rPr lang="en-US" sz="1100" dirty="0"/>
              <a:t>.</a:t>
            </a:r>
            <a:r>
              <a:rPr lang="en-US" sz="2400" dirty="0"/>
              <a:t>.</a:t>
            </a:r>
            <a:endParaRPr sz="2400" dirty="0">
              <a:solidFill>
                <a:schemeClr val="dk2"/>
              </a:solidFill>
            </a:endParaRPr>
          </a:p>
        </p:txBody>
      </p:sp>
      <p:pic>
        <p:nvPicPr>
          <p:cNvPr id="3" name="Picture 2">
            <a:extLst>
              <a:ext uri="{FF2B5EF4-FFF2-40B4-BE49-F238E27FC236}">
                <a16:creationId xmlns:a16="http://schemas.microsoft.com/office/drawing/2014/main" id="{BC259AE4-093B-4ABB-8990-701445CC9BD3}"/>
              </a:ext>
            </a:extLst>
          </p:cNvPr>
          <p:cNvPicPr>
            <a:picLocks noChangeAspect="1"/>
          </p:cNvPicPr>
          <p:nvPr/>
        </p:nvPicPr>
        <p:blipFill>
          <a:blip r:embed="rId3"/>
          <a:stretch>
            <a:fillRect/>
          </a:stretch>
        </p:blipFill>
        <p:spPr>
          <a:xfrm>
            <a:off x="518507" y="1215281"/>
            <a:ext cx="6225605" cy="1886133"/>
          </a:xfrm>
          <a:prstGeom prst="rect">
            <a:avLst/>
          </a:prstGeom>
        </p:spPr>
      </p:pic>
      <p:pic>
        <p:nvPicPr>
          <p:cNvPr id="5" name="Picture 4">
            <a:extLst>
              <a:ext uri="{FF2B5EF4-FFF2-40B4-BE49-F238E27FC236}">
                <a16:creationId xmlns:a16="http://schemas.microsoft.com/office/drawing/2014/main" id="{CC1CF14E-83CF-4B3C-8D42-B56C69EA8F81}"/>
              </a:ext>
            </a:extLst>
          </p:cNvPr>
          <p:cNvPicPr>
            <a:picLocks noChangeAspect="1"/>
          </p:cNvPicPr>
          <p:nvPr/>
        </p:nvPicPr>
        <p:blipFill>
          <a:blip r:embed="rId4"/>
          <a:stretch>
            <a:fillRect/>
          </a:stretch>
        </p:blipFill>
        <p:spPr>
          <a:xfrm>
            <a:off x="2954769" y="3295286"/>
            <a:ext cx="3924663" cy="1555463"/>
          </a:xfrm>
          <a:prstGeom prst="rect">
            <a:avLst/>
          </a:prstGeom>
        </p:spPr>
      </p:pic>
    </p:spTree>
    <p:extLst>
      <p:ext uri="{BB962C8B-B14F-4D97-AF65-F5344CB8AC3E}">
        <p14:creationId xmlns:p14="http://schemas.microsoft.com/office/powerpoint/2010/main" val="10114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528719" y="257006"/>
            <a:ext cx="7865187"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latin typeface="Showcard Gothic" panose="04020904020102020604" pitchFamily="82" charset="0"/>
              </a:rPr>
              <a:t>PIZZA SALES </a:t>
            </a:r>
            <a:r>
              <a:rPr lang="en-US" sz="1100" dirty="0"/>
              <a:t> </a:t>
            </a:r>
            <a:r>
              <a:rPr lang="en-US" sz="2400" dirty="0">
                <a:solidFill>
                  <a:schemeClr val="tx2"/>
                </a:solidFill>
              </a:rPr>
              <a:t>Calculate the percentage contribution of each pizza type to total revenue</a:t>
            </a:r>
            <a:r>
              <a:rPr lang="en-US" sz="2400" dirty="0"/>
              <a:t>.</a:t>
            </a:r>
            <a:endParaRPr sz="2400" dirty="0">
              <a:solidFill>
                <a:schemeClr val="dk2"/>
              </a:solidFill>
            </a:endParaRPr>
          </a:p>
        </p:txBody>
      </p:sp>
      <p:pic>
        <p:nvPicPr>
          <p:cNvPr id="3" name="Picture 2">
            <a:extLst>
              <a:ext uri="{FF2B5EF4-FFF2-40B4-BE49-F238E27FC236}">
                <a16:creationId xmlns:a16="http://schemas.microsoft.com/office/drawing/2014/main" id="{3B4CAC75-AC37-44CB-BACC-BAE1C6C044B1}"/>
              </a:ext>
            </a:extLst>
          </p:cNvPr>
          <p:cNvPicPr>
            <a:picLocks noChangeAspect="1"/>
          </p:cNvPicPr>
          <p:nvPr/>
        </p:nvPicPr>
        <p:blipFill>
          <a:blip r:embed="rId3"/>
          <a:stretch>
            <a:fillRect/>
          </a:stretch>
        </p:blipFill>
        <p:spPr>
          <a:xfrm>
            <a:off x="51825" y="1529606"/>
            <a:ext cx="6627582" cy="2926465"/>
          </a:xfrm>
          <a:prstGeom prst="rect">
            <a:avLst/>
          </a:prstGeom>
        </p:spPr>
      </p:pic>
      <p:pic>
        <p:nvPicPr>
          <p:cNvPr id="5" name="Picture 4">
            <a:extLst>
              <a:ext uri="{FF2B5EF4-FFF2-40B4-BE49-F238E27FC236}">
                <a16:creationId xmlns:a16="http://schemas.microsoft.com/office/drawing/2014/main" id="{C8DD024A-A900-4B4A-9334-F724BCE619DF}"/>
              </a:ext>
            </a:extLst>
          </p:cNvPr>
          <p:cNvPicPr>
            <a:picLocks noChangeAspect="1"/>
          </p:cNvPicPr>
          <p:nvPr/>
        </p:nvPicPr>
        <p:blipFill>
          <a:blip r:embed="rId4"/>
          <a:stretch>
            <a:fillRect/>
          </a:stretch>
        </p:blipFill>
        <p:spPr>
          <a:xfrm>
            <a:off x="6469621" y="3172356"/>
            <a:ext cx="2449760" cy="1714138"/>
          </a:xfrm>
          <a:prstGeom prst="rect">
            <a:avLst/>
          </a:prstGeom>
        </p:spPr>
      </p:pic>
    </p:spTree>
    <p:extLst>
      <p:ext uri="{BB962C8B-B14F-4D97-AF65-F5344CB8AC3E}">
        <p14:creationId xmlns:p14="http://schemas.microsoft.com/office/powerpoint/2010/main" val="142217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271381" y="130517"/>
            <a:ext cx="8429544"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latin typeface="Showcard Gothic" panose="04020904020102020604" pitchFamily="82" charset="0"/>
              </a:rPr>
              <a:t>PIZZA SALES </a:t>
            </a:r>
            <a:r>
              <a:rPr lang="en-US" sz="1100" dirty="0"/>
              <a:t> </a:t>
            </a:r>
            <a:r>
              <a:rPr lang="en-US" sz="2400" dirty="0">
                <a:solidFill>
                  <a:schemeClr val="tx2"/>
                </a:solidFill>
              </a:rPr>
              <a:t>Analyze the cumulative revenue generated over time..</a:t>
            </a:r>
            <a:endParaRPr sz="2400" dirty="0">
              <a:solidFill>
                <a:schemeClr val="tx2"/>
              </a:solidFill>
            </a:endParaRPr>
          </a:p>
        </p:txBody>
      </p:sp>
      <p:pic>
        <p:nvPicPr>
          <p:cNvPr id="3" name="Picture 2">
            <a:extLst>
              <a:ext uri="{FF2B5EF4-FFF2-40B4-BE49-F238E27FC236}">
                <a16:creationId xmlns:a16="http://schemas.microsoft.com/office/drawing/2014/main" id="{397B16C7-BE18-4ED6-9D4B-2A75A4A9058F}"/>
              </a:ext>
            </a:extLst>
          </p:cNvPr>
          <p:cNvPicPr>
            <a:picLocks noChangeAspect="1"/>
          </p:cNvPicPr>
          <p:nvPr/>
        </p:nvPicPr>
        <p:blipFill>
          <a:blip r:embed="rId3"/>
          <a:stretch>
            <a:fillRect/>
          </a:stretch>
        </p:blipFill>
        <p:spPr>
          <a:xfrm>
            <a:off x="647185" y="983155"/>
            <a:ext cx="5171514" cy="2479128"/>
          </a:xfrm>
          <a:prstGeom prst="rect">
            <a:avLst/>
          </a:prstGeom>
        </p:spPr>
      </p:pic>
      <p:pic>
        <p:nvPicPr>
          <p:cNvPr id="5" name="Picture 4">
            <a:extLst>
              <a:ext uri="{FF2B5EF4-FFF2-40B4-BE49-F238E27FC236}">
                <a16:creationId xmlns:a16="http://schemas.microsoft.com/office/drawing/2014/main" id="{BC5F2FB1-B5C4-4BD6-A2F1-8EC7B915DD84}"/>
              </a:ext>
            </a:extLst>
          </p:cNvPr>
          <p:cNvPicPr>
            <a:picLocks noChangeAspect="1"/>
          </p:cNvPicPr>
          <p:nvPr/>
        </p:nvPicPr>
        <p:blipFill>
          <a:blip r:embed="rId4"/>
          <a:stretch>
            <a:fillRect/>
          </a:stretch>
        </p:blipFill>
        <p:spPr>
          <a:xfrm>
            <a:off x="5910011" y="2571750"/>
            <a:ext cx="2939598" cy="1962317"/>
          </a:xfrm>
          <a:prstGeom prst="rect">
            <a:avLst/>
          </a:prstGeom>
        </p:spPr>
      </p:pic>
    </p:spTree>
    <p:extLst>
      <p:ext uri="{BB962C8B-B14F-4D97-AF65-F5344CB8AC3E}">
        <p14:creationId xmlns:p14="http://schemas.microsoft.com/office/powerpoint/2010/main" val="1993472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64375" y="249863"/>
            <a:ext cx="8443832"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latin typeface="Showcard Gothic" panose="04020904020102020604" pitchFamily="82" charset="0"/>
              </a:rPr>
              <a:t>PIZZA SALES </a:t>
            </a:r>
            <a:r>
              <a:rPr lang="en-US" sz="1100" dirty="0"/>
              <a:t> </a:t>
            </a:r>
            <a:r>
              <a:rPr lang="en-US" sz="2400" dirty="0">
                <a:solidFill>
                  <a:schemeClr val="tx2"/>
                </a:solidFill>
              </a:rPr>
              <a:t>Determine the top 3 most ordered pizza types based on revenue for each pizza category</a:t>
            </a:r>
            <a:r>
              <a:rPr lang="en-US" sz="1100" dirty="0"/>
              <a:t>.</a:t>
            </a:r>
            <a:r>
              <a:rPr lang="en-US" sz="2400" dirty="0"/>
              <a:t>.</a:t>
            </a:r>
            <a:endParaRPr sz="2400" dirty="0">
              <a:solidFill>
                <a:schemeClr val="dk2"/>
              </a:solidFill>
            </a:endParaRPr>
          </a:p>
        </p:txBody>
      </p:sp>
      <p:pic>
        <p:nvPicPr>
          <p:cNvPr id="3" name="Picture 2">
            <a:extLst>
              <a:ext uri="{FF2B5EF4-FFF2-40B4-BE49-F238E27FC236}">
                <a16:creationId xmlns:a16="http://schemas.microsoft.com/office/drawing/2014/main" id="{489CB9D5-82DC-417D-BDE3-94F7863CB59F}"/>
              </a:ext>
            </a:extLst>
          </p:cNvPr>
          <p:cNvPicPr>
            <a:picLocks noChangeAspect="1"/>
          </p:cNvPicPr>
          <p:nvPr/>
        </p:nvPicPr>
        <p:blipFill>
          <a:blip r:embed="rId3"/>
          <a:stretch>
            <a:fillRect/>
          </a:stretch>
        </p:blipFill>
        <p:spPr>
          <a:xfrm>
            <a:off x="163925" y="1783371"/>
            <a:ext cx="5458587" cy="2648320"/>
          </a:xfrm>
          <a:prstGeom prst="rect">
            <a:avLst/>
          </a:prstGeom>
        </p:spPr>
      </p:pic>
      <p:pic>
        <p:nvPicPr>
          <p:cNvPr id="5" name="Picture 4">
            <a:extLst>
              <a:ext uri="{FF2B5EF4-FFF2-40B4-BE49-F238E27FC236}">
                <a16:creationId xmlns:a16="http://schemas.microsoft.com/office/drawing/2014/main" id="{A1A07A35-52BF-44F5-A0E9-5A462726305F}"/>
              </a:ext>
            </a:extLst>
          </p:cNvPr>
          <p:cNvPicPr>
            <a:picLocks noChangeAspect="1"/>
          </p:cNvPicPr>
          <p:nvPr/>
        </p:nvPicPr>
        <p:blipFill>
          <a:blip r:embed="rId4"/>
          <a:stretch>
            <a:fillRect/>
          </a:stretch>
        </p:blipFill>
        <p:spPr>
          <a:xfrm>
            <a:off x="5405145" y="2842602"/>
            <a:ext cx="3281656" cy="2051035"/>
          </a:xfrm>
          <a:prstGeom prst="rect">
            <a:avLst/>
          </a:prstGeom>
        </p:spPr>
      </p:pic>
    </p:spTree>
    <p:extLst>
      <p:ext uri="{BB962C8B-B14F-4D97-AF65-F5344CB8AC3E}">
        <p14:creationId xmlns:p14="http://schemas.microsoft.com/office/powerpoint/2010/main" val="2828835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548F-96A9-4A5E-BB9F-3FFAA80D2F41}"/>
              </a:ext>
            </a:extLst>
          </p:cNvPr>
          <p:cNvSpPr>
            <a:spLocks noGrp="1"/>
          </p:cNvSpPr>
          <p:nvPr>
            <p:ph type="title"/>
          </p:nvPr>
        </p:nvSpPr>
        <p:spPr/>
        <p:txBody>
          <a:bodyPr/>
          <a:lstStyle/>
          <a:p>
            <a:r>
              <a:rPr lang="en-US" sz="6000" dirty="0"/>
              <a:t>THANK YOU</a:t>
            </a:r>
            <a:endParaRPr lang="en-IN" sz="6000" dirty="0"/>
          </a:p>
        </p:txBody>
      </p:sp>
      <p:sp>
        <p:nvSpPr>
          <p:cNvPr id="3" name="Subtitle 2">
            <a:extLst>
              <a:ext uri="{FF2B5EF4-FFF2-40B4-BE49-F238E27FC236}">
                <a16:creationId xmlns:a16="http://schemas.microsoft.com/office/drawing/2014/main" id="{84291246-8380-484A-9C01-923D0BC8560D}"/>
              </a:ext>
            </a:extLst>
          </p:cNvPr>
          <p:cNvSpPr>
            <a:spLocks noGrp="1"/>
          </p:cNvSpPr>
          <p:nvPr>
            <p:ph type="subTitle" idx="1"/>
          </p:nvPr>
        </p:nvSpPr>
        <p:spPr/>
        <p:txBody>
          <a:bodyPr/>
          <a:lstStyle/>
          <a:p>
            <a:r>
              <a:rPr lang="en-US" sz="2000" dirty="0">
                <a:solidFill>
                  <a:schemeClr val="tx2"/>
                </a:solidFill>
              </a:rPr>
              <a:t>SHAHIL RAJ</a:t>
            </a:r>
            <a:endParaRPr lang="en-IN" sz="2000" dirty="0">
              <a:solidFill>
                <a:schemeClr val="tx2"/>
              </a:solidFill>
            </a:endParaRPr>
          </a:p>
        </p:txBody>
      </p:sp>
    </p:spTree>
    <p:extLst>
      <p:ext uri="{BB962C8B-B14F-4D97-AF65-F5344CB8AC3E}">
        <p14:creationId xmlns:p14="http://schemas.microsoft.com/office/powerpoint/2010/main" val="296879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5" name="Google Shape;735;p27"/>
          <p:cNvSpPr/>
          <p:nvPr/>
        </p:nvSpPr>
        <p:spPr>
          <a:xfrm rot="-3144195">
            <a:off x="8858413" y="1441298"/>
            <a:ext cx="417008" cy="415622"/>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txBox="1"/>
          <p:nvPr/>
        </p:nvSpPr>
        <p:spPr>
          <a:xfrm>
            <a:off x="777151" y="272057"/>
            <a:ext cx="77040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00B0F0"/>
                </a:solidFill>
              </a:rPr>
              <a:t>            </a:t>
            </a:r>
            <a:r>
              <a:rPr lang="en-US" sz="2800" dirty="0">
                <a:solidFill>
                  <a:srgbClr val="00B0F0"/>
                </a:solidFill>
                <a:latin typeface="Algerian" panose="04020705040A02060702" pitchFamily="82" charset="0"/>
              </a:rPr>
              <a:t>     </a:t>
            </a:r>
            <a:r>
              <a:rPr lang="en-US" sz="1800" dirty="0">
                <a:solidFill>
                  <a:srgbClr val="00B0F0"/>
                </a:solidFill>
                <a:latin typeface="Algerian" panose="04020705040A02060702" pitchFamily="82" charset="0"/>
              </a:rPr>
              <a:t>            </a:t>
            </a:r>
            <a:r>
              <a:rPr lang="en-US" sz="2800" dirty="0">
                <a:solidFill>
                  <a:srgbClr val="00B0F0"/>
                </a:solidFill>
                <a:latin typeface="Jokerman" panose="04090605060D06020702" pitchFamily="82" charset="0"/>
              </a:rPr>
              <a:t>INTRODUCTION </a:t>
            </a:r>
            <a:br>
              <a:rPr lang="en-US" sz="1800" dirty="0">
                <a:solidFill>
                  <a:srgbClr val="FFC000"/>
                </a:solidFill>
                <a:latin typeface="Jokerman" panose="04090605060D06020702" pitchFamily="82" charset="0"/>
              </a:rPr>
            </a:br>
            <a:br>
              <a:rPr lang="en-US" sz="1800" dirty="0">
                <a:solidFill>
                  <a:srgbClr val="FFC000"/>
                </a:solidFill>
                <a:latin typeface="Algerian" panose="04020705040A02060702" pitchFamily="82" charset="0"/>
              </a:rPr>
            </a:br>
            <a:r>
              <a:rPr lang="en-US" sz="3200" dirty="0">
                <a:solidFill>
                  <a:srgbClr val="FFC000"/>
                </a:solidFill>
                <a:latin typeface="SuperFrench" panose="00000400000000000000" pitchFamily="2" charset="2"/>
              </a:rPr>
              <a:t>Hello everyone, I'm Shahil Raj. In this project, I've used SQL queries to analyze and address various questions related to pizza sales. My goal through this analysis is to uncover key insights and trends within the data, which can guide decision-making and help optimize sales strategies.</a:t>
            </a:r>
            <a:endParaRPr sz="3200" dirty="0">
              <a:solidFill>
                <a:srgbClr val="FFC000"/>
              </a:solidFill>
              <a:latin typeface="SuperFrench" panose="00000400000000000000" pitchFamily="2" charset="2"/>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29"/>
          <p:cNvSpPr txBox="1">
            <a:spLocks noGrp="1"/>
          </p:cNvSpPr>
          <p:nvPr>
            <p:ph type="title"/>
          </p:nvPr>
        </p:nvSpPr>
        <p:spPr>
          <a:xfrm>
            <a:off x="4387481" y="227302"/>
            <a:ext cx="4115100" cy="921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dirty="0">
                <a:latin typeface="Rockwell Condensed" panose="02060603050405020104" pitchFamily="18" charset="0"/>
              </a:rPr>
              <a:t>INTRODUCTION</a:t>
            </a:r>
            <a:endParaRPr sz="4000" dirty="0">
              <a:latin typeface="Rockwell Condensed" panose="02060603050405020104" pitchFamily="18" charset="0"/>
            </a:endParaRPr>
          </a:p>
        </p:txBody>
      </p:sp>
      <p:sp>
        <p:nvSpPr>
          <p:cNvPr id="762" name="Google Shape;762;p29"/>
          <p:cNvSpPr txBox="1">
            <a:spLocks noGrp="1"/>
          </p:cNvSpPr>
          <p:nvPr>
            <p:ph type="subTitle" idx="1"/>
          </p:nvPr>
        </p:nvSpPr>
        <p:spPr>
          <a:xfrm>
            <a:off x="3755202" y="1057995"/>
            <a:ext cx="4115100" cy="178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br>
              <a:rPr lang="en-US" sz="1600" dirty="0">
                <a:solidFill>
                  <a:srgbClr val="FFC000"/>
                </a:solidFill>
                <a:latin typeface="SuperFrench" panose="00000400000000000000" pitchFamily="2" charset="2"/>
              </a:rPr>
            </a:br>
            <a:br>
              <a:rPr lang="en-US" sz="1600" dirty="0">
                <a:solidFill>
                  <a:srgbClr val="FFC000"/>
                </a:solidFill>
                <a:latin typeface="SuperFrench" panose="00000400000000000000" pitchFamily="2" charset="2"/>
              </a:rPr>
            </a:br>
            <a:br>
              <a:rPr lang="en-US" sz="1600" dirty="0">
                <a:solidFill>
                  <a:srgbClr val="FFC000"/>
                </a:solidFill>
                <a:latin typeface="SuperFrench" panose="00000400000000000000" pitchFamily="2" charset="2"/>
              </a:rPr>
            </a:br>
            <a:br>
              <a:rPr lang="en-US" sz="1600" dirty="0">
                <a:solidFill>
                  <a:srgbClr val="FFC000"/>
                </a:solidFill>
                <a:latin typeface="SuperFrench" panose="00000400000000000000" pitchFamily="2" charset="2"/>
              </a:rPr>
            </a:br>
            <a:br>
              <a:rPr lang="en-US" sz="1600" dirty="0">
                <a:solidFill>
                  <a:srgbClr val="FFC000"/>
                </a:solidFill>
                <a:latin typeface="SuperFrench" panose="00000400000000000000" pitchFamily="2" charset="2"/>
              </a:rPr>
            </a:br>
            <a:br>
              <a:rPr lang="en-US" sz="1600" dirty="0">
                <a:solidFill>
                  <a:srgbClr val="FFC000"/>
                </a:solidFill>
                <a:latin typeface="SuperFrench" panose="00000400000000000000" pitchFamily="2" charset="2"/>
              </a:rPr>
            </a:br>
            <a:br>
              <a:rPr lang="en-US" sz="1600" dirty="0">
                <a:solidFill>
                  <a:srgbClr val="FFC000"/>
                </a:solidFill>
                <a:latin typeface="SuperFrench" panose="00000400000000000000" pitchFamily="2" charset="2"/>
              </a:rPr>
            </a:br>
            <a:r>
              <a:rPr lang="en-US" sz="2400" dirty="0">
                <a:solidFill>
                  <a:schemeClr val="accent4"/>
                </a:solidFill>
                <a:latin typeface="Sitka Display Semibold" pitchFamily="2" charset="0"/>
              </a:rPr>
              <a:t>Hello everyone, I'm Shahil Raj. In this project, I've used SQL queries to analyze and address various questions related to pizza sales. My goal through this analysis is to uncover key insights and trends within the data, which can guide decision-making and help optimize sales strategies.</a:t>
            </a:r>
            <a:endParaRPr sz="2400" dirty="0">
              <a:solidFill>
                <a:schemeClr val="accent4"/>
              </a:solidFill>
              <a:latin typeface="Sitka Display Semibold" pitchFamily="2" charset="0"/>
            </a:endParaRPr>
          </a:p>
        </p:txBody>
      </p:sp>
      <p:grpSp>
        <p:nvGrpSpPr>
          <p:cNvPr id="763" name="Google Shape;763;p29"/>
          <p:cNvGrpSpPr/>
          <p:nvPr/>
        </p:nvGrpSpPr>
        <p:grpSpPr>
          <a:xfrm>
            <a:off x="719992" y="1149202"/>
            <a:ext cx="2457508" cy="2845096"/>
            <a:chOff x="719992" y="1149202"/>
            <a:chExt cx="2457508" cy="2845096"/>
          </a:xfrm>
        </p:grpSpPr>
        <p:grpSp>
          <p:nvGrpSpPr>
            <p:cNvPr id="764" name="Google Shape;764;p29"/>
            <p:cNvGrpSpPr/>
            <p:nvPr/>
          </p:nvGrpSpPr>
          <p:grpSpPr>
            <a:xfrm>
              <a:off x="1272042" y="1149202"/>
              <a:ext cx="1226273" cy="1165909"/>
              <a:chOff x="1291642" y="1263502"/>
              <a:chExt cx="1226273" cy="1165909"/>
            </a:xfrm>
          </p:grpSpPr>
          <p:grpSp>
            <p:nvGrpSpPr>
              <p:cNvPr id="765" name="Google Shape;765;p29"/>
              <p:cNvGrpSpPr/>
              <p:nvPr/>
            </p:nvGrpSpPr>
            <p:grpSpPr>
              <a:xfrm>
                <a:off x="1291642" y="1263502"/>
                <a:ext cx="1226273" cy="1165909"/>
                <a:chOff x="1291642" y="1263324"/>
                <a:chExt cx="1226273" cy="1165909"/>
              </a:xfrm>
            </p:grpSpPr>
            <p:sp>
              <p:nvSpPr>
                <p:cNvPr id="766" name="Google Shape;766;p29"/>
                <p:cNvSpPr/>
                <p:nvPr/>
              </p:nvSpPr>
              <p:spPr>
                <a:xfrm>
                  <a:off x="1291642" y="1263324"/>
                  <a:ext cx="1226273" cy="1165909"/>
                </a:xfrm>
                <a:custGeom>
                  <a:avLst/>
                  <a:gdLst/>
                  <a:ahLst/>
                  <a:cxnLst/>
                  <a:rect l="l" t="t" r="r" b="b"/>
                  <a:pathLst>
                    <a:path w="14525" h="13810" extrusionOk="0">
                      <a:moveTo>
                        <a:pt x="7262" y="0"/>
                      </a:moveTo>
                      <a:cubicBezTo>
                        <a:pt x="4738" y="0"/>
                        <a:pt x="2267" y="687"/>
                        <a:pt x="117" y="1989"/>
                      </a:cubicBezTo>
                      <a:cubicBezTo>
                        <a:pt x="63" y="2016"/>
                        <a:pt x="28" y="2070"/>
                        <a:pt x="10" y="2132"/>
                      </a:cubicBezTo>
                      <a:cubicBezTo>
                        <a:pt x="1" y="2186"/>
                        <a:pt x="10" y="2248"/>
                        <a:pt x="36" y="2302"/>
                      </a:cubicBezTo>
                      <a:lnTo>
                        <a:pt x="7066" y="13703"/>
                      </a:lnTo>
                      <a:cubicBezTo>
                        <a:pt x="7102" y="13774"/>
                        <a:pt x="7182" y="13810"/>
                        <a:pt x="7262" y="13810"/>
                      </a:cubicBezTo>
                      <a:cubicBezTo>
                        <a:pt x="7343" y="13810"/>
                        <a:pt x="7414" y="13774"/>
                        <a:pt x="7459" y="13703"/>
                      </a:cubicBezTo>
                      <a:lnTo>
                        <a:pt x="14480" y="2302"/>
                      </a:lnTo>
                      <a:cubicBezTo>
                        <a:pt x="14515" y="2248"/>
                        <a:pt x="14524" y="2186"/>
                        <a:pt x="14506" y="2132"/>
                      </a:cubicBezTo>
                      <a:cubicBezTo>
                        <a:pt x="14489" y="2070"/>
                        <a:pt x="14453" y="2016"/>
                        <a:pt x="14399" y="1989"/>
                      </a:cubicBezTo>
                      <a:cubicBezTo>
                        <a:pt x="12249" y="687"/>
                        <a:pt x="9778" y="0"/>
                        <a:pt x="7262" y="0"/>
                      </a:cubicBezTo>
                      <a:close/>
                    </a:path>
                  </a:pathLst>
                </a:custGeom>
                <a:solidFill>
                  <a:schemeClr val="accent5"/>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1341368" y="1389791"/>
                  <a:ext cx="1126061" cy="1039441"/>
                </a:xfrm>
                <a:custGeom>
                  <a:avLst/>
                  <a:gdLst/>
                  <a:ahLst/>
                  <a:cxnLst/>
                  <a:rect l="l" t="t" r="r" b="b"/>
                  <a:pathLst>
                    <a:path w="13338" h="12312" extrusionOk="0">
                      <a:moveTo>
                        <a:pt x="6673" y="1"/>
                      </a:moveTo>
                      <a:cubicBezTo>
                        <a:pt x="4336" y="1"/>
                        <a:pt x="2043" y="590"/>
                        <a:pt x="1" y="1705"/>
                      </a:cubicBezTo>
                      <a:lnTo>
                        <a:pt x="6477" y="12205"/>
                      </a:lnTo>
                      <a:cubicBezTo>
                        <a:pt x="6513" y="12276"/>
                        <a:pt x="6593" y="12312"/>
                        <a:pt x="6673" y="12312"/>
                      </a:cubicBezTo>
                      <a:cubicBezTo>
                        <a:pt x="6754" y="12312"/>
                        <a:pt x="6825" y="12276"/>
                        <a:pt x="6870" y="12205"/>
                      </a:cubicBezTo>
                      <a:lnTo>
                        <a:pt x="13338" y="1705"/>
                      </a:lnTo>
                      <a:cubicBezTo>
                        <a:pt x="11304" y="590"/>
                        <a:pt x="9011" y="1"/>
                        <a:pt x="6673" y="1"/>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29"/>
              <p:cNvSpPr/>
              <p:nvPr/>
            </p:nvSpPr>
            <p:spPr>
              <a:xfrm>
                <a:off x="2036526" y="1829844"/>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29"/>
              <p:cNvGrpSpPr/>
              <p:nvPr/>
            </p:nvGrpSpPr>
            <p:grpSpPr>
              <a:xfrm>
                <a:off x="1993774" y="1473334"/>
                <a:ext cx="326687" cy="298772"/>
                <a:chOff x="7951491" y="3948941"/>
                <a:chExt cx="472500" cy="432126"/>
              </a:xfrm>
            </p:grpSpPr>
            <p:sp>
              <p:nvSpPr>
                <p:cNvPr id="770" name="Google Shape;770;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29"/>
                <p:cNvGrpSpPr/>
                <p:nvPr/>
              </p:nvGrpSpPr>
              <p:grpSpPr>
                <a:xfrm>
                  <a:off x="8040998" y="4004152"/>
                  <a:ext cx="305305" cy="293709"/>
                  <a:chOff x="8040998" y="4004152"/>
                  <a:chExt cx="305305" cy="293709"/>
                </a:xfrm>
              </p:grpSpPr>
              <p:sp>
                <p:nvSpPr>
                  <p:cNvPr id="772" name="Google Shape;772;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0" name="Google Shape;780;p29"/>
              <p:cNvGrpSpPr/>
              <p:nvPr/>
            </p:nvGrpSpPr>
            <p:grpSpPr>
              <a:xfrm>
                <a:off x="1558949" y="1635734"/>
                <a:ext cx="326687" cy="298772"/>
                <a:chOff x="7951491" y="3948941"/>
                <a:chExt cx="472500" cy="432126"/>
              </a:xfrm>
            </p:grpSpPr>
            <p:sp>
              <p:nvSpPr>
                <p:cNvPr id="781" name="Google Shape;781;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29"/>
                <p:cNvGrpSpPr/>
                <p:nvPr/>
              </p:nvGrpSpPr>
              <p:grpSpPr>
                <a:xfrm>
                  <a:off x="8040998" y="4004152"/>
                  <a:ext cx="305305" cy="293709"/>
                  <a:chOff x="8040998" y="4004152"/>
                  <a:chExt cx="305305" cy="293709"/>
                </a:xfrm>
              </p:grpSpPr>
              <p:sp>
                <p:nvSpPr>
                  <p:cNvPr id="783" name="Google Shape;783;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1" name="Google Shape;791;p29"/>
              <p:cNvSpPr/>
              <p:nvPr/>
            </p:nvSpPr>
            <p:spPr>
              <a:xfrm>
                <a:off x="1838044" y="1749667"/>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29"/>
              <p:cNvGrpSpPr/>
              <p:nvPr/>
            </p:nvGrpSpPr>
            <p:grpSpPr>
              <a:xfrm rot="-4424905">
                <a:off x="1750308" y="1433439"/>
                <a:ext cx="308956" cy="262438"/>
                <a:chOff x="9520904" y="1806552"/>
                <a:chExt cx="446838" cy="379559"/>
              </a:xfrm>
            </p:grpSpPr>
            <p:sp>
              <p:nvSpPr>
                <p:cNvPr id="793" name="Google Shape;793;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9"/>
              <p:cNvSpPr/>
              <p:nvPr/>
            </p:nvSpPr>
            <p:spPr>
              <a:xfrm>
                <a:off x="1469623" y="1535466"/>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29"/>
              <p:cNvGrpSpPr/>
              <p:nvPr/>
            </p:nvGrpSpPr>
            <p:grpSpPr>
              <a:xfrm rot="-7593699">
                <a:off x="1777607" y="1963434"/>
                <a:ext cx="308975" cy="262454"/>
                <a:chOff x="9520904" y="1806552"/>
                <a:chExt cx="446838" cy="379559"/>
              </a:xfrm>
            </p:grpSpPr>
            <p:sp>
              <p:nvSpPr>
                <p:cNvPr id="799" name="Google Shape;799;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29"/>
              <p:cNvSpPr/>
              <p:nvPr/>
            </p:nvSpPr>
            <p:spPr>
              <a:xfrm>
                <a:off x="1608926" y="1501694"/>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29"/>
            <p:cNvGrpSpPr/>
            <p:nvPr/>
          </p:nvGrpSpPr>
          <p:grpSpPr>
            <a:xfrm>
              <a:off x="719992" y="1819088"/>
              <a:ext cx="2339417" cy="2175210"/>
              <a:chOff x="739592" y="1704788"/>
              <a:chExt cx="2339417" cy="2175210"/>
            </a:xfrm>
          </p:grpSpPr>
          <p:grpSp>
            <p:nvGrpSpPr>
              <p:cNvPr id="805" name="Google Shape;805;p29"/>
              <p:cNvGrpSpPr/>
              <p:nvPr/>
            </p:nvGrpSpPr>
            <p:grpSpPr>
              <a:xfrm>
                <a:off x="739592" y="1704788"/>
                <a:ext cx="2339417" cy="2175210"/>
                <a:chOff x="739592" y="1704609"/>
                <a:chExt cx="2339417" cy="2175210"/>
              </a:xfrm>
            </p:grpSpPr>
            <p:sp>
              <p:nvSpPr>
                <p:cNvPr id="806" name="Google Shape;806;p29"/>
                <p:cNvSpPr/>
                <p:nvPr/>
              </p:nvSpPr>
              <p:spPr>
                <a:xfrm>
                  <a:off x="739592" y="1704609"/>
                  <a:ext cx="2339417" cy="2175210"/>
                </a:xfrm>
                <a:custGeom>
                  <a:avLst/>
                  <a:gdLst/>
                  <a:ahLst/>
                  <a:cxnLst/>
                  <a:rect l="l" t="t" r="r" b="b"/>
                  <a:pathLst>
                    <a:path w="27710" h="25765" extrusionOk="0">
                      <a:moveTo>
                        <a:pt x="6825" y="1"/>
                      </a:moveTo>
                      <a:cubicBezTo>
                        <a:pt x="6790" y="1"/>
                        <a:pt x="6745" y="19"/>
                        <a:pt x="6709" y="36"/>
                      </a:cubicBezTo>
                      <a:cubicBezTo>
                        <a:pt x="2507" y="2570"/>
                        <a:pt x="1" y="7013"/>
                        <a:pt x="1" y="11910"/>
                      </a:cubicBezTo>
                      <a:cubicBezTo>
                        <a:pt x="1" y="19547"/>
                        <a:pt x="6210" y="25765"/>
                        <a:pt x="13855" y="25765"/>
                      </a:cubicBezTo>
                      <a:cubicBezTo>
                        <a:pt x="21491" y="25765"/>
                        <a:pt x="27709" y="19547"/>
                        <a:pt x="27709" y="11910"/>
                      </a:cubicBezTo>
                      <a:cubicBezTo>
                        <a:pt x="27709" y="7013"/>
                        <a:pt x="25203" y="2570"/>
                        <a:pt x="20992" y="36"/>
                      </a:cubicBezTo>
                      <a:cubicBezTo>
                        <a:pt x="20956" y="19"/>
                        <a:pt x="20920" y="1"/>
                        <a:pt x="20876" y="1"/>
                      </a:cubicBezTo>
                      <a:cubicBezTo>
                        <a:pt x="20805" y="1"/>
                        <a:pt x="20724" y="45"/>
                        <a:pt x="20680" y="117"/>
                      </a:cubicBezTo>
                      <a:lnTo>
                        <a:pt x="13855" y="11197"/>
                      </a:lnTo>
                      <a:lnTo>
                        <a:pt x="7021" y="117"/>
                      </a:lnTo>
                      <a:cubicBezTo>
                        <a:pt x="6977" y="45"/>
                        <a:pt x="6906" y="1"/>
                        <a:pt x="6825" y="1"/>
                      </a:cubicBezTo>
                      <a:close/>
                    </a:path>
                  </a:pathLst>
                </a:custGeom>
                <a:solidFill>
                  <a:schemeClr val="accent5"/>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866144" y="1800262"/>
                  <a:ext cx="2086311" cy="1945490"/>
                </a:xfrm>
                <a:custGeom>
                  <a:avLst/>
                  <a:gdLst/>
                  <a:ahLst/>
                  <a:cxnLst/>
                  <a:rect l="l" t="t" r="r" b="b"/>
                  <a:pathLst>
                    <a:path w="24712" h="23044" extrusionOk="0">
                      <a:moveTo>
                        <a:pt x="6156" y="1"/>
                      </a:moveTo>
                      <a:cubicBezTo>
                        <a:pt x="2471" y="2142"/>
                        <a:pt x="0" y="6120"/>
                        <a:pt x="0" y="10688"/>
                      </a:cubicBezTo>
                      <a:cubicBezTo>
                        <a:pt x="0" y="17513"/>
                        <a:pt x="5531" y="23044"/>
                        <a:pt x="12356" y="23044"/>
                      </a:cubicBezTo>
                      <a:cubicBezTo>
                        <a:pt x="19181" y="23044"/>
                        <a:pt x="24712" y="17513"/>
                        <a:pt x="24712" y="10688"/>
                      </a:cubicBezTo>
                      <a:cubicBezTo>
                        <a:pt x="24712" y="6120"/>
                        <a:pt x="22232" y="2142"/>
                        <a:pt x="18556" y="1"/>
                      </a:cubicBezTo>
                      <a:lnTo>
                        <a:pt x="12356" y="10064"/>
                      </a:lnTo>
                      <a:lnTo>
                        <a:pt x="6156" y="1"/>
                      </a:ln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29"/>
              <p:cNvSpPr/>
              <p:nvPr/>
            </p:nvSpPr>
            <p:spPr>
              <a:xfrm>
                <a:off x="1428876" y="2932157"/>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29"/>
              <p:cNvGrpSpPr/>
              <p:nvPr/>
            </p:nvGrpSpPr>
            <p:grpSpPr>
              <a:xfrm rot="-8100000">
                <a:off x="1844306" y="3118812"/>
                <a:ext cx="308948" cy="262430"/>
                <a:chOff x="9520904" y="1806552"/>
                <a:chExt cx="446838" cy="379559"/>
              </a:xfrm>
            </p:grpSpPr>
            <p:sp>
              <p:nvSpPr>
                <p:cNvPr id="810" name="Google Shape;810;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29"/>
              <p:cNvSpPr/>
              <p:nvPr/>
            </p:nvSpPr>
            <p:spPr>
              <a:xfrm>
                <a:off x="2052073" y="3303816"/>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29"/>
              <p:cNvGrpSpPr/>
              <p:nvPr/>
            </p:nvGrpSpPr>
            <p:grpSpPr>
              <a:xfrm>
                <a:off x="2308086" y="2932159"/>
                <a:ext cx="326687" cy="298772"/>
                <a:chOff x="7951491" y="3948941"/>
                <a:chExt cx="472500" cy="432126"/>
              </a:xfrm>
            </p:grpSpPr>
            <p:sp>
              <p:nvSpPr>
                <p:cNvPr id="816" name="Google Shape;816;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29"/>
                <p:cNvGrpSpPr/>
                <p:nvPr/>
              </p:nvGrpSpPr>
              <p:grpSpPr>
                <a:xfrm>
                  <a:off x="8040998" y="4004152"/>
                  <a:ext cx="305305" cy="293709"/>
                  <a:chOff x="8040998" y="4004152"/>
                  <a:chExt cx="305305" cy="293709"/>
                </a:xfrm>
              </p:grpSpPr>
              <p:sp>
                <p:nvSpPr>
                  <p:cNvPr id="818" name="Google Shape;818;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6" name="Google Shape;826;p29"/>
              <p:cNvSpPr/>
              <p:nvPr/>
            </p:nvSpPr>
            <p:spPr>
              <a:xfrm>
                <a:off x="2517919" y="272369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29"/>
              <p:cNvGrpSpPr/>
              <p:nvPr/>
            </p:nvGrpSpPr>
            <p:grpSpPr>
              <a:xfrm>
                <a:off x="1065636" y="2207734"/>
                <a:ext cx="326687" cy="298772"/>
                <a:chOff x="7951491" y="3948941"/>
                <a:chExt cx="472500" cy="432126"/>
              </a:xfrm>
            </p:grpSpPr>
            <p:sp>
              <p:nvSpPr>
                <p:cNvPr id="828" name="Google Shape;828;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29"/>
                <p:cNvGrpSpPr/>
                <p:nvPr/>
              </p:nvGrpSpPr>
              <p:grpSpPr>
                <a:xfrm>
                  <a:off x="8040998" y="4004152"/>
                  <a:ext cx="305305" cy="293709"/>
                  <a:chOff x="8040998" y="4004152"/>
                  <a:chExt cx="305305" cy="293709"/>
                </a:xfrm>
              </p:grpSpPr>
              <p:sp>
                <p:nvSpPr>
                  <p:cNvPr id="830" name="Google Shape;830;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8" name="Google Shape;838;p29"/>
              <p:cNvGrpSpPr/>
              <p:nvPr/>
            </p:nvGrpSpPr>
            <p:grpSpPr>
              <a:xfrm>
                <a:off x="1291661" y="3153284"/>
                <a:ext cx="326687" cy="298772"/>
                <a:chOff x="7951491" y="3948941"/>
                <a:chExt cx="472500" cy="432126"/>
              </a:xfrm>
            </p:grpSpPr>
            <p:sp>
              <p:nvSpPr>
                <p:cNvPr id="839" name="Google Shape;839;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29"/>
                <p:cNvGrpSpPr/>
                <p:nvPr/>
              </p:nvGrpSpPr>
              <p:grpSpPr>
                <a:xfrm>
                  <a:off x="8040998" y="4004152"/>
                  <a:ext cx="305305" cy="293709"/>
                  <a:chOff x="8040998" y="4004152"/>
                  <a:chExt cx="305305" cy="293709"/>
                </a:xfrm>
              </p:grpSpPr>
              <p:sp>
                <p:nvSpPr>
                  <p:cNvPr id="841" name="Google Shape;841;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9" name="Google Shape;849;p29"/>
              <p:cNvSpPr/>
              <p:nvPr/>
            </p:nvSpPr>
            <p:spPr>
              <a:xfrm rot="-3356822">
                <a:off x="1019513" y="2506490"/>
                <a:ext cx="272122" cy="258543"/>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1156744" y="2952254"/>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1910269" y="273734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2335356" y="210439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29"/>
              <p:cNvGrpSpPr/>
              <p:nvPr/>
            </p:nvGrpSpPr>
            <p:grpSpPr>
              <a:xfrm>
                <a:off x="1437624" y="2571759"/>
                <a:ext cx="326687" cy="298772"/>
                <a:chOff x="7951491" y="3948941"/>
                <a:chExt cx="472500" cy="432126"/>
              </a:xfrm>
            </p:grpSpPr>
            <p:sp>
              <p:nvSpPr>
                <p:cNvPr id="854" name="Google Shape;854;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29"/>
                <p:cNvGrpSpPr/>
                <p:nvPr/>
              </p:nvGrpSpPr>
              <p:grpSpPr>
                <a:xfrm>
                  <a:off x="8040998" y="4004152"/>
                  <a:ext cx="305305" cy="293709"/>
                  <a:chOff x="8040998" y="4004152"/>
                  <a:chExt cx="305305" cy="293709"/>
                </a:xfrm>
              </p:grpSpPr>
              <p:sp>
                <p:nvSpPr>
                  <p:cNvPr id="856" name="Google Shape;856;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4" name="Google Shape;864;p29"/>
              <p:cNvGrpSpPr/>
              <p:nvPr/>
            </p:nvGrpSpPr>
            <p:grpSpPr>
              <a:xfrm>
                <a:off x="2490649" y="2319784"/>
                <a:ext cx="326687" cy="298772"/>
                <a:chOff x="7951491" y="3948941"/>
                <a:chExt cx="472500" cy="432126"/>
              </a:xfrm>
            </p:grpSpPr>
            <p:sp>
              <p:nvSpPr>
                <p:cNvPr id="865" name="Google Shape;865;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29"/>
                <p:cNvGrpSpPr/>
                <p:nvPr/>
              </p:nvGrpSpPr>
              <p:grpSpPr>
                <a:xfrm>
                  <a:off x="8040998" y="4004152"/>
                  <a:ext cx="305305" cy="293709"/>
                  <a:chOff x="8040998" y="4004152"/>
                  <a:chExt cx="305305" cy="293709"/>
                </a:xfrm>
              </p:grpSpPr>
              <p:sp>
                <p:nvSpPr>
                  <p:cNvPr id="867" name="Google Shape;867;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5" name="Google Shape;875;p29"/>
              <p:cNvGrpSpPr/>
              <p:nvPr/>
            </p:nvGrpSpPr>
            <p:grpSpPr>
              <a:xfrm rot="-6579062">
                <a:off x="1300506" y="2226326"/>
                <a:ext cx="308929" cy="262414"/>
                <a:chOff x="9520904" y="1806552"/>
                <a:chExt cx="446838" cy="379559"/>
              </a:xfrm>
            </p:grpSpPr>
            <p:sp>
              <p:nvSpPr>
                <p:cNvPr id="876" name="Google Shape;876;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29"/>
              <p:cNvGrpSpPr/>
              <p:nvPr/>
            </p:nvGrpSpPr>
            <p:grpSpPr>
              <a:xfrm rot="-10485318">
                <a:off x="1515106" y="2718992"/>
                <a:ext cx="308941" cy="262425"/>
                <a:chOff x="9520904" y="1806552"/>
                <a:chExt cx="446838" cy="379559"/>
              </a:xfrm>
            </p:grpSpPr>
            <p:sp>
              <p:nvSpPr>
                <p:cNvPr id="881" name="Google Shape;881;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29"/>
              <p:cNvGrpSpPr/>
              <p:nvPr/>
            </p:nvGrpSpPr>
            <p:grpSpPr>
              <a:xfrm rot="-8100000">
                <a:off x="1446411" y="3284470"/>
                <a:ext cx="308948" cy="262430"/>
                <a:chOff x="9520904" y="1806552"/>
                <a:chExt cx="446838" cy="379559"/>
              </a:xfrm>
            </p:grpSpPr>
            <p:sp>
              <p:nvSpPr>
                <p:cNvPr id="886" name="Google Shape;886;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9"/>
              <p:cNvGrpSpPr/>
              <p:nvPr/>
            </p:nvGrpSpPr>
            <p:grpSpPr>
              <a:xfrm rot="-8100000">
                <a:off x="2248336" y="2735395"/>
                <a:ext cx="308948" cy="262430"/>
                <a:chOff x="9520904" y="1806552"/>
                <a:chExt cx="446838" cy="379559"/>
              </a:xfrm>
            </p:grpSpPr>
            <p:sp>
              <p:nvSpPr>
                <p:cNvPr id="891" name="Google Shape;891;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29"/>
              <p:cNvSpPr/>
              <p:nvPr/>
            </p:nvSpPr>
            <p:spPr>
              <a:xfrm>
                <a:off x="2329876" y="3357757"/>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2054539" y="2513819"/>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rot="-2491123">
                <a:off x="1382025" y="2112718"/>
                <a:ext cx="145879" cy="115868"/>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9"/>
              <p:cNvSpPr/>
              <p:nvPr/>
            </p:nvSpPr>
            <p:spPr>
              <a:xfrm>
                <a:off x="2749523" y="2561641"/>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a:off x="989623" y="2792504"/>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1686673" y="3030216"/>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9"/>
              <p:cNvSpPr/>
              <p:nvPr/>
            </p:nvSpPr>
            <p:spPr>
              <a:xfrm>
                <a:off x="1838044" y="335774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29"/>
              <p:cNvGrpSpPr/>
              <p:nvPr/>
            </p:nvGrpSpPr>
            <p:grpSpPr>
              <a:xfrm rot="-4424905">
                <a:off x="2248496" y="2225764"/>
                <a:ext cx="308956" cy="262438"/>
                <a:chOff x="9520904" y="1806552"/>
                <a:chExt cx="446838" cy="379559"/>
              </a:xfrm>
            </p:grpSpPr>
            <p:sp>
              <p:nvSpPr>
                <p:cNvPr id="903" name="Google Shape;903;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7" name="Google Shape;907;p29"/>
              <p:cNvSpPr/>
              <p:nvPr/>
            </p:nvSpPr>
            <p:spPr>
              <a:xfrm>
                <a:off x="1218448" y="1970004"/>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29"/>
            <p:cNvGrpSpPr/>
            <p:nvPr/>
          </p:nvGrpSpPr>
          <p:grpSpPr>
            <a:xfrm rot="-498017">
              <a:off x="1557120" y="1898893"/>
              <a:ext cx="155799" cy="336693"/>
              <a:chOff x="1469000" y="2230225"/>
              <a:chExt cx="109075" cy="235750"/>
            </a:xfrm>
          </p:grpSpPr>
          <p:sp>
            <p:nvSpPr>
              <p:cNvPr id="909" name="Google Shape;909;p29"/>
              <p:cNvSpPr/>
              <p:nvPr/>
            </p:nvSpPr>
            <p:spPr>
              <a:xfrm>
                <a:off x="1497100" y="2295400"/>
                <a:ext cx="80975" cy="170575"/>
              </a:xfrm>
              <a:custGeom>
                <a:avLst/>
                <a:gdLst/>
                <a:ahLst/>
                <a:cxnLst/>
                <a:rect l="l" t="t" r="r" b="b"/>
                <a:pathLst>
                  <a:path w="3239" h="6823" extrusionOk="0">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a:off x="1469000" y="2230225"/>
                <a:ext cx="28350" cy="49075"/>
              </a:xfrm>
              <a:custGeom>
                <a:avLst/>
                <a:gdLst/>
                <a:ahLst/>
                <a:cxnLst/>
                <a:rect l="l" t="t" r="r" b="b"/>
                <a:pathLst>
                  <a:path w="1134" h="1963" extrusionOk="0">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29"/>
            <p:cNvGrpSpPr/>
            <p:nvPr/>
          </p:nvGrpSpPr>
          <p:grpSpPr>
            <a:xfrm rot="3284330">
              <a:off x="1929945" y="2267694"/>
              <a:ext cx="155799" cy="336698"/>
              <a:chOff x="1469000" y="2230225"/>
              <a:chExt cx="109075" cy="235750"/>
            </a:xfrm>
          </p:grpSpPr>
          <p:sp>
            <p:nvSpPr>
              <p:cNvPr id="912" name="Google Shape;912;p29"/>
              <p:cNvSpPr/>
              <p:nvPr/>
            </p:nvSpPr>
            <p:spPr>
              <a:xfrm>
                <a:off x="1497100" y="2295400"/>
                <a:ext cx="80975" cy="170575"/>
              </a:xfrm>
              <a:custGeom>
                <a:avLst/>
                <a:gdLst/>
                <a:ahLst/>
                <a:cxnLst/>
                <a:rect l="l" t="t" r="r" b="b"/>
                <a:pathLst>
                  <a:path w="3239" h="6823" extrusionOk="0">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1469000" y="2230225"/>
                <a:ext cx="28350" cy="49075"/>
              </a:xfrm>
              <a:custGeom>
                <a:avLst/>
                <a:gdLst/>
                <a:ahLst/>
                <a:cxnLst/>
                <a:rect l="l" t="t" r="r" b="b"/>
                <a:pathLst>
                  <a:path w="1134" h="1963" extrusionOk="0">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29"/>
            <p:cNvGrpSpPr/>
            <p:nvPr/>
          </p:nvGrpSpPr>
          <p:grpSpPr>
            <a:xfrm rot="-150971">
              <a:off x="2795613" y="1897056"/>
              <a:ext cx="364837" cy="784730"/>
              <a:chOff x="3076963" y="1775125"/>
              <a:chExt cx="364850" cy="784758"/>
            </a:xfrm>
          </p:grpSpPr>
          <p:sp>
            <p:nvSpPr>
              <p:cNvPr id="915" name="Google Shape;915;p29"/>
              <p:cNvSpPr/>
              <p:nvPr/>
            </p:nvSpPr>
            <p:spPr>
              <a:xfrm>
                <a:off x="3269321" y="2014303"/>
                <a:ext cx="172491" cy="545580"/>
              </a:xfrm>
              <a:custGeom>
                <a:avLst/>
                <a:gdLst/>
                <a:ahLst/>
                <a:cxnLst/>
                <a:rect l="l" t="t" r="r" b="b"/>
                <a:pathLst>
                  <a:path w="2240" h="7085" extrusionOk="0">
                    <a:moveTo>
                      <a:pt x="239" y="1"/>
                    </a:moveTo>
                    <a:cubicBezTo>
                      <a:pt x="204" y="1"/>
                      <a:pt x="167" y="10"/>
                      <a:pt x="134" y="28"/>
                    </a:cubicBezTo>
                    <a:cubicBezTo>
                      <a:pt x="36" y="81"/>
                      <a:pt x="0" y="206"/>
                      <a:pt x="63" y="304"/>
                    </a:cubicBezTo>
                    <a:cubicBezTo>
                      <a:pt x="1222" y="2294"/>
                      <a:pt x="1838" y="4569"/>
                      <a:pt x="1838" y="6888"/>
                    </a:cubicBezTo>
                    <a:cubicBezTo>
                      <a:pt x="1838" y="6995"/>
                      <a:pt x="1927" y="7084"/>
                      <a:pt x="2043" y="7084"/>
                    </a:cubicBezTo>
                    <a:cubicBezTo>
                      <a:pt x="2150" y="7084"/>
                      <a:pt x="2239" y="6995"/>
                      <a:pt x="2239" y="6888"/>
                    </a:cubicBezTo>
                    <a:cubicBezTo>
                      <a:pt x="2239" y="4497"/>
                      <a:pt x="1606" y="2151"/>
                      <a:pt x="410" y="99"/>
                    </a:cubicBezTo>
                    <a:cubicBezTo>
                      <a:pt x="375" y="34"/>
                      <a:pt x="309"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3076963" y="1775125"/>
                <a:ext cx="135375" cy="137608"/>
              </a:xfrm>
              <a:custGeom>
                <a:avLst/>
                <a:gdLst/>
                <a:ahLst/>
                <a:cxnLst/>
                <a:rect l="l" t="t" r="r" b="b"/>
                <a:pathLst>
                  <a:path w="1758" h="1787" extrusionOk="0">
                    <a:moveTo>
                      <a:pt x="223" y="0"/>
                    </a:moveTo>
                    <a:cubicBezTo>
                      <a:pt x="169" y="0"/>
                      <a:pt x="114" y="23"/>
                      <a:pt x="72" y="65"/>
                    </a:cubicBezTo>
                    <a:cubicBezTo>
                      <a:pt x="0" y="154"/>
                      <a:pt x="0" y="279"/>
                      <a:pt x="89" y="350"/>
                    </a:cubicBezTo>
                    <a:cubicBezTo>
                      <a:pt x="544" y="779"/>
                      <a:pt x="981" y="1234"/>
                      <a:pt x="1374" y="1706"/>
                    </a:cubicBezTo>
                    <a:cubicBezTo>
                      <a:pt x="1410" y="1760"/>
                      <a:pt x="1472" y="1787"/>
                      <a:pt x="1526" y="1787"/>
                    </a:cubicBezTo>
                    <a:cubicBezTo>
                      <a:pt x="1570" y="1787"/>
                      <a:pt x="1624" y="1769"/>
                      <a:pt x="1659" y="1733"/>
                    </a:cubicBezTo>
                    <a:cubicBezTo>
                      <a:pt x="1740" y="1662"/>
                      <a:pt x="1758" y="1537"/>
                      <a:pt x="1686" y="1448"/>
                    </a:cubicBezTo>
                    <a:cubicBezTo>
                      <a:pt x="1276" y="957"/>
                      <a:pt x="830" y="484"/>
                      <a:pt x="357" y="56"/>
                    </a:cubicBezTo>
                    <a:cubicBezTo>
                      <a:pt x="319" y="18"/>
                      <a:pt x="271"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30"/>
          <p:cNvSpPr txBox="1">
            <a:spLocks noGrp="1"/>
          </p:cNvSpPr>
          <p:nvPr>
            <p:ph type="title"/>
          </p:nvPr>
        </p:nvSpPr>
        <p:spPr>
          <a:xfrm>
            <a:off x="1328850" y="196275"/>
            <a:ext cx="6486300" cy="1509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br>
              <a:rPr lang="en-US" sz="3600" b="1" dirty="0">
                <a:solidFill>
                  <a:srgbClr val="00B0F0"/>
                </a:solidFill>
                <a:latin typeface="Script MT Bold" panose="03040602040607080904" pitchFamily="66" charset="0"/>
                <a:sym typeface="Passion One"/>
              </a:rPr>
            </a:br>
            <a:br>
              <a:rPr lang="en-US" sz="3600" b="1" dirty="0">
                <a:solidFill>
                  <a:srgbClr val="00B0F0"/>
                </a:solidFill>
                <a:latin typeface="Script MT Bold" panose="03040602040607080904" pitchFamily="66" charset="0"/>
                <a:sym typeface="Passion One"/>
              </a:rPr>
            </a:br>
            <a:br>
              <a:rPr lang="en-US" sz="3600" b="1" dirty="0">
                <a:solidFill>
                  <a:srgbClr val="00B0F0"/>
                </a:solidFill>
                <a:latin typeface="Script MT Bold" panose="03040602040607080904" pitchFamily="66" charset="0"/>
                <a:sym typeface="Passion One"/>
              </a:rPr>
            </a:br>
            <a:br>
              <a:rPr lang="en-US" sz="3600" b="1" dirty="0">
                <a:solidFill>
                  <a:srgbClr val="00B0F0"/>
                </a:solidFill>
                <a:latin typeface="Script MT Bold" panose="03040602040607080904" pitchFamily="66" charset="0"/>
                <a:sym typeface="Passion One"/>
              </a:rPr>
            </a:br>
            <a:br>
              <a:rPr lang="en-US" sz="3600" b="1" dirty="0">
                <a:solidFill>
                  <a:srgbClr val="00B0F0"/>
                </a:solidFill>
                <a:latin typeface="Script MT Bold" panose="03040602040607080904" pitchFamily="66" charset="0"/>
                <a:sym typeface="Passion One"/>
              </a:rPr>
            </a:br>
            <a:r>
              <a:rPr lang="en-US" sz="3600" b="1" dirty="0">
                <a:solidFill>
                  <a:srgbClr val="00B0F0"/>
                </a:solidFill>
                <a:latin typeface="Script MT Bold" panose="03040602040607080904" pitchFamily="66" charset="0"/>
                <a:sym typeface="Passion One"/>
              </a:rPr>
              <a:t>**Project Overview:**</a:t>
            </a:r>
            <a:br>
              <a:rPr lang="en-US" sz="1800" b="0" dirty="0">
                <a:latin typeface="Palatino Linotype" panose="02040502050505030304" pitchFamily="18" charset="0"/>
                <a:sym typeface="Passion One"/>
              </a:rPr>
            </a:br>
            <a:br>
              <a:rPr lang="en-US" sz="1800" b="0" dirty="0">
                <a:latin typeface="Palatino Linotype" panose="02040502050505030304" pitchFamily="18" charset="0"/>
                <a:sym typeface="Passion One"/>
              </a:rPr>
            </a:br>
            <a:r>
              <a:rPr lang="en-US" sz="1800" b="0" dirty="0">
                <a:latin typeface="Palatino Linotype" panose="02040502050505030304" pitchFamily="18" charset="0"/>
                <a:sym typeface="Passion One"/>
              </a:rPr>
              <a:t>In this project, I conducted a comprehensive analysis of pizza sales data using SQL queries, structured into three levels of complexity:</a:t>
            </a:r>
            <a:br>
              <a:rPr lang="en-US" sz="1800" b="0" dirty="0">
                <a:latin typeface="Palatino Linotype" panose="02040502050505030304" pitchFamily="18" charset="0"/>
                <a:sym typeface="Passion One"/>
              </a:rPr>
            </a:br>
            <a:br>
              <a:rPr lang="en-US" sz="1800" b="0" dirty="0">
                <a:latin typeface="Palatino Linotype" panose="02040502050505030304" pitchFamily="18" charset="0"/>
                <a:sym typeface="Passion One"/>
              </a:rPr>
            </a:br>
            <a:r>
              <a:rPr lang="en-US" sz="3200" b="0" dirty="0">
                <a:latin typeface="Script MT Bold" panose="03040602040607080904" pitchFamily="66" charset="0"/>
                <a:sym typeface="Passion One"/>
              </a:rPr>
              <a:t>**Basic Analysis:**</a:t>
            </a:r>
            <a:br>
              <a:rPr lang="en-US" sz="1800" b="0" dirty="0">
                <a:latin typeface="Script MT Bold" panose="03040602040607080904" pitchFamily="66" charset="0"/>
                <a:sym typeface="Passion One"/>
              </a:rPr>
            </a:br>
            <a:br>
              <a:rPr lang="en-US" sz="1800" b="0" dirty="0">
                <a:latin typeface="Palatino Linotype" panose="02040502050505030304" pitchFamily="18" charset="0"/>
                <a:sym typeface="Passion One"/>
              </a:rPr>
            </a:br>
            <a:r>
              <a:rPr lang="en-US" sz="1800" b="0" dirty="0">
                <a:latin typeface="Palatino Linotype" panose="02040502050505030304" pitchFamily="18" charset="0"/>
                <a:sym typeface="Passion One"/>
              </a:rPr>
              <a:t>- Retrieved the total number of orders placed.</a:t>
            </a:r>
            <a:br>
              <a:rPr lang="en-US" sz="1800" b="0" dirty="0">
                <a:latin typeface="Palatino Linotype" panose="02040502050505030304" pitchFamily="18" charset="0"/>
                <a:sym typeface="Passion One"/>
              </a:rPr>
            </a:br>
            <a:r>
              <a:rPr lang="en-US" sz="1800" b="0" dirty="0">
                <a:latin typeface="Palatino Linotype" panose="02040502050505030304" pitchFamily="18" charset="0"/>
                <a:sym typeface="Passion One"/>
              </a:rPr>
              <a:t>- Calculated the total revenue generated from pizza sales.</a:t>
            </a:r>
            <a:br>
              <a:rPr lang="en-US" sz="1800" b="0" dirty="0">
                <a:latin typeface="Palatino Linotype" panose="02040502050505030304" pitchFamily="18" charset="0"/>
                <a:sym typeface="Passion One"/>
              </a:rPr>
            </a:br>
            <a:r>
              <a:rPr lang="en-US" sz="1800" b="0" dirty="0">
                <a:latin typeface="Palatino Linotype" panose="02040502050505030304" pitchFamily="18" charset="0"/>
                <a:sym typeface="Passion One"/>
              </a:rPr>
              <a:t>- Identified the highest-priced pizza.</a:t>
            </a:r>
            <a:br>
              <a:rPr lang="en-US" sz="1800" b="0" dirty="0">
                <a:latin typeface="Palatino Linotype" panose="02040502050505030304" pitchFamily="18" charset="0"/>
                <a:sym typeface="Passion One"/>
              </a:rPr>
            </a:br>
            <a:r>
              <a:rPr lang="en-US" sz="1800" b="0" dirty="0">
                <a:latin typeface="Palatino Linotype" panose="02040502050505030304" pitchFamily="18" charset="0"/>
                <a:sym typeface="Passion One"/>
              </a:rPr>
              <a:t>- Determined the most commonly ordered pizza size</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9" name="Google Shape;929;p31"/>
          <p:cNvSpPr txBox="1">
            <a:spLocks noGrp="1"/>
          </p:cNvSpPr>
          <p:nvPr>
            <p:ph type="subTitle" idx="1"/>
          </p:nvPr>
        </p:nvSpPr>
        <p:spPr>
          <a:xfrm>
            <a:off x="1014412" y="312019"/>
            <a:ext cx="6287344" cy="77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br>
              <a:rPr lang="en-US" sz="2800" b="0" dirty="0">
                <a:latin typeface="Script MT Bold" panose="03040602040607080904" pitchFamily="66" charset="0"/>
                <a:sym typeface="Passion One"/>
              </a:rPr>
            </a:br>
            <a:br>
              <a:rPr lang="en-US" sz="2800" b="0" dirty="0">
                <a:latin typeface="Script MT Bold" panose="03040602040607080904" pitchFamily="66" charset="0"/>
                <a:sym typeface="Passion One"/>
              </a:rPr>
            </a:br>
            <a:br>
              <a:rPr lang="en-US" sz="2800" b="0" dirty="0">
                <a:latin typeface="Script MT Bold" panose="03040602040607080904" pitchFamily="66" charset="0"/>
                <a:sym typeface="Passion One"/>
              </a:rPr>
            </a:br>
            <a:br>
              <a:rPr lang="en-US" sz="2800" b="0" dirty="0">
                <a:latin typeface="Script MT Bold" panose="03040602040607080904" pitchFamily="66" charset="0"/>
                <a:sym typeface="Passion One"/>
              </a:rPr>
            </a:br>
            <a:br>
              <a:rPr lang="en-US" sz="2800" b="0" dirty="0">
                <a:latin typeface="Script MT Bold" panose="03040602040607080904" pitchFamily="66" charset="0"/>
                <a:sym typeface="Passion One"/>
              </a:rPr>
            </a:br>
            <a:br>
              <a:rPr lang="en-US" sz="2800" b="0" dirty="0">
                <a:latin typeface="Script MT Bold" panose="03040602040607080904" pitchFamily="66" charset="0"/>
                <a:sym typeface="Passion One"/>
              </a:rPr>
            </a:br>
            <a:br>
              <a:rPr lang="en-US" sz="2800" b="0" dirty="0">
                <a:latin typeface="Script MT Bold" panose="03040602040607080904" pitchFamily="66" charset="0"/>
                <a:sym typeface="Passion One"/>
              </a:rPr>
            </a:br>
            <a:br>
              <a:rPr lang="en-US" sz="2800" b="0" dirty="0">
                <a:latin typeface="Script MT Bold" panose="03040602040607080904" pitchFamily="66" charset="0"/>
                <a:sym typeface="Passion One"/>
              </a:rPr>
            </a:br>
            <a:br>
              <a:rPr lang="en-US" sz="2800" b="0" dirty="0">
                <a:latin typeface="Script MT Bold" panose="03040602040607080904" pitchFamily="66" charset="0"/>
                <a:sym typeface="Passion One"/>
              </a:rPr>
            </a:br>
            <a:r>
              <a:rPr lang="en-US" sz="2800" b="0" dirty="0">
                <a:latin typeface="Script MT Bold" panose="03040602040607080904" pitchFamily="66" charset="0"/>
                <a:sym typeface="Passion One"/>
              </a:rPr>
              <a:t>       </a:t>
            </a:r>
            <a:r>
              <a:rPr lang="en-US" sz="2800" b="1" dirty="0">
                <a:solidFill>
                  <a:srgbClr val="FF0000"/>
                </a:solidFill>
                <a:latin typeface="Script MT Bold" panose="03040602040607080904" pitchFamily="66" charset="0"/>
                <a:sym typeface="Passion One"/>
              </a:rPr>
              <a:t>Intermediate Analysis</a:t>
            </a:r>
            <a:br>
              <a:rPr lang="en-US" sz="1600" b="0" dirty="0">
                <a:latin typeface="Script MT Bold" panose="03040602040607080904" pitchFamily="66" charset="0"/>
                <a:sym typeface="Passion One"/>
              </a:rPr>
            </a:br>
            <a:br>
              <a:rPr lang="en-US" sz="1600" b="0" dirty="0">
                <a:latin typeface="Palatino Linotype" panose="02040502050505030304" pitchFamily="18" charset="0"/>
                <a:sym typeface="Passion One"/>
              </a:rPr>
            </a:br>
            <a:r>
              <a:rPr lang="en-US" b="0" dirty="0">
                <a:latin typeface="Palatino Linotype" panose="02040502050505030304" pitchFamily="18" charset="0"/>
                <a:sym typeface="Passion One"/>
              </a:rPr>
              <a:t>- Analyzed the distribution of orders by hour of the day.</a:t>
            </a:r>
            <a:br>
              <a:rPr lang="en-US" b="0" dirty="0">
                <a:latin typeface="Palatino Linotype" panose="02040502050505030304" pitchFamily="18" charset="0"/>
                <a:sym typeface="Passion One"/>
              </a:rPr>
            </a:br>
            <a:r>
              <a:rPr lang="en-US" b="0" dirty="0">
                <a:latin typeface="Palatino Linotype" panose="02040502050505030304" pitchFamily="18" charset="0"/>
                <a:sym typeface="Passion One"/>
              </a:rPr>
              <a:t>- Joined relevant tables to find the category-wise distribution of pizzas.</a:t>
            </a:r>
            <a:br>
              <a:rPr lang="en-US" b="0" dirty="0">
                <a:latin typeface="Palatino Linotype" panose="02040502050505030304" pitchFamily="18" charset="0"/>
                <a:sym typeface="Passion One"/>
              </a:rPr>
            </a:br>
            <a:r>
              <a:rPr lang="en-US" b="0" dirty="0">
                <a:latin typeface="Palatino Linotype" panose="02040502050505030304" pitchFamily="18" charset="0"/>
                <a:sym typeface="Passion One"/>
              </a:rPr>
              <a:t>- Grouped orders by date and calculated the average number of pizzas ordered per day.</a:t>
            </a:r>
            <a:br>
              <a:rPr lang="en-US" b="0" dirty="0">
                <a:latin typeface="Palatino Linotype" panose="02040502050505030304" pitchFamily="18" charset="0"/>
                <a:sym typeface="Passion One"/>
              </a:rPr>
            </a:br>
            <a:r>
              <a:rPr lang="en-US" b="0" dirty="0">
                <a:latin typeface="Palatino Linotype" panose="02040502050505030304" pitchFamily="18" charset="0"/>
                <a:sym typeface="Passion One"/>
              </a:rPr>
              <a:t>- Identified the top 3 most ordered pizza types based on revenue.</a:t>
            </a:r>
            <a:br>
              <a:rPr lang="en-US" sz="1600" b="0" dirty="0">
                <a:latin typeface="Palatino Linotype" panose="02040502050505030304" pitchFamily="18" charset="0"/>
                <a:sym typeface="Passion One"/>
              </a:rPr>
            </a:br>
            <a:br>
              <a:rPr lang="en-US" sz="2800" b="0" dirty="0">
                <a:solidFill>
                  <a:srgbClr val="00B0F0"/>
                </a:solidFill>
                <a:latin typeface="Script MT Bold" panose="03040602040607080904" pitchFamily="66" charset="0"/>
                <a:sym typeface="Passion One"/>
              </a:rPr>
            </a:br>
            <a:r>
              <a:rPr lang="en-US" sz="2800" b="0" dirty="0">
                <a:solidFill>
                  <a:srgbClr val="00B0F0"/>
                </a:solidFill>
                <a:latin typeface="Script MT Bold" panose="03040602040607080904" pitchFamily="66" charset="0"/>
                <a:sym typeface="Passion One"/>
              </a:rPr>
              <a:t>Advanced Analysis</a:t>
            </a:r>
            <a:br>
              <a:rPr lang="en-US" sz="1600" b="0" dirty="0">
                <a:latin typeface="Script MT Bold" panose="03040602040607080904" pitchFamily="66" charset="0"/>
                <a:sym typeface="Passion One"/>
              </a:rPr>
            </a:br>
            <a:br>
              <a:rPr lang="en-US" sz="1600" b="0" dirty="0">
                <a:latin typeface="Palatino Linotype" panose="02040502050505030304" pitchFamily="18" charset="0"/>
                <a:sym typeface="Passion One"/>
              </a:rPr>
            </a:br>
            <a:r>
              <a:rPr lang="en-US" sz="1600" b="0" dirty="0">
                <a:latin typeface="Palatino Linotype" panose="02040502050505030304" pitchFamily="18" charset="0"/>
                <a:sym typeface="Passion One"/>
              </a:rPr>
              <a:t>- Calculated the percentage contribution of each pizza type to total revenue.</a:t>
            </a:r>
            <a:br>
              <a:rPr lang="en-US" sz="1600" b="0" dirty="0">
                <a:latin typeface="Palatino Linotype" panose="02040502050505030304" pitchFamily="18" charset="0"/>
                <a:sym typeface="Passion One"/>
              </a:rPr>
            </a:br>
            <a:r>
              <a:rPr lang="en-US" sz="1600" b="0" dirty="0">
                <a:latin typeface="Palatino Linotype" panose="02040502050505030304" pitchFamily="18" charset="0"/>
                <a:sym typeface="Passion One"/>
              </a:rPr>
              <a:t>- Analyzed the cumulative revenue generated over time.</a:t>
            </a:r>
            <a:br>
              <a:rPr lang="en-US" sz="1600" b="0" dirty="0">
                <a:latin typeface="Palatino Linotype" panose="02040502050505030304" pitchFamily="18" charset="0"/>
                <a:sym typeface="Passion One"/>
              </a:rPr>
            </a:br>
            <a:r>
              <a:rPr lang="en-US" sz="1600" b="0" dirty="0">
                <a:latin typeface="Palatino Linotype" panose="02040502050505030304" pitchFamily="18" charset="0"/>
                <a:sym typeface="Passion One"/>
              </a:rPr>
              <a:t>- Determined the top 3 most ordered pizza types based on revenue for each pizza category.</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521575" y="442238"/>
            <a:ext cx="3554700"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latin typeface="Showcard Gothic" panose="04020904020102020604" pitchFamily="82" charset="0"/>
              </a:rPr>
              <a:t>PIZZA SALES </a:t>
            </a:r>
            <a:r>
              <a:rPr lang="en-US" sz="2400" dirty="0">
                <a:solidFill>
                  <a:schemeClr val="tx2"/>
                </a:solidFill>
              </a:rPr>
              <a:t>Retrieve the total number of orders placed</a:t>
            </a:r>
            <a:r>
              <a:rPr lang="en-US" sz="2400" dirty="0"/>
              <a:t>.</a:t>
            </a:r>
            <a:endParaRPr sz="2400" dirty="0">
              <a:solidFill>
                <a:schemeClr val="dk2"/>
              </a:solidFill>
            </a:endParaRPr>
          </a:p>
        </p:txBody>
      </p:sp>
      <p:pic>
        <p:nvPicPr>
          <p:cNvPr id="5" name="Picture 4">
            <a:extLst>
              <a:ext uri="{FF2B5EF4-FFF2-40B4-BE49-F238E27FC236}">
                <a16:creationId xmlns:a16="http://schemas.microsoft.com/office/drawing/2014/main" id="{5678C5DF-0021-497A-B4C2-210D1910F73E}"/>
              </a:ext>
            </a:extLst>
          </p:cNvPr>
          <p:cNvPicPr>
            <a:picLocks noChangeAspect="1"/>
          </p:cNvPicPr>
          <p:nvPr/>
        </p:nvPicPr>
        <p:blipFill>
          <a:blip r:embed="rId3"/>
          <a:stretch>
            <a:fillRect/>
          </a:stretch>
        </p:blipFill>
        <p:spPr>
          <a:xfrm>
            <a:off x="454301" y="1768004"/>
            <a:ext cx="4024831" cy="1296833"/>
          </a:xfrm>
          <a:prstGeom prst="rect">
            <a:avLst/>
          </a:prstGeom>
        </p:spPr>
      </p:pic>
      <p:pic>
        <p:nvPicPr>
          <p:cNvPr id="7" name="Picture 6">
            <a:extLst>
              <a:ext uri="{FF2B5EF4-FFF2-40B4-BE49-F238E27FC236}">
                <a16:creationId xmlns:a16="http://schemas.microsoft.com/office/drawing/2014/main" id="{DC6A9A33-CF00-41AE-BFA0-5BA96DBA102F}"/>
              </a:ext>
            </a:extLst>
          </p:cNvPr>
          <p:cNvPicPr>
            <a:picLocks noChangeAspect="1"/>
          </p:cNvPicPr>
          <p:nvPr/>
        </p:nvPicPr>
        <p:blipFill>
          <a:blip r:embed="rId4"/>
          <a:stretch>
            <a:fillRect/>
          </a:stretch>
        </p:blipFill>
        <p:spPr>
          <a:xfrm>
            <a:off x="4959844" y="3291766"/>
            <a:ext cx="2483944" cy="14925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392906" y="249863"/>
            <a:ext cx="3964781"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br>
              <a:rPr lang="en-US" dirty="0">
                <a:latin typeface="Showcard Gothic" panose="04020904020102020604" pitchFamily="82" charset="0"/>
              </a:rPr>
            </a:br>
            <a:r>
              <a:rPr lang="en-US" dirty="0">
                <a:latin typeface="Showcard Gothic" panose="04020904020102020604" pitchFamily="82" charset="0"/>
              </a:rPr>
              <a:t>PIZZA SALES </a:t>
            </a:r>
            <a:br>
              <a:rPr lang="en-US" dirty="0">
                <a:latin typeface="Showcard Gothic" panose="04020904020102020604" pitchFamily="82" charset="0"/>
              </a:rPr>
            </a:br>
            <a:r>
              <a:rPr lang="en-US" dirty="0">
                <a:latin typeface="Showcard Gothic" panose="04020904020102020604" pitchFamily="82" charset="0"/>
              </a:rPr>
              <a:t> </a:t>
            </a:r>
            <a:r>
              <a:rPr lang="en-US" sz="2800" dirty="0">
                <a:solidFill>
                  <a:schemeClr val="tx2"/>
                </a:solidFill>
              </a:rPr>
              <a:t>Calculate the total revenue generated from pizza sales</a:t>
            </a:r>
            <a:r>
              <a:rPr lang="en-US" sz="1100" dirty="0"/>
              <a:t>.</a:t>
            </a:r>
            <a:r>
              <a:rPr lang="en-US" sz="2400" dirty="0"/>
              <a:t>.</a:t>
            </a:r>
            <a:endParaRPr sz="2400" dirty="0">
              <a:solidFill>
                <a:schemeClr val="dk2"/>
              </a:solidFill>
            </a:endParaRPr>
          </a:p>
        </p:txBody>
      </p:sp>
      <p:pic>
        <p:nvPicPr>
          <p:cNvPr id="3" name="Picture 2">
            <a:extLst>
              <a:ext uri="{FF2B5EF4-FFF2-40B4-BE49-F238E27FC236}">
                <a16:creationId xmlns:a16="http://schemas.microsoft.com/office/drawing/2014/main" id="{2839CA65-D5D6-4081-B31D-C291A81BBC6A}"/>
              </a:ext>
            </a:extLst>
          </p:cNvPr>
          <p:cNvPicPr>
            <a:picLocks noChangeAspect="1"/>
          </p:cNvPicPr>
          <p:nvPr/>
        </p:nvPicPr>
        <p:blipFill>
          <a:blip r:embed="rId3"/>
          <a:stretch>
            <a:fillRect/>
          </a:stretch>
        </p:blipFill>
        <p:spPr>
          <a:xfrm>
            <a:off x="316144" y="2032744"/>
            <a:ext cx="4820214" cy="1456877"/>
          </a:xfrm>
          <a:prstGeom prst="rect">
            <a:avLst/>
          </a:prstGeom>
        </p:spPr>
      </p:pic>
      <p:pic>
        <p:nvPicPr>
          <p:cNvPr id="5" name="Picture 4">
            <a:extLst>
              <a:ext uri="{FF2B5EF4-FFF2-40B4-BE49-F238E27FC236}">
                <a16:creationId xmlns:a16="http://schemas.microsoft.com/office/drawing/2014/main" id="{C136851C-F833-43F8-BD5B-7F4E928C8D48}"/>
              </a:ext>
            </a:extLst>
          </p:cNvPr>
          <p:cNvPicPr>
            <a:picLocks noChangeAspect="1"/>
          </p:cNvPicPr>
          <p:nvPr/>
        </p:nvPicPr>
        <p:blipFill>
          <a:blip r:embed="rId4"/>
          <a:stretch>
            <a:fillRect/>
          </a:stretch>
        </p:blipFill>
        <p:spPr>
          <a:xfrm>
            <a:off x="5778992" y="3393706"/>
            <a:ext cx="2657777" cy="1478499"/>
          </a:xfrm>
          <a:prstGeom prst="rect">
            <a:avLst/>
          </a:prstGeom>
        </p:spPr>
      </p:pic>
    </p:spTree>
    <p:extLst>
      <p:ext uri="{BB962C8B-B14F-4D97-AF65-F5344CB8AC3E}">
        <p14:creationId xmlns:p14="http://schemas.microsoft.com/office/powerpoint/2010/main" val="335815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114381" y="449888"/>
            <a:ext cx="4543344"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latin typeface="Showcard Gothic" panose="04020904020102020604" pitchFamily="82" charset="0"/>
              </a:rPr>
              <a:t>PIZZA SALES </a:t>
            </a:r>
            <a:br>
              <a:rPr lang="en-US" sz="2400" dirty="0">
                <a:solidFill>
                  <a:schemeClr val="tx2"/>
                </a:solidFill>
              </a:rPr>
            </a:br>
            <a:r>
              <a:rPr lang="en-US" sz="2400" dirty="0">
                <a:solidFill>
                  <a:schemeClr val="tx2"/>
                </a:solidFill>
              </a:rPr>
              <a:t>Identify the highest priced-pizza</a:t>
            </a:r>
            <a:r>
              <a:rPr lang="en-US" sz="2400" dirty="0"/>
              <a:t>.</a:t>
            </a:r>
            <a:endParaRPr sz="2400" dirty="0">
              <a:solidFill>
                <a:schemeClr val="dk2"/>
              </a:solidFill>
            </a:endParaRPr>
          </a:p>
        </p:txBody>
      </p:sp>
      <p:pic>
        <p:nvPicPr>
          <p:cNvPr id="3" name="Picture 2">
            <a:extLst>
              <a:ext uri="{FF2B5EF4-FFF2-40B4-BE49-F238E27FC236}">
                <a16:creationId xmlns:a16="http://schemas.microsoft.com/office/drawing/2014/main" id="{57E35850-144B-4507-8976-692BD9526BC2}"/>
              </a:ext>
            </a:extLst>
          </p:cNvPr>
          <p:cNvPicPr>
            <a:picLocks noChangeAspect="1"/>
          </p:cNvPicPr>
          <p:nvPr/>
        </p:nvPicPr>
        <p:blipFill>
          <a:blip r:embed="rId3"/>
          <a:stretch>
            <a:fillRect/>
          </a:stretch>
        </p:blipFill>
        <p:spPr>
          <a:xfrm>
            <a:off x="435850" y="1590442"/>
            <a:ext cx="6396406" cy="1962615"/>
          </a:xfrm>
          <a:prstGeom prst="rect">
            <a:avLst/>
          </a:prstGeom>
        </p:spPr>
      </p:pic>
      <p:pic>
        <p:nvPicPr>
          <p:cNvPr id="5" name="Picture 4">
            <a:extLst>
              <a:ext uri="{FF2B5EF4-FFF2-40B4-BE49-F238E27FC236}">
                <a16:creationId xmlns:a16="http://schemas.microsoft.com/office/drawing/2014/main" id="{0F613DA5-4268-4AA0-9345-158EB05C9ABA}"/>
              </a:ext>
            </a:extLst>
          </p:cNvPr>
          <p:cNvPicPr>
            <a:picLocks noChangeAspect="1"/>
          </p:cNvPicPr>
          <p:nvPr/>
        </p:nvPicPr>
        <p:blipFill>
          <a:blip r:embed="rId4"/>
          <a:stretch>
            <a:fillRect/>
          </a:stretch>
        </p:blipFill>
        <p:spPr>
          <a:xfrm>
            <a:off x="6510787" y="3644320"/>
            <a:ext cx="2183918" cy="1057397"/>
          </a:xfrm>
          <a:prstGeom prst="rect">
            <a:avLst/>
          </a:prstGeom>
        </p:spPr>
      </p:pic>
    </p:spTree>
    <p:extLst>
      <p:ext uri="{BB962C8B-B14F-4D97-AF65-F5344CB8AC3E}">
        <p14:creationId xmlns:p14="http://schemas.microsoft.com/office/powerpoint/2010/main" val="209381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156557" y="435601"/>
            <a:ext cx="3554700" cy="1272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latin typeface="Showcard Gothic" panose="04020904020102020604" pitchFamily="82" charset="0"/>
              </a:rPr>
              <a:t>PIZZA SALES </a:t>
            </a:r>
            <a:r>
              <a:rPr lang="en-US" sz="2400" dirty="0">
                <a:solidFill>
                  <a:schemeClr val="tx2"/>
                </a:solidFill>
                <a:latin typeface="Showcard Gothic" panose="04020904020102020604" pitchFamily="82" charset="0"/>
              </a:rPr>
              <a:t>I</a:t>
            </a:r>
            <a:r>
              <a:rPr lang="en-US" sz="2400" dirty="0">
                <a:solidFill>
                  <a:schemeClr val="tx2"/>
                </a:solidFill>
              </a:rPr>
              <a:t>dentify the most common pizza size ordered.</a:t>
            </a:r>
            <a:r>
              <a:rPr lang="en-US" sz="2400" dirty="0"/>
              <a:t>.</a:t>
            </a:r>
            <a:endParaRPr sz="2400" dirty="0">
              <a:solidFill>
                <a:schemeClr val="dk2"/>
              </a:solidFill>
            </a:endParaRPr>
          </a:p>
        </p:txBody>
      </p:sp>
      <p:pic>
        <p:nvPicPr>
          <p:cNvPr id="3" name="Picture 2">
            <a:extLst>
              <a:ext uri="{FF2B5EF4-FFF2-40B4-BE49-F238E27FC236}">
                <a16:creationId xmlns:a16="http://schemas.microsoft.com/office/drawing/2014/main" id="{345E180B-219F-43B9-8038-CD9A7BB40A14}"/>
              </a:ext>
            </a:extLst>
          </p:cNvPr>
          <p:cNvPicPr>
            <a:picLocks noChangeAspect="1"/>
          </p:cNvPicPr>
          <p:nvPr/>
        </p:nvPicPr>
        <p:blipFill>
          <a:blip r:embed="rId3"/>
          <a:stretch>
            <a:fillRect/>
          </a:stretch>
        </p:blipFill>
        <p:spPr>
          <a:xfrm>
            <a:off x="28227" y="1751581"/>
            <a:ext cx="5794535" cy="1683719"/>
          </a:xfrm>
          <a:prstGeom prst="rect">
            <a:avLst/>
          </a:prstGeom>
        </p:spPr>
      </p:pic>
      <p:pic>
        <p:nvPicPr>
          <p:cNvPr id="5" name="Picture 4">
            <a:extLst>
              <a:ext uri="{FF2B5EF4-FFF2-40B4-BE49-F238E27FC236}">
                <a16:creationId xmlns:a16="http://schemas.microsoft.com/office/drawing/2014/main" id="{580C8AF1-2D8E-45D2-AE16-6AFC0B7582A3}"/>
              </a:ext>
            </a:extLst>
          </p:cNvPr>
          <p:cNvPicPr>
            <a:picLocks noChangeAspect="1"/>
          </p:cNvPicPr>
          <p:nvPr/>
        </p:nvPicPr>
        <p:blipFill>
          <a:blip r:embed="rId4"/>
          <a:stretch>
            <a:fillRect/>
          </a:stretch>
        </p:blipFill>
        <p:spPr>
          <a:xfrm>
            <a:off x="5926260" y="2927834"/>
            <a:ext cx="3053782" cy="1467013"/>
          </a:xfrm>
          <a:prstGeom prst="rect">
            <a:avLst/>
          </a:prstGeom>
        </p:spPr>
      </p:pic>
    </p:spTree>
    <p:extLst>
      <p:ext uri="{BB962C8B-B14F-4D97-AF65-F5344CB8AC3E}">
        <p14:creationId xmlns:p14="http://schemas.microsoft.com/office/powerpoint/2010/main" val="4229515469"/>
      </p:ext>
    </p:extLst>
  </p:cSld>
  <p:clrMapOvr>
    <a:masterClrMapping/>
  </p:clrMapOvr>
</p:sld>
</file>

<file path=ppt/theme/theme1.xml><?xml version="1.0" encoding="utf-8"?>
<a:theme xmlns:a="http://schemas.openxmlformats.org/drawingml/2006/main" name="Learning Fractions: Pizza Slices by Slidesgo">
  <a:themeElements>
    <a:clrScheme name="Simple Light">
      <a:dk1>
        <a:srgbClr val="F9EDDD"/>
      </a:dk1>
      <a:lt1>
        <a:srgbClr val="481F10"/>
      </a:lt1>
      <a:dk2>
        <a:srgbClr val="E04143"/>
      </a:dk2>
      <a:lt2>
        <a:srgbClr val="FAB62F"/>
      </a:lt2>
      <a:accent1>
        <a:srgbClr val="4A9E4A"/>
      </a:accent1>
      <a:accent2>
        <a:srgbClr val="AA5A93"/>
      </a:accent2>
      <a:accent3>
        <a:srgbClr val="A27D50"/>
      </a:accent3>
      <a:accent4>
        <a:srgbClr val="F4CC91"/>
      </a:accent4>
      <a:accent5>
        <a:srgbClr val="F1A957"/>
      </a:accent5>
      <a:accent6>
        <a:srgbClr val="40641F"/>
      </a:accent6>
      <a:hlink>
        <a:srgbClr val="F9EDD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468</Words>
  <Application>Microsoft Office PowerPoint</Application>
  <PresentationFormat>On-screen Show (16:9)</PresentationFormat>
  <Paragraphs>19</Paragraphs>
  <Slides>17</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Montserrat Light</vt:lpstr>
      <vt:lpstr>Passion One</vt:lpstr>
      <vt:lpstr>SuperFrench</vt:lpstr>
      <vt:lpstr>Script MT Bold</vt:lpstr>
      <vt:lpstr>Showcard Gothic</vt:lpstr>
      <vt:lpstr>Jokerman</vt:lpstr>
      <vt:lpstr>Sitka Display Semibold</vt:lpstr>
      <vt:lpstr>Montserrat</vt:lpstr>
      <vt:lpstr>Algerian</vt:lpstr>
      <vt:lpstr>Rockwell Condensed</vt:lpstr>
      <vt:lpstr>Arial</vt:lpstr>
      <vt:lpstr>Palatino Linotype</vt:lpstr>
      <vt:lpstr>Titillium Web</vt:lpstr>
      <vt:lpstr>Learning Fractions: Pizza Slices by Slidesgo</vt:lpstr>
      <vt:lpstr>             PIZZA  SALES PROJECT</vt:lpstr>
      <vt:lpstr>PowerPoint Presentation</vt:lpstr>
      <vt:lpstr>INTRODUCTION</vt:lpstr>
      <vt:lpstr>     **Project Overview:**  In this project, I conducted a comprehensive analysis of pizza sales data using SQL queries, structured into three levels of complexity:  **Basic Analysis:**  - Retrieved the total number of orders placed. - Calculated the total revenue generated from pizza sales. - Identified the highest-priced pizza. - Determined the most commonly ordered pizza size</vt:lpstr>
      <vt:lpstr>PowerPoint Presentation</vt:lpstr>
      <vt:lpstr>PIZZA SALES Retrieve the total number of orders placed.</vt:lpstr>
      <vt:lpstr> PIZZA SALES   Calculate the total revenue generated from pizza sales..</vt:lpstr>
      <vt:lpstr>PIZZA SALES  Identify the highest priced-pizza.</vt:lpstr>
      <vt:lpstr>PIZZA SALES Identify the most common pizza size ordered..</vt:lpstr>
      <vt:lpstr>PIZZA SALES Determine the distribution of orders by hour of the day.</vt:lpstr>
      <vt:lpstr>PIZZA SALES   Join relevant tables to find the category-wise distribution of pizzas.</vt:lpstr>
      <vt:lpstr>PIZZA SALES   Group the orders by date and calculate the average number of pizzas ordered per day..</vt:lpstr>
      <vt:lpstr>PIZZA SALES    Determine the top 3 most ordered pizza types based on revenue..</vt:lpstr>
      <vt:lpstr>PIZZA SALES  Calculate the percentage contribution of each pizza type to total revenue.</vt:lpstr>
      <vt:lpstr>PIZZA SALES  Analyze the cumulative revenue generated over time..</vt:lpstr>
      <vt:lpstr>PIZZA SALES  Determine the top 3 most ordered pizza types based on revenue for each pizza category..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PROJECT</dc:title>
  <dc:creator>Shahil Raj</dc:creator>
  <cp:lastModifiedBy>Shahil Raj</cp:lastModifiedBy>
  <cp:revision>8</cp:revision>
  <dcterms:modified xsi:type="dcterms:W3CDTF">2024-08-13T09:38:07Z</dcterms:modified>
</cp:coreProperties>
</file>