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CFCFA-A180-4C16-BC33-50DFC352BED9}" type="datetimeFigureOut">
              <a:rPr lang="en-US" smtClean="0"/>
              <a:t>06-Dec-24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730D2-5B5B-4759-8A29-F1F5E5FF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0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4058-80B4-43BB-B99C-6C432757B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CBADB-B2D6-47DD-9260-B440083F3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C21F0-386B-4F99-8D94-FD3CA370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C2D1-4D2D-4CFD-9A32-1A4D69FFCC28}" type="datetimeFigureOut">
              <a:rPr lang="en-US" smtClean="0"/>
              <a:t>06-Dec-24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BC029-1700-439B-81BE-C862FCEA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2C101-ECCB-43AD-BDB2-9899EE91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C008-659F-472C-AE95-2DBA2E19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8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DDAB-BB5A-44C0-8FA5-A0870E44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B68D2-AAD2-4037-8DD2-8EE217192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48E0A-B968-462E-BF93-3D468258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C2D1-4D2D-4CFD-9A32-1A4D69FFCC28}" type="datetimeFigureOut">
              <a:rPr lang="en-US" smtClean="0"/>
              <a:t>06-Dec-24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7FF7-BD1A-4A2E-B98A-94B1A79E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EE42-2B4C-4A96-85A2-D5898899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C008-659F-472C-AE95-2DBA2E19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78C98-7A47-471E-BE74-1CBE3CF19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4F19D-B5A5-4B70-87E6-2BC944840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DCEE5-467C-4355-973F-A0AFE88B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C2D1-4D2D-4CFD-9A32-1A4D69FFCC28}" type="datetimeFigureOut">
              <a:rPr lang="en-US" smtClean="0"/>
              <a:t>06-Dec-24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8DD2-94FD-4154-946E-9D5A7375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63C6-5C15-43C3-9D88-E8E8E9E4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C008-659F-472C-AE95-2DBA2E19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0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F4BC-AF2C-4911-9D9B-8FEE22AC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29A9-506F-4E7B-B872-B31C72B57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C769D-B898-4893-95CD-1D4F6513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C2D1-4D2D-4CFD-9A32-1A4D69FFCC28}" type="datetimeFigureOut">
              <a:rPr lang="en-US" smtClean="0"/>
              <a:t>06-Dec-24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3D362-F293-43C3-B528-3DF10940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A726-31FD-4587-A0F6-0AAACD72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C008-659F-472C-AE95-2DBA2E19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A914-99EE-46BF-9DFB-9A1F4D32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3AEFC-E860-4E59-AAF6-9D5471D9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07C5-74D2-4FB6-84CE-C5D931AB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C2D1-4D2D-4CFD-9A32-1A4D69FFCC28}" type="datetimeFigureOut">
              <a:rPr lang="en-US" smtClean="0"/>
              <a:t>06-Dec-24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F1FD1-D3DC-4B05-9D5C-C0C3B879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67F1-1563-452D-ABEF-668635E4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C008-659F-472C-AE95-2DBA2E19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78C5-184B-4AC5-8A94-935B3737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C7D6-46F7-4637-B6E4-662BD68D5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14EBF-6D28-43F6-9935-20CEF8EBE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32316-E749-4917-9212-BD9929FC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C2D1-4D2D-4CFD-9A32-1A4D69FFCC28}" type="datetimeFigureOut">
              <a:rPr lang="en-US" smtClean="0"/>
              <a:t>06-Dec-24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83F75-48EC-48B9-9F58-A64A60DA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0CD71-549C-467E-BADB-FCCEC3A1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C008-659F-472C-AE95-2DBA2E19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9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1ED6-2110-4CBF-ACD1-7B20E3EB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EA47D-E726-45CF-B9EE-9E0B3B77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2CFAC-DDFC-4633-8253-0B9E7E486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42730-F5E7-401F-A37B-8D456F249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49D32-D148-4AB6-A9C9-780A05BCC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7B7B5-EB4F-461F-9146-62DDF5F4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C2D1-4D2D-4CFD-9A32-1A4D69FFCC28}" type="datetimeFigureOut">
              <a:rPr lang="en-US" smtClean="0"/>
              <a:t>06-Dec-24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3AF43-65F3-494C-9B60-2A788AA8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26956-1611-41E7-9299-827120B2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C008-659F-472C-AE95-2DBA2E19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9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157C-508E-4290-8B0B-ABE73257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88795-4FE3-4D79-85AA-6E6AF3E0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C2D1-4D2D-4CFD-9A32-1A4D69FFCC28}" type="datetimeFigureOut">
              <a:rPr lang="en-US" smtClean="0"/>
              <a:t>06-Dec-24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45DB2-789E-4169-8856-624CA818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CA5F-2C07-4D11-9D57-9A22BB68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C008-659F-472C-AE95-2DBA2E19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2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F050F-77BA-4162-9C15-2FC4F645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C2D1-4D2D-4CFD-9A32-1A4D69FFCC28}" type="datetimeFigureOut">
              <a:rPr lang="en-US" smtClean="0"/>
              <a:t>06-Dec-24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60097-25A2-4BD1-A197-30E84A82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A3AB-ABAC-42D6-8BD7-F65B6FF8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C008-659F-472C-AE95-2DBA2E19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7D61-85F2-4249-8D03-8977FF65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CB24-65B5-4BAB-87C9-C0C056CD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9BAA-03E4-4411-A13B-215588213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70FB7-3C9C-4D17-8C30-F02A1356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C2D1-4D2D-4CFD-9A32-1A4D69FFCC28}" type="datetimeFigureOut">
              <a:rPr lang="en-US" smtClean="0"/>
              <a:t>06-Dec-24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74BF5-F990-4C94-B1B3-AAD5CFF6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0DA97-3BF1-44FB-8F2E-9387617C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C008-659F-472C-AE95-2DBA2E19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5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A942-5E87-4221-9A90-4B0D6AF2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9068A-6DDD-4B16-8019-169A98964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CD14B-5A91-4221-8BBE-8D980AD83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E454B-A7CD-4B22-9749-7C14D5E3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C2D1-4D2D-4CFD-9A32-1A4D69FFCC28}" type="datetimeFigureOut">
              <a:rPr lang="en-US" smtClean="0"/>
              <a:t>06-Dec-24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21B8B-2002-499F-8EF1-4D7319FF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2C067-B6BC-4CA0-A9C4-B94AC5B4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C008-659F-472C-AE95-2DBA2E19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1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3EC82-5DEB-4F09-8B4B-9851FC06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37C32-F9E6-46E3-B6C1-942E6FE8C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63098-B3C0-4BD5-ABF8-F5065C6AC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C2D1-4D2D-4CFD-9A32-1A4D69FFCC28}" type="datetimeFigureOut">
              <a:rPr lang="en-US" smtClean="0"/>
              <a:t>06-Dec-24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EBAFD-FB99-4089-92BC-F10A020B7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762CB-8EF8-49EA-9E5A-681860136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C008-659F-472C-AE95-2DBA2E19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9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9659-D476-4363-8D63-2F69B20F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71" y="365125"/>
            <a:ext cx="10707029" cy="95071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gif in 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936FF-71A7-4237-BAAF-C4027ECF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8" y="1450857"/>
            <a:ext cx="9314984" cy="49718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063A-61A5-4921-9B39-5F623502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28" y="1226634"/>
            <a:ext cx="9824224" cy="5441795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Shahin Sam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 am from </a:t>
            </a:r>
            <a:r>
              <a:rPr lang="en-US" sz="8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Rajshahi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57747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0">
        <p:cut/>
      </p:transition>
    </mc:Choice>
    <mc:Fallback>
      <p:transition advClick="0" advTm="2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11"/>
            <a:ext cx="12191999" cy="70405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25" y="3490623"/>
            <a:ext cx="1101946" cy="7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4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 0.067 C -0.049 0.081 -0.054 0.102 -0.054 0.124 C -0.054 0.149 -0.049 0.169 -0.04 0.183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EAD5-D8B2-4AB1-82D5-F4AA9112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loving person.</a:t>
            </a:r>
          </a:p>
        </p:txBody>
      </p:sp>
      <p:pic>
        <p:nvPicPr>
          <p:cNvPr id="2050" name="Picture 2" descr="Osama Bin Laden and Ayman al-Zawahiri - 2001">
            <a:extLst>
              <a:ext uri="{FF2B5EF4-FFF2-40B4-BE49-F238E27FC236}">
                <a16:creationId xmlns:a16="http://schemas.microsoft.com/office/drawing/2014/main" id="{391B4E02-1FB0-4C50-9F00-95B132A032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737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F7D4-B706-468E-95D8-CE441240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Osama bin Laden (</a:t>
            </a:r>
            <a:r>
              <a:rPr lang="en-US" dirty="0" err="1"/>
              <a:t>Rhm</a:t>
            </a:r>
            <a:r>
              <a:rPr lang="en-US" dirty="0"/>
              <a:t>)</a:t>
            </a:r>
          </a:p>
        </p:txBody>
      </p:sp>
      <p:pic>
        <p:nvPicPr>
          <p:cNvPr id="1026" name="Picture 2" descr="AFGHANISTAN:An undated recent file picture of Saudi dissident Ossama Bin Ladin, in an undisclosed place inside Afghanistan. The Taliban said today 08 August, Saudi dissident-in-exile in Afghanistan Ossama Bin Ladin, has nothing to do with two bomb attacks against United States embassies in Kenya and Tanzania. The billionaire Bin Ladin, member of a family of wealthy Saudi construction tycoon, is blamed for two bomb blasts in his home country in 1995-96 that killed 24 US servicemen.    AFP PHOTO (Photo credit should read AFP via Getty Images)">
            <a:extLst>
              <a:ext uri="{FF2B5EF4-FFF2-40B4-BE49-F238E27FC236}">
                <a16:creationId xmlns:a16="http://schemas.microsoft.com/office/drawing/2014/main" id="{D4463B8C-2386-4CE3-A0D3-464130E4D7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14" y="1825625"/>
            <a:ext cx="7084519" cy="398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295777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B58E-58DF-4154-A7D9-029A004A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Mollah</a:t>
            </a:r>
            <a:r>
              <a:rPr lang="en-US" dirty="0"/>
              <a:t> Mohammad Omar (</a:t>
            </a:r>
            <a:r>
              <a:rPr lang="en-US" dirty="0" err="1"/>
              <a:t>Rhm</a:t>
            </a:r>
            <a:r>
              <a:rPr lang="en-US" dirty="0"/>
              <a:t>)</a:t>
            </a:r>
          </a:p>
        </p:txBody>
      </p:sp>
      <p:pic>
        <p:nvPicPr>
          <p:cNvPr id="2050" name="Picture 2" descr="r/Afghan - Mullah Omar was a good looking dude (nohomo ofcouse) dude could've been a model. plus he was 6'5.">
            <a:extLst>
              <a:ext uri="{FF2B5EF4-FFF2-40B4-BE49-F238E27FC236}">
                <a16:creationId xmlns:a16="http://schemas.microsoft.com/office/drawing/2014/main" id="{D9F476FA-D26A-4556-BCFB-A40FAE2345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951" y="1825625"/>
            <a:ext cx="31080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429821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610C-6D58-44F0-BCDD-6AC3071E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Ayman Al Zawahiri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0E1A54-BACA-4CE5-9CD5-3493A8669B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501" y="1996067"/>
            <a:ext cx="5650073" cy="367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028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split orient="vert"/>
      </p:transition>
    </mc:Choice>
    <mc:Fallback>
      <p:transition spd="slow" advClick="0" advTm="2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8A99-7633-4CF6-9D40-65F0F7DF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Jalaluddin</a:t>
            </a:r>
            <a:r>
              <a:rPr lang="en-US" dirty="0"/>
              <a:t> Haqqani</a:t>
            </a:r>
          </a:p>
        </p:txBody>
      </p:sp>
      <p:pic>
        <p:nvPicPr>
          <p:cNvPr id="3074" name="Picture 2" descr="Thumbnail">
            <a:extLst>
              <a:ext uri="{FF2B5EF4-FFF2-40B4-BE49-F238E27FC236}">
                <a16:creationId xmlns:a16="http://schemas.microsoft.com/office/drawing/2014/main" id="{AEC4DB95-C426-442C-9D29-D49A4729BF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596356"/>
            <a:ext cx="41910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840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2000">
        <p14:reveal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2234-2D45-456D-A7AA-88460230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Mollah</a:t>
            </a:r>
            <a:r>
              <a:rPr lang="en-US" dirty="0"/>
              <a:t> Yaqoob </a:t>
            </a:r>
            <a:r>
              <a:rPr lang="en-US" dirty="0" err="1"/>
              <a:t>Muzahid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86ACAB-19FB-4E00-BFFB-6531F48960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6" y="1825625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529666"/>
      </p:ext>
    </p:extLst>
  </p:cSld>
  <p:clrMapOvr>
    <a:masterClrMapping/>
  </p:clrMapOvr>
  <p:transition spd="slow" advClick="0" advTm="2000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9FF9-51F2-4952-8819-BA8272F4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Sirajuddin Haqqani</a:t>
            </a:r>
          </a:p>
        </p:txBody>
      </p:sp>
      <p:pic>
        <p:nvPicPr>
          <p:cNvPr id="5122" name="Picture 2" descr="X-এ Yalda Hakim: &quot;These are the first images of Sirajuddin Haqqani, head of  the Haqqani Network, now Afghanistan's interior minister. He has a $10  million bounty on his head. The FBI still">
            <a:extLst>
              <a:ext uri="{FF2B5EF4-FFF2-40B4-BE49-F238E27FC236}">
                <a16:creationId xmlns:a16="http://schemas.microsoft.com/office/drawing/2014/main" id="{A347C62E-1FED-4C1B-9BD8-3FFAC27993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525" y="1825625"/>
            <a:ext cx="29089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36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4CCF3E-33AF-44C0-9CF6-1F24645BD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51" y="1951463"/>
            <a:ext cx="8987883" cy="471696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F2DEC-99A8-4F9C-9938-CB685A5B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Animation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1CF42E-B48D-4BE0-AE99-EDFE80FBC25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577" y="5185318"/>
            <a:ext cx="1445941" cy="6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73291"/>
      </p:ext>
    </p:extLst>
  </p:cSld>
  <p:clrMapOvr>
    <a:masterClrMapping/>
  </p:clrMapOvr>
  <p:transition spd="med" advClick="0" advTm="2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32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Adding gif in background</vt:lpstr>
      <vt:lpstr>Two loving person.</vt:lpstr>
      <vt:lpstr>Osama bin Laden (Rhm)</vt:lpstr>
      <vt:lpstr>Mollah Mohammad Omar (Rhm)</vt:lpstr>
      <vt:lpstr>Ayman Al Zawahiri</vt:lpstr>
      <vt:lpstr>Jalaluddin Haqqani</vt:lpstr>
      <vt:lpstr>Mollah Yaqoob Muzahid</vt:lpstr>
      <vt:lpstr>Sirajuddin Haqqani</vt:lpstr>
      <vt:lpstr>Add Animation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ICT Lab PC</dc:creator>
  <cp:lastModifiedBy>Windows User</cp:lastModifiedBy>
  <cp:revision>9</cp:revision>
  <dcterms:created xsi:type="dcterms:W3CDTF">2024-10-28T12:32:05Z</dcterms:created>
  <dcterms:modified xsi:type="dcterms:W3CDTF">2024-12-06T02:45:43Z</dcterms:modified>
</cp:coreProperties>
</file>