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18" r:id="rId3"/>
  </p:sldMasterIdLst>
  <p:notesMasterIdLst>
    <p:notesMasterId r:id="rId10"/>
  </p:notesMasterIdLst>
  <p:sldIdLst>
    <p:sldId id="257" r:id="rId4"/>
    <p:sldId id="262" r:id="rId5"/>
    <p:sldId id="259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D675C-AE2F-4F5F-B0D9-A4300696DBCE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E635C-6987-4881-A3F5-7AE0DF1C83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34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6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8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2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gedfa3e31c0_2_20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9" name="Google Shape;4009;gedfa3e31c0_2_20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01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3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17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02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61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92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23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5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25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97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81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628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445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70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512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b="1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kern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651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745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906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515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627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4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34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9448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551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0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882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472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718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5157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123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606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216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9158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45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185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37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7948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6678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21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41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007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0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1332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2992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0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b="1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kern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5859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7179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90347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9448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50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6951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8531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95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059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0246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9868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18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602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6888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419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0679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6727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7721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70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3139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351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3426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1988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5614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0307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4068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9728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460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1157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b="1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 kern="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 kern="0">
                <a:solidFill>
                  <a:srgbClr val="8FFFFF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kern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5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4489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0435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628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0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406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75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400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841000" y="4439964"/>
            <a:ext cx="65100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Subject: Apartment Reservation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840985" y="5781338"/>
            <a:ext cx="1177683" cy="322788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3228534" y="736100"/>
            <a:ext cx="131869" cy="737453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6006889" y="752838"/>
            <a:ext cx="1474635" cy="178625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733" dirty="0" smtClean="0">
                <a:solidFill>
                  <a:schemeClr val="accent2"/>
                </a:solidFill>
              </a:rPr>
              <a:t>Final Project</a:t>
            </a:r>
            <a:r>
              <a:rPr lang="en" sz="10266" dirty="0" smtClean="0"/>
              <a:t> </a:t>
            </a:r>
            <a:r>
              <a:rPr lang="en" sz="6667" dirty="0" smtClean="0"/>
              <a:t>PRESENTATION</a:t>
            </a:r>
            <a:endParaRPr sz="6667" dirty="0"/>
          </a:p>
        </p:txBody>
      </p:sp>
    </p:spTree>
    <p:extLst>
      <p:ext uri="{BB962C8B-B14F-4D97-AF65-F5344CB8AC3E}">
        <p14:creationId xmlns:p14="http://schemas.microsoft.com/office/powerpoint/2010/main" val="3469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51"/>
          <p:cNvSpPr/>
          <p:nvPr/>
        </p:nvSpPr>
        <p:spPr>
          <a:xfrm>
            <a:off x="1968310" y="3107335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2" name="Google Shape;3582;p51"/>
          <p:cNvSpPr/>
          <p:nvPr/>
        </p:nvSpPr>
        <p:spPr>
          <a:xfrm>
            <a:off x="1968310" y="4585343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3" name="Google Shape;3583;p51"/>
          <p:cNvSpPr/>
          <p:nvPr/>
        </p:nvSpPr>
        <p:spPr>
          <a:xfrm>
            <a:off x="7172677" y="1624849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4" name="Google Shape;3584;p51"/>
          <p:cNvSpPr/>
          <p:nvPr/>
        </p:nvSpPr>
        <p:spPr>
          <a:xfrm>
            <a:off x="7172677" y="3107335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6" name="Google Shape;3586;p51"/>
          <p:cNvSpPr/>
          <p:nvPr/>
        </p:nvSpPr>
        <p:spPr>
          <a:xfrm>
            <a:off x="1968310" y="1624849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 idx="2"/>
          </p:nvPr>
        </p:nvSpPr>
        <p:spPr>
          <a:xfrm>
            <a:off x="1968310" y="1708849"/>
            <a:ext cx="3027448" cy="365200"/>
          </a:xfrm>
          <a:prstGeom prst="rect">
            <a:avLst/>
          </a:prstGeom>
        </p:spPr>
        <p:txBody>
          <a:bodyPr spcFirstLastPara="1" wrap="square" lIns="121900" tIns="121900" rIns="150167" bIns="121900" anchor="ctr" anchorCtr="0">
            <a:noAutofit/>
          </a:bodyPr>
          <a:lstStyle/>
          <a:p>
            <a:r>
              <a:rPr lang="en" dirty="0" smtClean="0"/>
              <a:t>HTML/CSS(SCSS)</a:t>
            </a:r>
            <a:endParaRPr dirty="0"/>
          </a:p>
        </p:txBody>
      </p:sp>
      <p:sp>
        <p:nvSpPr>
          <p:cNvPr id="3590" name="Google Shape;3590;p51"/>
          <p:cNvSpPr txBox="1">
            <a:spLocks noGrp="1"/>
          </p:cNvSpPr>
          <p:nvPr>
            <p:ph type="title" idx="7"/>
          </p:nvPr>
        </p:nvSpPr>
        <p:spPr>
          <a:xfrm>
            <a:off x="7384877" y="1708849"/>
            <a:ext cx="24372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.NET MVC</a:t>
            </a:r>
            <a:endParaRPr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3"/>
          </p:nvPr>
        </p:nvSpPr>
        <p:spPr>
          <a:xfrm>
            <a:off x="2180510" y="3191335"/>
            <a:ext cx="24372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JS/Jquery</a:t>
            </a:r>
            <a:endParaRPr dirty="0"/>
          </a:p>
        </p:txBody>
      </p:sp>
      <p:sp>
        <p:nvSpPr>
          <p:cNvPr id="3593" name="Google Shape;3593;p51"/>
          <p:cNvSpPr txBox="1">
            <a:spLocks noGrp="1"/>
          </p:cNvSpPr>
          <p:nvPr>
            <p:ph type="title" idx="5"/>
          </p:nvPr>
        </p:nvSpPr>
        <p:spPr>
          <a:xfrm>
            <a:off x="7384877" y="3191335"/>
            <a:ext cx="24372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MS SQL</a:t>
            </a:r>
            <a:endParaRPr dirty="0"/>
          </a:p>
        </p:txBody>
      </p:sp>
      <p:sp>
        <p:nvSpPr>
          <p:cNvPr id="3596" name="Google Shape;3596;p51"/>
          <p:cNvSpPr txBox="1">
            <a:spLocks noGrp="1"/>
          </p:cNvSpPr>
          <p:nvPr>
            <p:ph type="title" idx="9"/>
          </p:nvPr>
        </p:nvSpPr>
        <p:spPr>
          <a:xfrm>
            <a:off x="2180510" y="4669343"/>
            <a:ext cx="24372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Plug in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21026" y="2474499"/>
            <a:ext cx="5568609" cy="763600"/>
          </a:xfrm>
        </p:spPr>
        <p:txBody>
          <a:bodyPr/>
          <a:lstStyle/>
          <a:p>
            <a:r>
              <a:rPr lang="en-US" sz="5200" dirty="0" smtClean="0"/>
              <a:t>FRONTEND</a:t>
            </a:r>
            <a:endParaRPr lang="tr-TR" sz="5200" dirty="0"/>
          </a:p>
        </p:txBody>
      </p:sp>
      <p:sp>
        <p:nvSpPr>
          <p:cNvPr id="58" name="Google Shape;2986;p40"/>
          <p:cNvSpPr txBox="1">
            <a:spLocks/>
          </p:cNvSpPr>
          <p:nvPr/>
        </p:nvSpPr>
        <p:spPr>
          <a:xfrm rot="5400000">
            <a:off x="9801414" y="2898847"/>
            <a:ext cx="3675791" cy="7636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lvl="0">
              <a:buClr>
                <a:srgbClr val="FFFFFF"/>
              </a:buClr>
            </a:pPr>
            <a:r>
              <a:rPr lang="en-US" sz="5200" kern="0" dirty="0" smtClean="0">
                <a:solidFill>
                  <a:srgbClr val="FFFFFF"/>
                </a:solidFill>
              </a:rPr>
              <a:t>BACKEND</a:t>
            </a:r>
            <a:endParaRPr lang="tr-TR" sz="5200" kern="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22" y="2154055"/>
            <a:ext cx="608952" cy="702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91" y="2200049"/>
            <a:ext cx="433101" cy="61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6" y="2294901"/>
            <a:ext cx="776484" cy="478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31" y="3703857"/>
            <a:ext cx="1101758" cy="541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58" y="5319322"/>
            <a:ext cx="515545" cy="642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92" y="5355373"/>
            <a:ext cx="925008" cy="570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03" y="2154055"/>
            <a:ext cx="1356370" cy="756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55" y="3640535"/>
            <a:ext cx="1459085" cy="1094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75" y="5228345"/>
            <a:ext cx="836025" cy="697488"/>
          </a:xfrm>
          <a:prstGeom prst="rect">
            <a:avLst/>
          </a:prstGeom>
        </p:spPr>
      </p:pic>
      <p:sp>
        <p:nvSpPr>
          <p:cNvPr id="24" name="Google Shape;3584;p51"/>
          <p:cNvSpPr/>
          <p:nvPr/>
        </p:nvSpPr>
        <p:spPr>
          <a:xfrm>
            <a:off x="7172678" y="4585343"/>
            <a:ext cx="28616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	SMTP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83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6823833" y="3787000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5" name="Google Shape;2985;p40"/>
          <p:cNvSpPr/>
          <p:nvPr/>
        </p:nvSpPr>
        <p:spPr>
          <a:xfrm>
            <a:off x="2228400" y="3787000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az-Latn-AZ" dirty="0" smtClean="0"/>
              <a:t>Areas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az-Latn-AZ" dirty="0" smtClean="0"/>
              <a:t>Customer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2228400" y="4399012"/>
            <a:ext cx="3147200" cy="12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az-Latn-AZ" dirty="0" smtClean="0"/>
              <a:t>This side for Clients. They can reserved apartmens from here. 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az-Latn-AZ" dirty="0" smtClean="0"/>
              <a:t>Admin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7087988" y="4483452"/>
            <a:ext cx="2838782" cy="12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az-Latn-AZ" dirty="0" smtClean="0"/>
              <a:t>This side is only Staff. All informations is controlled here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3283815" y="2456046"/>
            <a:ext cx="1036371" cy="871044"/>
            <a:chOff x="1026975" y="1068635"/>
            <a:chExt cx="4572225" cy="384284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697285" y="106863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10412243" y="2306705"/>
            <a:ext cx="3001324" cy="304195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1153083" y="567905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" name="Google Shape;3274;p45"/>
          <p:cNvGrpSpPr/>
          <p:nvPr/>
        </p:nvGrpSpPr>
        <p:grpSpPr>
          <a:xfrm>
            <a:off x="7964496" y="2441056"/>
            <a:ext cx="865873" cy="874789"/>
            <a:chOff x="5736525" y="3963700"/>
            <a:chExt cx="259925" cy="295375"/>
          </a:xfrm>
        </p:grpSpPr>
        <p:sp>
          <p:nvSpPr>
            <p:cNvPr id="25" name="Google Shape;3275;p45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76;p45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7;p45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8;p45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9;p45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80;p45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81;p45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2537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p59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ORGANIZATIONAL</a:t>
            </a:r>
            <a:r>
              <a:rPr lang="en"/>
              <a:t> CHART</a:t>
            </a:r>
            <a:endParaRPr/>
          </a:p>
        </p:txBody>
      </p:sp>
      <p:sp>
        <p:nvSpPr>
          <p:cNvPr id="4012" name="Google Shape;4012;p59"/>
          <p:cNvSpPr/>
          <p:nvPr/>
        </p:nvSpPr>
        <p:spPr>
          <a:xfrm>
            <a:off x="4581690" y="2095340"/>
            <a:ext cx="2926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SUPERADMIN</a:t>
            </a:r>
            <a:endParaRPr sz="24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13" name="Google Shape;4013;p59"/>
          <p:cNvSpPr/>
          <p:nvPr/>
        </p:nvSpPr>
        <p:spPr>
          <a:xfrm>
            <a:off x="1164444" y="4004216"/>
            <a:ext cx="2926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ADMIN</a:t>
            </a:r>
            <a:endParaRPr sz="24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14" name="Google Shape;4014;p59"/>
          <p:cNvSpPr txBox="1"/>
          <p:nvPr/>
        </p:nvSpPr>
        <p:spPr>
          <a:xfrm>
            <a:off x="1159805" y="4694729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15" name="Google Shape;4015;p59"/>
          <p:cNvSpPr/>
          <p:nvPr/>
        </p:nvSpPr>
        <p:spPr>
          <a:xfrm>
            <a:off x="6907508" y="5128784"/>
            <a:ext cx="2926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MOD</a:t>
            </a:r>
            <a:endParaRPr sz="24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16" name="Google Shape;4016;p59"/>
          <p:cNvSpPr txBox="1"/>
          <p:nvPr/>
        </p:nvSpPr>
        <p:spPr>
          <a:xfrm>
            <a:off x="7137684" y="5433524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4019" name="Google Shape;4019;p59"/>
          <p:cNvCxnSpPr>
            <a:stCxn id="4012" idx="2"/>
            <a:endCxn id="4013" idx="0"/>
          </p:cNvCxnSpPr>
          <p:nvPr/>
        </p:nvCxnSpPr>
        <p:spPr>
          <a:xfrm rot="5400000">
            <a:off x="3648629" y="1607755"/>
            <a:ext cx="1375676" cy="34172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1" name="Google Shape;4021;p59"/>
          <p:cNvCxnSpPr>
            <a:stCxn id="4013" idx="2"/>
            <a:endCxn id="4015" idx="0"/>
          </p:cNvCxnSpPr>
          <p:nvPr/>
        </p:nvCxnSpPr>
        <p:spPr>
          <a:xfrm rot="16200000" flipH="1">
            <a:off x="5203692" y="1961568"/>
            <a:ext cx="591368" cy="57430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2" name="Google Shape;4022;p59"/>
          <p:cNvGrpSpPr/>
          <p:nvPr/>
        </p:nvGrpSpPr>
        <p:grpSpPr>
          <a:xfrm rot="5400000">
            <a:off x="9493667" y="2153667"/>
            <a:ext cx="131869" cy="737453"/>
            <a:chOff x="4898850" y="4820550"/>
            <a:chExt cx="98902" cy="553090"/>
          </a:xfrm>
        </p:grpSpPr>
        <p:sp>
          <p:nvSpPr>
            <p:cNvPr id="4023" name="Google Shape;4023;p5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p5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p5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p5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p5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28" name="Google Shape;4028;p59"/>
          <p:cNvGrpSpPr/>
          <p:nvPr/>
        </p:nvGrpSpPr>
        <p:grpSpPr>
          <a:xfrm rot="10800000">
            <a:off x="2034352" y="1974505"/>
            <a:ext cx="1177683" cy="322788"/>
            <a:chOff x="2300350" y="2601250"/>
            <a:chExt cx="2275275" cy="623625"/>
          </a:xfrm>
        </p:grpSpPr>
        <p:sp>
          <p:nvSpPr>
            <p:cNvPr id="4029" name="Google Shape;4029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35" name="Google Shape;4035;p59"/>
          <p:cNvGrpSpPr/>
          <p:nvPr/>
        </p:nvGrpSpPr>
        <p:grpSpPr>
          <a:xfrm>
            <a:off x="3757556" y="5741324"/>
            <a:ext cx="1474635" cy="178625"/>
            <a:chOff x="8183182" y="663852"/>
            <a:chExt cx="1475028" cy="178673"/>
          </a:xfrm>
        </p:grpSpPr>
        <p:grpSp>
          <p:nvGrpSpPr>
            <p:cNvPr id="4036" name="Google Shape;4036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037" name="Google Shape;4037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38" name="Google Shape;4038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39" name="Google Shape;4039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0" name="Google Shape;4040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1" name="Google Shape;4041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2" name="Google Shape;4042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3" name="Google Shape;4043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4" name="Google Shape;4044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5" name="Google Shape;4045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6" name="Google Shape;4046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047" name="Google Shape;4047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48" name="Google Shape;404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9" name="Google Shape;404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0" name="Google Shape;405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1" name="Google Shape;405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2" name="Google Shape;405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3" name="Google Shape;405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4" name="Google Shape;405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5" name="Google Shape;405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6" name="Google Shape;405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57" name="Google Shape;405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643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5"/>
          <p:cNvSpPr/>
          <p:nvPr/>
        </p:nvSpPr>
        <p:spPr>
          <a:xfrm>
            <a:off x="8094000" y="4739989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39" name="Google Shape;2739;p35"/>
          <p:cNvSpPr/>
          <p:nvPr/>
        </p:nvSpPr>
        <p:spPr>
          <a:xfrm>
            <a:off x="950800" y="4739989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8094000" y="2437357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950800" y="2437357"/>
            <a:ext cx="31472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267" dirty="0" smtClean="0">
                <a:solidFill>
                  <a:schemeClr val="accent2"/>
                </a:solidFill>
              </a:rPr>
              <a:t>Pages</a:t>
            </a:r>
            <a:endParaRPr sz="4267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845000" y="2521154"/>
            <a:ext cx="31684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Home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1035400" y="3065953"/>
            <a:ext cx="2978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Main Data’s For Site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1035400" y="1671590"/>
            <a:ext cx="2978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8199800" y="2521154"/>
            <a:ext cx="2935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Apartment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8199800" y="3065953"/>
            <a:ext cx="293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Apartment List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8199800" y="1671590"/>
            <a:ext cx="293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2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About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Site Description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3</a:t>
            </a:r>
            <a:endParaRPr dirty="0"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Contact</a:t>
            </a:r>
            <a:endParaRPr dirty="0"/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Send Message and Contact informations</a:t>
            </a:r>
            <a:endParaRPr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4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570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 animBg="1"/>
      <p:bldP spid="2739" grpId="0" animBg="1"/>
      <p:bldP spid="2740" grpId="0" animBg="1"/>
      <p:bldP spid="2742" grpId="0" animBg="1"/>
      <p:bldP spid="2744" grpId="0"/>
      <p:bldP spid="2745" grpId="0" build="p"/>
      <p:bldP spid="2746" grpId="0"/>
      <p:bldP spid="2747" grpId="0"/>
      <p:bldP spid="2748" grpId="0" build="p"/>
      <p:bldP spid="2749" grpId="0"/>
      <p:bldP spid="2753" grpId="0"/>
      <p:bldP spid="2754" grpId="0" build="p"/>
      <p:bldP spid="2755" grpId="0"/>
      <p:bldP spid="2759" grpId="0"/>
      <p:bldP spid="2760" grpId="0" build="p"/>
      <p:bldP spid="27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69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sp>
        <p:nvSpPr>
          <p:cNvPr id="4579" name="Google Shape;4579;p69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2400" b="1" dirty="0">
                <a:latin typeface="Exo"/>
                <a:ea typeface="Exo"/>
                <a:cs typeface="Exo"/>
                <a:sym typeface="Exo"/>
              </a:rPr>
              <a:t>Do you have any questions?</a:t>
            </a:r>
            <a:endParaRPr sz="2400" b="1" dirty="0">
              <a:latin typeface="Exo"/>
              <a:ea typeface="Exo"/>
              <a:cs typeface="Exo"/>
              <a:sym typeface="Exo"/>
            </a:endParaRPr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az-Latn-AZ" dirty="0" smtClean="0"/>
              <a:t>s</a:t>
            </a:r>
            <a:r>
              <a:rPr lang="en-US" dirty="0" smtClean="0"/>
              <a:t>hahinhb@code.edu.az</a:t>
            </a:r>
            <a:endParaRPr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+994 51 531 92 32</a:t>
            </a:r>
            <a:endParaRPr dirty="0"/>
          </a:p>
        </p:txBody>
      </p:sp>
      <p:grpSp>
        <p:nvGrpSpPr>
          <p:cNvPr id="4581" name="Google Shape;4581;p69"/>
          <p:cNvGrpSpPr/>
          <p:nvPr/>
        </p:nvGrpSpPr>
        <p:grpSpPr>
          <a:xfrm rot="-5400000">
            <a:off x="9009231" y="3472138"/>
            <a:ext cx="1177683" cy="322788"/>
            <a:chOff x="2300350" y="2601250"/>
            <a:chExt cx="2275275" cy="623625"/>
          </a:xfrm>
        </p:grpSpPr>
        <p:sp>
          <p:nvSpPr>
            <p:cNvPr id="4582" name="Google Shape;4582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3" name="Google Shape;4583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88" name="Google Shape;4588;p69"/>
          <p:cNvGrpSpPr/>
          <p:nvPr/>
        </p:nvGrpSpPr>
        <p:grpSpPr>
          <a:xfrm rot="5400000">
            <a:off x="9740134" y="4926667"/>
            <a:ext cx="131869" cy="737453"/>
            <a:chOff x="4898850" y="4820550"/>
            <a:chExt cx="98902" cy="553090"/>
          </a:xfrm>
        </p:grpSpPr>
        <p:sp>
          <p:nvSpPr>
            <p:cNvPr id="4589" name="Google Shape;4589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0" name="Google Shape;4590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94" name="Google Shape;4594;p69"/>
          <p:cNvGrpSpPr/>
          <p:nvPr/>
        </p:nvGrpSpPr>
        <p:grpSpPr>
          <a:xfrm rot="5400000">
            <a:off x="1998109" y="2012979"/>
            <a:ext cx="1177683" cy="322788"/>
            <a:chOff x="2300350" y="2601250"/>
            <a:chExt cx="2275275" cy="623625"/>
          </a:xfrm>
        </p:grpSpPr>
        <p:sp>
          <p:nvSpPr>
            <p:cNvPr id="4595" name="Google Shape;4595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6" name="Google Shape;4596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01" name="Google Shape;4601;p69"/>
          <p:cNvGrpSpPr/>
          <p:nvPr/>
        </p:nvGrpSpPr>
        <p:grpSpPr>
          <a:xfrm>
            <a:off x="5402901" y="3897297"/>
            <a:ext cx="426397" cy="426375"/>
            <a:chOff x="266768" y="1721375"/>
            <a:chExt cx="397907" cy="397887"/>
          </a:xfrm>
        </p:grpSpPr>
        <p:sp>
          <p:nvSpPr>
            <p:cNvPr id="4602" name="Google Shape;4602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3" name="Google Shape;4603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08" name="Google Shape;4608;p69"/>
          <p:cNvGrpSpPr/>
          <p:nvPr/>
        </p:nvGrpSpPr>
        <p:grpSpPr>
          <a:xfrm>
            <a:off x="6352453" y="3897297"/>
            <a:ext cx="426428" cy="426481"/>
            <a:chOff x="1379798" y="1723250"/>
            <a:chExt cx="397887" cy="397887"/>
          </a:xfrm>
        </p:grpSpPr>
        <p:sp>
          <p:nvSpPr>
            <p:cNvPr id="4609" name="Google Shape;4609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0" name="Google Shape;4610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1" name="Google Shape;4611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2" name="Google Shape;4612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13" name="Google Shape;4613;p69"/>
          <p:cNvGrpSpPr/>
          <p:nvPr/>
        </p:nvGrpSpPr>
        <p:grpSpPr>
          <a:xfrm rot="5400000">
            <a:off x="2774867" y="3726534"/>
            <a:ext cx="131869" cy="737453"/>
            <a:chOff x="4898850" y="4820550"/>
            <a:chExt cx="98902" cy="553090"/>
          </a:xfrm>
        </p:grpSpPr>
        <p:sp>
          <p:nvSpPr>
            <p:cNvPr id="4614" name="Google Shape;4614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5" name="Google Shape;4615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299464" y="4499022"/>
            <a:ext cx="5593072" cy="954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Rio Apartments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8638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91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Exo</vt:lpstr>
      <vt:lpstr>PT Sans</vt:lpstr>
      <vt:lpstr>Roboto Condensed Light</vt:lpstr>
      <vt:lpstr>Data Center Business Plan by Slidesgo</vt:lpstr>
      <vt:lpstr>1_Data Center Business Plan by Slidesgo</vt:lpstr>
      <vt:lpstr>2_Data Center Business Plan by Slidesgo</vt:lpstr>
      <vt:lpstr>Final Project PRESENTATION</vt:lpstr>
      <vt:lpstr>HTML/CSS(SCSS)</vt:lpstr>
      <vt:lpstr>Areas</vt:lpstr>
      <vt:lpstr>ORGANIZATIONAL CHART</vt:lpstr>
      <vt:lpstr>Pages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Shahin</dc:creator>
  <cp:lastModifiedBy>Shahin</cp:lastModifiedBy>
  <cp:revision>14</cp:revision>
  <dcterms:created xsi:type="dcterms:W3CDTF">2022-03-17T16:25:41Z</dcterms:created>
  <dcterms:modified xsi:type="dcterms:W3CDTF">2022-03-18T08:29:47Z</dcterms:modified>
</cp:coreProperties>
</file>