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26"/>
  </p:notesMasterIdLst>
  <p:sldIdLst>
    <p:sldId id="273" r:id="rId2"/>
    <p:sldId id="298" r:id="rId3"/>
    <p:sldId id="291" r:id="rId4"/>
    <p:sldId id="275" r:id="rId5"/>
    <p:sldId id="276" r:id="rId6"/>
    <p:sldId id="277" r:id="rId7"/>
    <p:sldId id="278" r:id="rId8"/>
    <p:sldId id="292" r:id="rId9"/>
    <p:sldId id="279" r:id="rId10"/>
    <p:sldId id="259" r:id="rId11"/>
    <p:sldId id="261" r:id="rId12"/>
    <p:sldId id="280" r:id="rId13"/>
    <p:sldId id="281" r:id="rId14"/>
    <p:sldId id="282" r:id="rId15"/>
    <p:sldId id="262" r:id="rId16"/>
    <p:sldId id="263" r:id="rId17"/>
    <p:sldId id="264" r:id="rId18"/>
    <p:sldId id="283" r:id="rId19"/>
    <p:sldId id="265" r:id="rId20"/>
    <p:sldId id="284" r:id="rId21"/>
    <p:sldId id="286" r:id="rId22"/>
    <p:sldId id="287" r:id="rId23"/>
    <p:sldId id="288" r:id="rId24"/>
    <p:sldId id="289" r:id="rId25"/>
  </p:sldIdLst>
  <p:sldSz cx="11522075"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p:cViewPr varScale="1">
        <p:scale>
          <a:sx n="107" d="100"/>
          <a:sy n="107" d="100"/>
        </p:scale>
        <p:origin x="162" y="114"/>
      </p:cViewPr>
      <p:guideLst>
        <p:guide orient="horz" pos="2160"/>
        <p:guide pos="2880"/>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27BC6-D63B-4366-AEE9-0D30472EB5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4224B053-6A28-497C-A290-A14F6057A28D}">
      <dgm:prSet phldrT="[Текст]" custT="1"/>
      <dgm:spPr/>
      <dgm:t>
        <a:bodyPr/>
        <a:lstStyle/>
        <a:p>
          <a:pPr>
            <a:buFont typeface="Symbol" panose="05050102010706020507" pitchFamily="18" charset="2"/>
            <a:buChar char=""/>
          </a:pPr>
          <a:r>
            <a:rPr lang="en-US" sz="1800" b="1" dirty="0">
              <a:solidFill>
                <a:schemeClr val="bg1"/>
              </a:solidFill>
              <a:highlight>
                <a:srgbClr val="C0C0C0"/>
              </a:highlight>
            </a:rPr>
            <a:t>həyat dövrü ərzində aydın, dəyişməz tələblərlə layihələr hazırlayarkən</a:t>
          </a:r>
          <a:endParaRPr lang="ru-RU" sz="1800" b="1" dirty="0">
            <a:solidFill>
              <a:schemeClr val="bg1"/>
            </a:solidFill>
            <a:highlight>
              <a:srgbClr val="C0C0C0"/>
            </a:highlight>
          </a:endParaRPr>
        </a:p>
      </dgm:t>
    </dgm:pt>
    <dgm:pt modelId="{C7715B8B-857B-46B3-B487-09729F72C8A4}" type="parTrans" cxnId="{FD9E2540-09A6-4B7A-904F-90922FEAFACC}">
      <dgm:prSet/>
      <dgm:spPr/>
      <dgm:t>
        <a:bodyPr/>
        <a:lstStyle/>
        <a:p>
          <a:endParaRPr lang="ru-RU"/>
        </a:p>
      </dgm:t>
    </dgm:pt>
    <dgm:pt modelId="{2E3C57F5-CC0A-439A-911F-F004286B7B25}" type="sibTrans" cxnId="{FD9E2540-09A6-4B7A-904F-90922FEAFACC}">
      <dgm:prSet/>
      <dgm:spPr/>
      <dgm:t>
        <a:bodyPr/>
        <a:lstStyle/>
        <a:p>
          <a:endParaRPr lang="ru-RU"/>
        </a:p>
      </dgm:t>
    </dgm:pt>
    <dgm:pt modelId="{E49E3E90-3BB3-4F42-9FE6-747B00BBEC99}">
      <dgm:prSet custT="1"/>
      <dgm:spPr/>
      <dgm:t>
        <a:bodyPr/>
        <a:lstStyle/>
        <a:p>
          <a:pPr>
            <a:buFont typeface="Symbol" panose="05050102010706020507" pitchFamily="18" charset="2"/>
            <a:buChar char=""/>
          </a:pPr>
          <a:r>
            <a:rPr lang="en-US" sz="1800" b="1" dirty="0">
              <a:solidFill>
                <a:schemeClr val="bg1"/>
              </a:solidFill>
              <a:highlight>
                <a:srgbClr val="C0C0C0"/>
              </a:highlight>
            </a:rPr>
            <a:t>mövcud məhsulun və ya sistemin yeni platformaya köçürülməsi ilə bağlı layihə hazırlayarkən;</a:t>
          </a:r>
          <a:endParaRPr lang="ru-RU" sz="1800" b="1" dirty="0">
            <a:solidFill>
              <a:schemeClr val="bg1"/>
            </a:solidFill>
            <a:highlight>
              <a:srgbClr val="C0C0C0"/>
            </a:highlight>
          </a:endParaRPr>
        </a:p>
      </dgm:t>
    </dgm:pt>
    <dgm:pt modelId="{81C3CD6C-1A2C-41B5-8147-ED22E4B015E6}" type="parTrans" cxnId="{B093AED4-3930-4887-BB5C-DAF22E0DFB9D}">
      <dgm:prSet/>
      <dgm:spPr/>
      <dgm:t>
        <a:bodyPr/>
        <a:lstStyle/>
        <a:p>
          <a:endParaRPr lang="ru-RU"/>
        </a:p>
      </dgm:t>
    </dgm:pt>
    <dgm:pt modelId="{74E7E790-0BF0-4B41-9564-3788C9FF1417}" type="sibTrans" cxnId="{B093AED4-3930-4887-BB5C-DAF22E0DFB9D}">
      <dgm:prSet/>
      <dgm:spPr/>
      <dgm:t>
        <a:bodyPr/>
        <a:lstStyle/>
        <a:p>
          <a:endParaRPr lang="ru-RU"/>
        </a:p>
      </dgm:t>
    </dgm:pt>
    <dgm:pt modelId="{149DB16D-D199-4FF1-A26D-72F9395A567B}">
      <dgm:prSet custT="1"/>
      <dgm:spPr/>
      <dgm:t>
        <a:bodyPr/>
        <a:lstStyle/>
        <a:p>
          <a:r>
            <a:rPr lang="en-US" sz="1800" b="1" dirty="0">
              <a:solidFill>
                <a:schemeClr val="bg1"/>
              </a:solidFill>
              <a:highlight>
                <a:srgbClr val="C0C0C0"/>
              </a:highlight>
            </a:rPr>
            <a:t>böyük layihələr həyata keçirərkən</a:t>
          </a:r>
          <a:endParaRPr lang="ru-RU" sz="1800" b="1" dirty="0">
            <a:solidFill>
              <a:schemeClr val="bg1"/>
            </a:solidFill>
            <a:highlight>
              <a:srgbClr val="C0C0C0"/>
            </a:highlight>
          </a:endParaRPr>
        </a:p>
      </dgm:t>
    </dgm:pt>
    <dgm:pt modelId="{9AA710CC-89CF-4820-BDFA-C197C1A98CA3}" type="parTrans" cxnId="{60176056-C26F-454E-AF5D-A43A958223A8}">
      <dgm:prSet/>
      <dgm:spPr/>
      <dgm:t>
        <a:bodyPr/>
        <a:lstStyle/>
        <a:p>
          <a:endParaRPr lang="ru-RU"/>
        </a:p>
      </dgm:t>
    </dgm:pt>
    <dgm:pt modelId="{B355C8B1-E99C-42EA-8B1A-7ABF4632E0F9}" type="sibTrans" cxnId="{60176056-C26F-454E-AF5D-A43A958223A8}">
      <dgm:prSet/>
      <dgm:spPr/>
      <dgm:t>
        <a:bodyPr/>
        <a:lstStyle/>
        <a:p>
          <a:endParaRPr lang="ru-RU"/>
        </a:p>
      </dgm:t>
    </dgm:pt>
    <dgm:pt modelId="{1A6A4EA8-482E-4BBF-8D19-93F832CD5BAA}">
      <dgm:prSet custT="1"/>
      <dgm:spPr/>
      <dgm:t>
        <a:bodyPr/>
        <a:lstStyle/>
        <a:p>
          <a:pPr>
            <a:buFont typeface="Symbol" panose="05050102010706020507" pitchFamily="18" charset="2"/>
            <a:buChar char=""/>
          </a:pPr>
          <a:r>
            <a:rPr lang="en-US" sz="1800" b="1" dirty="0">
              <a:solidFill>
                <a:schemeClr val="bg1"/>
              </a:solidFill>
              <a:highlight>
                <a:srgbClr val="C0C0C0"/>
              </a:highlight>
            </a:rPr>
            <a:t>eyni tipli bir sistem və ya məhsulun qurulmasına yönəlmiş bir layihə hazırlayarkən</a:t>
          </a:r>
          <a:endParaRPr lang="ru-RU" sz="1800" b="1" dirty="0">
            <a:solidFill>
              <a:schemeClr val="bg1"/>
            </a:solidFill>
            <a:highlight>
              <a:srgbClr val="C0C0C0"/>
            </a:highlight>
          </a:endParaRPr>
        </a:p>
      </dgm:t>
    </dgm:pt>
    <dgm:pt modelId="{DB6C8F11-F300-4DA5-B328-AB51E350FD1E}" type="sibTrans" cxnId="{8D7707D4-4CD8-47BD-A958-DD93A0BF3FA9}">
      <dgm:prSet/>
      <dgm:spPr/>
      <dgm:t>
        <a:bodyPr/>
        <a:lstStyle/>
        <a:p>
          <a:endParaRPr lang="ru-RU"/>
        </a:p>
      </dgm:t>
    </dgm:pt>
    <dgm:pt modelId="{A2E6B84D-45D5-4FC9-A616-ABC3F9F28125}" type="parTrans" cxnId="{8D7707D4-4CD8-47BD-A958-DD93A0BF3FA9}">
      <dgm:prSet/>
      <dgm:spPr/>
      <dgm:t>
        <a:bodyPr/>
        <a:lstStyle/>
        <a:p>
          <a:endParaRPr lang="ru-RU"/>
        </a:p>
      </dgm:t>
    </dgm:pt>
    <dgm:pt modelId="{DFA56E44-6B1D-4914-BED6-D83EBB917B7F}">
      <dgm:prSet custT="1"/>
      <dgm:spPr/>
      <dgm:t>
        <a:bodyPr/>
        <a:lstStyle/>
        <a:p>
          <a:pPr>
            <a:buFont typeface="Symbol" panose="05050102010706020507" pitchFamily="18" charset="2"/>
            <a:buChar char=""/>
          </a:pPr>
          <a:r>
            <a:rPr lang="en-US" sz="1800" b="1" dirty="0">
              <a:solidFill>
                <a:schemeClr val="bg1"/>
              </a:solidFill>
              <a:highlight>
                <a:srgbClr val="C0C0C0"/>
              </a:highlight>
            </a:rPr>
            <a:t>mövcud məhsulun və ya sistemin yeni versiyasının yaradılması və buraxılması ilə bağlı layihə hazırlayarkən;</a:t>
          </a:r>
          <a:endParaRPr lang="ru-RU" sz="1800" b="1" dirty="0">
            <a:solidFill>
              <a:schemeClr val="bg1"/>
            </a:solidFill>
            <a:highlight>
              <a:srgbClr val="C0C0C0"/>
            </a:highlight>
          </a:endParaRPr>
        </a:p>
      </dgm:t>
    </dgm:pt>
    <dgm:pt modelId="{A744748D-B068-4D5D-857C-F13C576187FF}" type="parTrans" cxnId="{85C4D1D2-5248-423D-BAF5-0DE4CB1C92C8}">
      <dgm:prSet/>
      <dgm:spPr/>
      <dgm:t>
        <a:bodyPr/>
        <a:lstStyle/>
        <a:p>
          <a:endParaRPr lang="ru-RU"/>
        </a:p>
      </dgm:t>
    </dgm:pt>
    <dgm:pt modelId="{98C60DE4-2C93-4B81-BB48-E15B08886603}" type="sibTrans" cxnId="{85C4D1D2-5248-423D-BAF5-0DE4CB1C92C8}">
      <dgm:prSet/>
      <dgm:spPr/>
      <dgm:t>
        <a:bodyPr/>
        <a:lstStyle/>
        <a:p>
          <a:endParaRPr lang="ru-RU"/>
        </a:p>
      </dgm:t>
    </dgm:pt>
    <dgm:pt modelId="{7C650155-C750-4494-8DF3-03E55CBA52EC}" type="pres">
      <dgm:prSet presAssocID="{6A727BC6-D63B-4366-AEE9-0D30472EB59C}" presName="linear" presStyleCnt="0">
        <dgm:presLayoutVars>
          <dgm:dir/>
          <dgm:animLvl val="lvl"/>
          <dgm:resizeHandles val="exact"/>
        </dgm:presLayoutVars>
      </dgm:prSet>
      <dgm:spPr/>
    </dgm:pt>
    <dgm:pt modelId="{48D539A1-7352-40EA-8E5F-7D8D67060B20}" type="pres">
      <dgm:prSet presAssocID="{4224B053-6A28-497C-A290-A14F6057A28D}" presName="parentLin" presStyleCnt="0"/>
      <dgm:spPr/>
    </dgm:pt>
    <dgm:pt modelId="{6C48F61C-5C93-4107-9194-CA4BF26D23DF}" type="pres">
      <dgm:prSet presAssocID="{4224B053-6A28-497C-A290-A14F6057A28D}" presName="parentLeftMargin" presStyleLbl="node1" presStyleIdx="0" presStyleCnt="5"/>
      <dgm:spPr/>
    </dgm:pt>
    <dgm:pt modelId="{7FFDCFB2-20A2-4904-AF57-2E35F71F1219}" type="pres">
      <dgm:prSet presAssocID="{4224B053-6A28-497C-A290-A14F6057A28D}" presName="parentText" presStyleLbl="node1" presStyleIdx="0" presStyleCnt="5" custScaleX="142857" custLinFactNeighborX="-19501" custLinFactNeighborY="34114">
        <dgm:presLayoutVars>
          <dgm:chMax val="0"/>
          <dgm:bulletEnabled val="1"/>
        </dgm:presLayoutVars>
      </dgm:prSet>
      <dgm:spPr/>
    </dgm:pt>
    <dgm:pt modelId="{53DF4003-87CE-42E5-B0C4-070512FE6520}" type="pres">
      <dgm:prSet presAssocID="{4224B053-6A28-497C-A290-A14F6057A28D}" presName="negativeSpace" presStyleCnt="0"/>
      <dgm:spPr/>
    </dgm:pt>
    <dgm:pt modelId="{C36E1FC6-489E-4BDD-8AA8-B484837B6BBF}" type="pres">
      <dgm:prSet presAssocID="{4224B053-6A28-497C-A290-A14F6057A28D}" presName="childText" presStyleLbl="conFgAcc1" presStyleIdx="0" presStyleCnt="5">
        <dgm:presLayoutVars>
          <dgm:bulletEnabled val="1"/>
        </dgm:presLayoutVars>
      </dgm:prSet>
      <dgm:spPr/>
    </dgm:pt>
    <dgm:pt modelId="{EA724961-1597-4EC3-B6F9-A4358030C3BC}" type="pres">
      <dgm:prSet presAssocID="{2E3C57F5-CC0A-439A-911F-F004286B7B25}" presName="spaceBetweenRectangles" presStyleCnt="0"/>
      <dgm:spPr/>
    </dgm:pt>
    <dgm:pt modelId="{BF8CE5ED-EEF1-43B9-BB6A-382B740A67D9}" type="pres">
      <dgm:prSet presAssocID="{1A6A4EA8-482E-4BBF-8D19-93F832CD5BAA}" presName="parentLin" presStyleCnt="0"/>
      <dgm:spPr/>
    </dgm:pt>
    <dgm:pt modelId="{3201C676-C866-4684-B58A-0083D0CE7F41}" type="pres">
      <dgm:prSet presAssocID="{1A6A4EA8-482E-4BBF-8D19-93F832CD5BAA}" presName="parentLeftMargin" presStyleLbl="node1" presStyleIdx="0" presStyleCnt="5"/>
      <dgm:spPr/>
    </dgm:pt>
    <dgm:pt modelId="{2819D088-9B74-4AB2-8EA7-0C8132ED57A5}" type="pres">
      <dgm:prSet presAssocID="{1A6A4EA8-482E-4BBF-8D19-93F832CD5BAA}" presName="parentText" presStyleLbl="node1" presStyleIdx="1" presStyleCnt="5" custScaleX="142857" custLinFactNeighborX="-27344" custLinFactNeighborY="30440">
        <dgm:presLayoutVars>
          <dgm:chMax val="0"/>
          <dgm:bulletEnabled val="1"/>
        </dgm:presLayoutVars>
      </dgm:prSet>
      <dgm:spPr/>
    </dgm:pt>
    <dgm:pt modelId="{3BEF3CE2-A21F-4706-8603-4CF03289AD45}" type="pres">
      <dgm:prSet presAssocID="{1A6A4EA8-482E-4BBF-8D19-93F832CD5BAA}" presName="negativeSpace" presStyleCnt="0"/>
      <dgm:spPr/>
    </dgm:pt>
    <dgm:pt modelId="{3F47F9AF-85D9-4A64-B95A-34429F7BEC44}" type="pres">
      <dgm:prSet presAssocID="{1A6A4EA8-482E-4BBF-8D19-93F832CD5BAA}" presName="childText" presStyleLbl="conFgAcc1" presStyleIdx="1" presStyleCnt="5">
        <dgm:presLayoutVars>
          <dgm:bulletEnabled val="1"/>
        </dgm:presLayoutVars>
      </dgm:prSet>
      <dgm:spPr/>
    </dgm:pt>
    <dgm:pt modelId="{A0537C88-915B-4201-8AFC-8725785DCB71}" type="pres">
      <dgm:prSet presAssocID="{DB6C8F11-F300-4DA5-B328-AB51E350FD1E}" presName="spaceBetweenRectangles" presStyleCnt="0"/>
      <dgm:spPr/>
    </dgm:pt>
    <dgm:pt modelId="{2010654D-9995-440E-9B32-72B625C44A02}" type="pres">
      <dgm:prSet presAssocID="{DFA56E44-6B1D-4914-BED6-D83EBB917B7F}" presName="parentLin" presStyleCnt="0"/>
      <dgm:spPr/>
    </dgm:pt>
    <dgm:pt modelId="{BCAF9F57-2C8D-4A7D-9187-97D2ADD9137D}" type="pres">
      <dgm:prSet presAssocID="{DFA56E44-6B1D-4914-BED6-D83EBB917B7F}" presName="parentLeftMargin" presStyleLbl="node1" presStyleIdx="1" presStyleCnt="5"/>
      <dgm:spPr/>
    </dgm:pt>
    <dgm:pt modelId="{5DB836CA-E15D-4F94-9298-2DE38AAF45AA}" type="pres">
      <dgm:prSet presAssocID="{DFA56E44-6B1D-4914-BED6-D83EBB917B7F}" presName="parentText" presStyleLbl="node1" presStyleIdx="2" presStyleCnt="5" custScaleX="142857" custLinFactNeighborX="-27344" custLinFactNeighborY="35866">
        <dgm:presLayoutVars>
          <dgm:chMax val="0"/>
          <dgm:bulletEnabled val="1"/>
        </dgm:presLayoutVars>
      </dgm:prSet>
      <dgm:spPr/>
    </dgm:pt>
    <dgm:pt modelId="{0B0B788F-EE8B-4CB1-AD69-9F6A379529CE}" type="pres">
      <dgm:prSet presAssocID="{DFA56E44-6B1D-4914-BED6-D83EBB917B7F}" presName="negativeSpace" presStyleCnt="0"/>
      <dgm:spPr/>
    </dgm:pt>
    <dgm:pt modelId="{17184C1B-D35A-4C48-81AA-00BFC2E8322A}" type="pres">
      <dgm:prSet presAssocID="{DFA56E44-6B1D-4914-BED6-D83EBB917B7F}" presName="childText" presStyleLbl="conFgAcc1" presStyleIdx="2" presStyleCnt="5">
        <dgm:presLayoutVars>
          <dgm:bulletEnabled val="1"/>
        </dgm:presLayoutVars>
      </dgm:prSet>
      <dgm:spPr/>
    </dgm:pt>
    <dgm:pt modelId="{739DE5AD-9FDF-4EA9-88AF-F23FE2630B32}" type="pres">
      <dgm:prSet presAssocID="{98C60DE4-2C93-4B81-BB48-E15B08886603}" presName="spaceBetweenRectangles" presStyleCnt="0"/>
      <dgm:spPr/>
    </dgm:pt>
    <dgm:pt modelId="{BF1FCB9B-7865-4FE2-8BEE-B5A19DFA9D35}" type="pres">
      <dgm:prSet presAssocID="{E49E3E90-3BB3-4F42-9FE6-747B00BBEC99}" presName="parentLin" presStyleCnt="0"/>
      <dgm:spPr/>
    </dgm:pt>
    <dgm:pt modelId="{861C8982-2BDF-47B1-99D9-6CBBB705F569}" type="pres">
      <dgm:prSet presAssocID="{E49E3E90-3BB3-4F42-9FE6-747B00BBEC99}" presName="parentLeftMargin" presStyleLbl="node1" presStyleIdx="2" presStyleCnt="5"/>
      <dgm:spPr/>
    </dgm:pt>
    <dgm:pt modelId="{7FBEDB4F-F56C-4D35-ABDA-80778DEE3D62}" type="pres">
      <dgm:prSet presAssocID="{E49E3E90-3BB3-4F42-9FE6-747B00BBEC99}" presName="parentText" presStyleLbl="node1" presStyleIdx="3" presStyleCnt="5" custScaleX="142857" custLinFactNeighborX="12626" custLinFactNeighborY="38075">
        <dgm:presLayoutVars>
          <dgm:chMax val="0"/>
          <dgm:bulletEnabled val="1"/>
        </dgm:presLayoutVars>
      </dgm:prSet>
      <dgm:spPr/>
    </dgm:pt>
    <dgm:pt modelId="{8DFF782A-1413-4247-B7F3-E8D55864509E}" type="pres">
      <dgm:prSet presAssocID="{E49E3E90-3BB3-4F42-9FE6-747B00BBEC99}" presName="negativeSpace" presStyleCnt="0"/>
      <dgm:spPr/>
    </dgm:pt>
    <dgm:pt modelId="{5787ED7E-CADF-415D-BE81-6ADB7DAD1B1F}" type="pres">
      <dgm:prSet presAssocID="{E49E3E90-3BB3-4F42-9FE6-747B00BBEC99}" presName="childText" presStyleLbl="conFgAcc1" presStyleIdx="3" presStyleCnt="5">
        <dgm:presLayoutVars>
          <dgm:bulletEnabled val="1"/>
        </dgm:presLayoutVars>
      </dgm:prSet>
      <dgm:spPr/>
    </dgm:pt>
    <dgm:pt modelId="{1AD4881E-2DB1-42BE-8467-5C5E38761EBC}" type="pres">
      <dgm:prSet presAssocID="{74E7E790-0BF0-4B41-9564-3788C9FF1417}" presName="spaceBetweenRectangles" presStyleCnt="0"/>
      <dgm:spPr/>
    </dgm:pt>
    <dgm:pt modelId="{FF009070-0F8E-4089-AEED-910D741F133A}" type="pres">
      <dgm:prSet presAssocID="{149DB16D-D199-4FF1-A26D-72F9395A567B}" presName="parentLin" presStyleCnt="0"/>
      <dgm:spPr/>
    </dgm:pt>
    <dgm:pt modelId="{81DE4E17-1B54-4940-85FC-1E92591813AF}" type="pres">
      <dgm:prSet presAssocID="{149DB16D-D199-4FF1-A26D-72F9395A567B}" presName="parentLeftMargin" presStyleLbl="node1" presStyleIdx="3" presStyleCnt="5"/>
      <dgm:spPr/>
    </dgm:pt>
    <dgm:pt modelId="{44561462-6A8C-4DF9-8EEC-9FD0E231A3F2}" type="pres">
      <dgm:prSet presAssocID="{149DB16D-D199-4FF1-A26D-72F9395A567B}" presName="parentText" presStyleLbl="node1" presStyleIdx="4" presStyleCnt="5" custScaleX="142857" custLinFactNeighborX="12626" custLinFactNeighborY="27356">
        <dgm:presLayoutVars>
          <dgm:chMax val="0"/>
          <dgm:bulletEnabled val="1"/>
        </dgm:presLayoutVars>
      </dgm:prSet>
      <dgm:spPr/>
    </dgm:pt>
    <dgm:pt modelId="{05AF2787-3028-4DAA-8A41-46A2C1E6D4FD}" type="pres">
      <dgm:prSet presAssocID="{149DB16D-D199-4FF1-A26D-72F9395A567B}" presName="negativeSpace" presStyleCnt="0"/>
      <dgm:spPr/>
    </dgm:pt>
    <dgm:pt modelId="{9F730FC6-FD77-4A75-AA13-CADE6CA8A3B6}" type="pres">
      <dgm:prSet presAssocID="{149DB16D-D199-4FF1-A26D-72F9395A567B}" presName="childText" presStyleLbl="conFgAcc1" presStyleIdx="4" presStyleCnt="5">
        <dgm:presLayoutVars>
          <dgm:bulletEnabled val="1"/>
        </dgm:presLayoutVars>
      </dgm:prSet>
      <dgm:spPr/>
    </dgm:pt>
  </dgm:ptLst>
  <dgm:cxnLst>
    <dgm:cxn modelId="{A0433615-752A-4364-A592-DEABDB4B1263}" type="presOf" srcId="{1A6A4EA8-482E-4BBF-8D19-93F832CD5BAA}" destId="{2819D088-9B74-4AB2-8EA7-0C8132ED57A5}" srcOrd="1" destOrd="0" presId="urn:microsoft.com/office/officeart/2005/8/layout/list1"/>
    <dgm:cxn modelId="{4ED55D1D-19C4-43A0-82CB-6DE07CAFFFDD}" type="presOf" srcId="{DFA56E44-6B1D-4914-BED6-D83EBB917B7F}" destId="{BCAF9F57-2C8D-4A7D-9187-97D2ADD9137D}" srcOrd="0" destOrd="0" presId="urn:microsoft.com/office/officeart/2005/8/layout/list1"/>
    <dgm:cxn modelId="{8B02B43E-779D-4FEA-B338-D95FD9C12AB7}" type="presOf" srcId="{DFA56E44-6B1D-4914-BED6-D83EBB917B7F}" destId="{5DB836CA-E15D-4F94-9298-2DE38AAF45AA}" srcOrd="1" destOrd="0" presId="urn:microsoft.com/office/officeart/2005/8/layout/list1"/>
    <dgm:cxn modelId="{FD9E2540-09A6-4B7A-904F-90922FEAFACC}" srcId="{6A727BC6-D63B-4366-AEE9-0D30472EB59C}" destId="{4224B053-6A28-497C-A290-A14F6057A28D}" srcOrd="0" destOrd="0" parTransId="{C7715B8B-857B-46B3-B487-09729F72C8A4}" sibTransId="{2E3C57F5-CC0A-439A-911F-F004286B7B25}"/>
    <dgm:cxn modelId="{EE84AE52-AEE8-45A8-8CF0-C2447AEBC8B1}" type="presOf" srcId="{149DB16D-D199-4FF1-A26D-72F9395A567B}" destId="{44561462-6A8C-4DF9-8EEC-9FD0E231A3F2}" srcOrd="1" destOrd="0" presId="urn:microsoft.com/office/officeart/2005/8/layout/list1"/>
    <dgm:cxn modelId="{60176056-C26F-454E-AF5D-A43A958223A8}" srcId="{6A727BC6-D63B-4366-AEE9-0D30472EB59C}" destId="{149DB16D-D199-4FF1-A26D-72F9395A567B}" srcOrd="4" destOrd="0" parTransId="{9AA710CC-89CF-4820-BDFA-C197C1A98CA3}" sibTransId="{B355C8B1-E99C-42EA-8B1A-7ABF4632E0F9}"/>
    <dgm:cxn modelId="{C01A1781-0EBA-4541-BBA2-B313A0FD2501}" type="presOf" srcId="{E49E3E90-3BB3-4F42-9FE6-747B00BBEC99}" destId="{7FBEDB4F-F56C-4D35-ABDA-80778DEE3D62}" srcOrd="1" destOrd="0" presId="urn:microsoft.com/office/officeart/2005/8/layout/list1"/>
    <dgm:cxn modelId="{3D8C6899-023B-4EAC-AC59-BF46DE28C603}" type="presOf" srcId="{4224B053-6A28-497C-A290-A14F6057A28D}" destId="{6C48F61C-5C93-4107-9194-CA4BF26D23DF}" srcOrd="0" destOrd="0" presId="urn:microsoft.com/office/officeart/2005/8/layout/list1"/>
    <dgm:cxn modelId="{87A011AA-13B8-40E5-A36F-4A83D184E8AE}" type="presOf" srcId="{E49E3E90-3BB3-4F42-9FE6-747B00BBEC99}" destId="{861C8982-2BDF-47B1-99D9-6CBBB705F569}" srcOrd="0" destOrd="0" presId="urn:microsoft.com/office/officeart/2005/8/layout/list1"/>
    <dgm:cxn modelId="{6293A8AF-07D2-47E6-9F86-8C762E92ACFF}" type="presOf" srcId="{149DB16D-D199-4FF1-A26D-72F9395A567B}" destId="{81DE4E17-1B54-4940-85FC-1E92591813AF}" srcOrd="0" destOrd="0" presId="urn:microsoft.com/office/officeart/2005/8/layout/list1"/>
    <dgm:cxn modelId="{70A382BE-AC99-4F2D-92B7-1C99913B5FA0}" type="presOf" srcId="{1A6A4EA8-482E-4BBF-8D19-93F832CD5BAA}" destId="{3201C676-C866-4684-B58A-0083D0CE7F41}" srcOrd="0" destOrd="0" presId="urn:microsoft.com/office/officeart/2005/8/layout/list1"/>
    <dgm:cxn modelId="{85C4D1D2-5248-423D-BAF5-0DE4CB1C92C8}" srcId="{6A727BC6-D63B-4366-AEE9-0D30472EB59C}" destId="{DFA56E44-6B1D-4914-BED6-D83EBB917B7F}" srcOrd="2" destOrd="0" parTransId="{A744748D-B068-4D5D-857C-F13C576187FF}" sibTransId="{98C60DE4-2C93-4B81-BB48-E15B08886603}"/>
    <dgm:cxn modelId="{8D7707D4-4CD8-47BD-A958-DD93A0BF3FA9}" srcId="{6A727BC6-D63B-4366-AEE9-0D30472EB59C}" destId="{1A6A4EA8-482E-4BBF-8D19-93F832CD5BAA}" srcOrd="1" destOrd="0" parTransId="{A2E6B84D-45D5-4FC9-A616-ABC3F9F28125}" sibTransId="{DB6C8F11-F300-4DA5-B328-AB51E350FD1E}"/>
    <dgm:cxn modelId="{B093AED4-3930-4887-BB5C-DAF22E0DFB9D}" srcId="{6A727BC6-D63B-4366-AEE9-0D30472EB59C}" destId="{E49E3E90-3BB3-4F42-9FE6-747B00BBEC99}" srcOrd="3" destOrd="0" parTransId="{81C3CD6C-1A2C-41B5-8147-ED22E4B015E6}" sibTransId="{74E7E790-0BF0-4B41-9564-3788C9FF1417}"/>
    <dgm:cxn modelId="{8CE96ED6-A291-4279-A114-0E9411A39FE1}" type="presOf" srcId="{6A727BC6-D63B-4366-AEE9-0D30472EB59C}" destId="{7C650155-C750-4494-8DF3-03E55CBA52EC}" srcOrd="0" destOrd="0" presId="urn:microsoft.com/office/officeart/2005/8/layout/list1"/>
    <dgm:cxn modelId="{DF1EA7E2-6E58-4038-BE99-AA41D85A75D6}" type="presOf" srcId="{4224B053-6A28-497C-A290-A14F6057A28D}" destId="{7FFDCFB2-20A2-4904-AF57-2E35F71F1219}" srcOrd="1" destOrd="0" presId="urn:microsoft.com/office/officeart/2005/8/layout/list1"/>
    <dgm:cxn modelId="{612C7A05-B646-43A7-A71D-D10EF0B9CB8D}" type="presParOf" srcId="{7C650155-C750-4494-8DF3-03E55CBA52EC}" destId="{48D539A1-7352-40EA-8E5F-7D8D67060B20}" srcOrd="0" destOrd="0" presId="urn:microsoft.com/office/officeart/2005/8/layout/list1"/>
    <dgm:cxn modelId="{0F5F572F-4BDE-452B-969F-B8AF9602CD57}" type="presParOf" srcId="{48D539A1-7352-40EA-8E5F-7D8D67060B20}" destId="{6C48F61C-5C93-4107-9194-CA4BF26D23DF}" srcOrd="0" destOrd="0" presId="urn:microsoft.com/office/officeart/2005/8/layout/list1"/>
    <dgm:cxn modelId="{8DEF70B5-039C-4369-BE3A-D57D03E22CF5}" type="presParOf" srcId="{48D539A1-7352-40EA-8E5F-7D8D67060B20}" destId="{7FFDCFB2-20A2-4904-AF57-2E35F71F1219}" srcOrd="1" destOrd="0" presId="urn:microsoft.com/office/officeart/2005/8/layout/list1"/>
    <dgm:cxn modelId="{0CCD34B2-84B6-4BA4-897F-750CA3873E04}" type="presParOf" srcId="{7C650155-C750-4494-8DF3-03E55CBA52EC}" destId="{53DF4003-87CE-42E5-B0C4-070512FE6520}" srcOrd="1" destOrd="0" presId="urn:microsoft.com/office/officeart/2005/8/layout/list1"/>
    <dgm:cxn modelId="{01BCA0B4-3716-4759-840F-B2ED2CABB36B}" type="presParOf" srcId="{7C650155-C750-4494-8DF3-03E55CBA52EC}" destId="{C36E1FC6-489E-4BDD-8AA8-B484837B6BBF}" srcOrd="2" destOrd="0" presId="urn:microsoft.com/office/officeart/2005/8/layout/list1"/>
    <dgm:cxn modelId="{E1789D7A-11FA-48C8-B1A0-DA777E036D9B}" type="presParOf" srcId="{7C650155-C750-4494-8DF3-03E55CBA52EC}" destId="{EA724961-1597-4EC3-B6F9-A4358030C3BC}" srcOrd="3" destOrd="0" presId="urn:microsoft.com/office/officeart/2005/8/layout/list1"/>
    <dgm:cxn modelId="{99957E66-372D-4E7B-8080-4EB3948563A3}" type="presParOf" srcId="{7C650155-C750-4494-8DF3-03E55CBA52EC}" destId="{BF8CE5ED-EEF1-43B9-BB6A-382B740A67D9}" srcOrd="4" destOrd="0" presId="urn:microsoft.com/office/officeart/2005/8/layout/list1"/>
    <dgm:cxn modelId="{E20078C9-536E-4DF2-A632-CDE0DF4CF191}" type="presParOf" srcId="{BF8CE5ED-EEF1-43B9-BB6A-382B740A67D9}" destId="{3201C676-C866-4684-B58A-0083D0CE7F41}" srcOrd="0" destOrd="0" presId="urn:microsoft.com/office/officeart/2005/8/layout/list1"/>
    <dgm:cxn modelId="{FF0A573A-522F-4F1C-8B41-4932AEDE74CC}" type="presParOf" srcId="{BF8CE5ED-EEF1-43B9-BB6A-382B740A67D9}" destId="{2819D088-9B74-4AB2-8EA7-0C8132ED57A5}" srcOrd="1" destOrd="0" presId="urn:microsoft.com/office/officeart/2005/8/layout/list1"/>
    <dgm:cxn modelId="{FBBF5B53-7114-4B75-8AA7-7FA8627B2489}" type="presParOf" srcId="{7C650155-C750-4494-8DF3-03E55CBA52EC}" destId="{3BEF3CE2-A21F-4706-8603-4CF03289AD45}" srcOrd="5" destOrd="0" presId="urn:microsoft.com/office/officeart/2005/8/layout/list1"/>
    <dgm:cxn modelId="{1D0EDB4B-7E6A-4E90-AAC6-7AB8FCBBD4C9}" type="presParOf" srcId="{7C650155-C750-4494-8DF3-03E55CBA52EC}" destId="{3F47F9AF-85D9-4A64-B95A-34429F7BEC44}" srcOrd="6" destOrd="0" presId="urn:microsoft.com/office/officeart/2005/8/layout/list1"/>
    <dgm:cxn modelId="{A9F76BED-34C7-47F0-8FC8-B053D434E332}" type="presParOf" srcId="{7C650155-C750-4494-8DF3-03E55CBA52EC}" destId="{A0537C88-915B-4201-8AFC-8725785DCB71}" srcOrd="7" destOrd="0" presId="urn:microsoft.com/office/officeart/2005/8/layout/list1"/>
    <dgm:cxn modelId="{EF827927-FFBC-45DD-9919-74A3F0BF9CDC}" type="presParOf" srcId="{7C650155-C750-4494-8DF3-03E55CBA52EC}" destId="{2010654D-9995-440E-9B32-72B625C44A02}" srcOrd="8" destOrd="0" presId="urn:microsoft.com/office/officeart/2005/8/layout/list1"/>
    <dgm:cxn modelId="{44AC244D-2599-4972-825A-A63EDC9DB56C}" type="presParOf" srcId="{2010654D-9995-440E-9B32-72B625C44A02}" destId="{BCAF9F57-2C8D-4A7D-9187-97D2ADD9137D}" srcOrd="0" destOrd="0" presId="urn:microsoft.com/office/officeart/2005/8/layout/list1"/>
    <dgm:cxn modelId="{91E342D4-5F20-4F1C-A71B-C7669B4B2EE8}" type="presParOf" srcId="{2010654D-9995-440E-9B32-72B625C44A02}" destId="{5DB836CA-E15D-4F94-9298-2DE38AAF45AA}" srcOrd="1" destOrd="0" presId="urn:microsoft.com/office/officeart/2005/8/layout/list1"/>
    <dgm:cxn modelId="{66CCEAAC-6677-4A3F-8E85-7A8E1ECEAC72}" type="presParOf" srcId="{7C650155-C750-4494-8DF3-03E55CBA52EC}" destId="{0B0B788F-EE8B-4CB1-AD69-9F6A379529CE}" srcOrd="9" destOrd="0" presId="urn:microsoft.com/office/officeart/2005/8/layout/list1"/>
    <dgm:cxn modelId="{CC01CE16-6895-4BC8-867C-A10F57054C19}" type="presParOf" srcId="{7C650155-C750-4494-8DF3-03E55CBA52EC}" destId="{17184C1B-D35A-4C48-81AA-00BFC2E8322A}" srcOrd="10" destOrd="0" presId="urn:microsoft.com/office/officeart/2005/8/layout/list1"/>
    <dgm:cxn modelId="{8400DC39-DA73-47F6-90F9-8B0143519A68}" type="presParOf" srcId="{7C650155-C750-4494-8DF3-03E55CBA52EC}" destId="{739DE5AD-9FDF-4EA9-88AF-F23FE2630B32}" srcOrd="11" destOrd="0" presId="urn:microsoft.com/office/officeart/2005/8/layout/list1"/>
    <dgm:cxn modelId="{E0715DE6-ED7F-4BB4-9B6D-8EEDB7D8E11D}" type="presParOf" srcId="{7C650155-C750-4494-8DF3-03E55CBA52EC}" destId="{BF1FCB9B-7865-4FE2-8BEE-B5A19DFA9D35}" srcOrd="12" destOrd="0" presId="urn:microsoft.com/office/officeart/2005/8/layout/list1"/>
    <dgm:cxn modelId="{A071B80B-A2B2-4AD3-98AD-A9CA07734B1D}" type="presParOf" srcId="{BF1FCB9B-7865-4FE2-8BEE-B5A19DFA9D35}" destId="{861C8982-2BDF-47B1-99D9-6CBBB705F569}" srcOrd="0" destOrd="0" presId="urn:microsoft.com/office/officeart/2005/8/layout/list1"/>
    <dgm:cxn modelId="{3D590F27-43D0-4872-A333-A8CE68D7DBD9}" type="presParOf" srcId="{BF1FCB9B-7865-4FE2-8BEE-B5A19DFA9D35}" destId="{7FBEDB4F-F56C-4D35-ABDA-80778DEE3D62}" srcOrd="1" destOrd="0" presId="urn:microsoft.com/office/officeart/2005/8/layout/list1"/>
    <dgm:cxn modelId="{79809B2B-9960-44F7-9B93-C5F014B20D1E}" type="presParOf" srcId="{7C650155-C750-4494-8DF3-03E55CBA52EC}" destId="{8DFF782A-1413-4247-B7F3-E8D55864509E}" srcOrd="13" destOrd="0" presId="urn:microsoft.com/office/officeart/2005/8/layout/list1"/>
    <dgm:cxn modelId="{57F80AFB-D3F6-4D90-B9FF-C0D0122366A0}" type="presParOf" srcId="{7C650155-C750-4494-8DF3-03E55CBA52EC}" destId="{5787ED7E-CADF-415D-BE81-6ADB7DAD1B1F}" srcOrd="14" destOrd="0" presId="urn:microsoft.com/office/officeart/2005/8/layout/list1"/>
    <dgm:cxn modelId="{944F03BC-79C5-4C18-B507-4B8EF58DDD1D}" type="presParOf" srcId="{7C650155-C750-4494-8DF3-03E55CBA52EC}" destId="{1AD4881E-2DB1-42BE-8467-5C5E38761EBC}" srcOrd="15" destOrd="0" presId="urn:microsoft.com/office/officeart/2005/8/layout/list1"/>
    <dgm:cxn modelId="{B66D7BE1-2A31-4AB3-BD52-043C2C728970}" type="presParOf" srcId="{7C650155-C750-4494-8DF3-03E55CBA52EC}" destId="{FF009070-0F8E-4089-AEED-910D741F133A}" srcOrd="16" destOrd="0" presId="urn:microsoft.com/office/officeart/2005/8/layout/list1"/>
    <dgm:cxn modelId="{DD5A231D-1A21-49C3-BAEA-95096744B70E}" type="presParOf" srcId="{FF009070-0F8E-4089-AEED-910D741F133A}" destId="{81DE4E17-1B54-4940-85FC-1E92591813AF}" srcOrd="0" destOrd="0" presId="urn:microsoft.com/office/officeart/2005/8/layout/list1"/>
    <dgm:cxn modelId="{F57B32A3-232A-4E84-ABE4-BB7A89DF84B9}" type="presParOf" srcId="{FF009070-0F8E-4089-AEED-910D741F133A}" destId="{44561462-6A8C-4DF9-8EEC-9FD0E231A3F2}" srcOrd="1" destOrd="0" presId="urn:microsoft.com/office/officeart/2005/8/layout/list1"/>
    <dgm:cxn modelId="{8E94221A-5A24-431B-8A30-80047A7E27C1}" type="presParOf" srcId="{7C650155-C750-4494-8DF3-03E55CBA52EC}" destId="{05AF2787-3028-4DAA-8A41-46A2C1E6D4FD}" srcOrd="17" destOrd="0" presId="urn:microsoft.com/office/officeart/2005/8/layout/list1"/>
    <dgm:cxn modelId="{D4EC1C79-28B9-4A9B-81E3-DEC8095E648D}" type="presParOf" srcId="{7C650155-C750-4494-8DF3-03E55CBA52EC}" destId="{9F730FC6-FD77-4A75-AA13-CADE6CA8A3B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B4FEF-358B-467D-994E-79DF93CAE197}" type="doc">
      <dgm:prSet loTypeId="urn:microsoft.com/office/officeart/2005/8/layout/list1" loCatId="list" qsTypeId="urn:microsoft.com/office/officeart/2005/8/quickstyle/3d1" qsCatId="3D" csTypeId="urn:microsoft.com/office/officeart/2005/8/colors/colorful1" csCatId="colorful" phldr="1"/>
      <dgm:spPr/>
      <dgm:t>
        <a:bodyPr/>
        <a:lstStyle/>
        <a:p>
          <a:endParaRPr lang="ru-RU"/>
        </a:p>
      </dgm:t>
    </dgm:pt>
    <dgm:pt modelId="{FE09E618-F3A7-4C62-85FB-9F94A74F9D37}">
      <dgm:prSet phldrT="[Текст]" custT="1"/>
      <dgm:spPr>
        <a:solidFill>
          <a:srgbClr val="0070C0"/>
        </a:solidFill>
        <a:ln>
          <a:solidFill>
            <a:schemeClr val="accent2">
              <a:lumMod val="75000"/>
            </a:schemeClr>
          </a:solidFill>
        </a:ln>
      </dgm:spPr>
      <dgm:t>
        <a:bodyPr/>
        <a:lstStyle/>
        <a:p>
          <a:pPr>
            <a:buFont typeface="Symbol" panose="05050102010706020507" pitchFamily="18" charset="2"/>
            <a:buChar char=""/>
          </a:pPr>
          <a:r>
            <a:rPr lang="en-US" sz="1800" b="1" dirty="0">
              <a:solidFill>
                <a:srgbClr val="002060"/>
              </a:solidFill>
            </a:rPr>
            <a:t>tələblərin aydın formalaşdırılmasının mürəkkəbliyi və onların dinamik dəyişməsinin mümkünsüzlüyü</a:t>
          </a:r>
          <a:endParaRPr lang="ru-RU" sz="1800" b="1" dirty="0">
            <a:solidFill>
              <a:srgbClr val="002060"/>
            </a:solidFill>
          </a:endParaRPr>
        </a:p>
      </dgm:t>
    </dgm:pt>
    <dgm:pt modelId="{9F0B415A-8308-4A81-81B0-E4A545F302D1}" type="parTrans" cxnId="{6D04E54D-68A5-4332-BC5E-0DFEA13E44C4}">
      <dgm:prSet/>
      <dgm:spPr/>
      <dgm:t>
        <a:bodyPr/>
        <a:lstStyle/>
        <a:p>
          <a:endParaRPr lang="ru-RU"/>
        </a:p>
      </dgm:t>
    </dgm:pt>
    <dgm:pt modelId="{A2DCA158-A62F-4902-A72F-5FA751D32099}" type="sibTrans" cxnId="{6D04E54D-68A5-4332-BC5E-0DFEA13E44C4}">
      <dgm:prSet/>
      <dgm:spPr/>
      <dgm:t>
        <a:bodyPr/>
        <a:lstStyle/>
        <a:p>
          <a:endParaRPr lang="ru-RU"/>
        </a:p>
      </dgm:t>
    </dgm:pt>
    <dgm:pt modelId="{271B2CD3-61D5-4D5B-9BCA-1596D6B7288D}">
      <dgm:prSet custT="1"/>
      <dgm:spPr>
        <a:solidFill>
          <a:schemeClr val="accent6">
            <a:lumMod val="75000"/>
          </a:schemeClr>
        </a:solidFill>
      </dgm:spPr>
      <dgm:t>
        <a:bodyPr/>
        <a:lstStyle/>
        <a:p>
          <a:pPr>
            <a:buFont typeface="Symbol" panose="05050102010706020507" pitchFamily="18" charset="2"/>
            <a:buChar char=""/>
          </a:pPr>
          <a:r>
            <a:rPr lang="en-US" sz="1800" b="1" dirty="0">
              <a:solidFill>
                <a:srgbClr val="002060"/>
              </a:solidFill>
            </a:rPr>
            <a:t>layihənin idarə edilməsində aşağı çeviklik;</a:t>
          </a:r>
          <a:endParaRPr lang="ru-RU" sz="1800" b="1" dirty="0">
            <a:solidFill>
              <a:srgbClr val="002060"/>
            </a:solidFill>
          </a:endParaRPr>
        </a:p>
      </dgm:t>
    </dgm:pt>
    <dgm:pt modelId="{E9B393BB-3540-4542-8B26-CB2CFEA03349}" type="parTrans" cxnId="{4542045E-4ABC-4D62-9A32-CAE082768AC5}">
      <dgm:prSet/>
      <dgm:spPr/>
      <dgm:t>
        <a:bodyPr/>
        <a:lstStyle/>
        <a:p>
          <a:endParaRPr lang="ru-RU"/>
        </a:p>
      </dgm:t>
    </dgm:pt>
    <dgm:pt modelId="{168EE4D6-E025-43E5-A69F-3328EBA34643}" type="sibTrans" cxnId="{4542045E-4ABC-4D62-9A32-CAE082768AC5}">
      <dgm:prSet/>
      <dgm:spPr/>
      <dgm:t>
        <a:bodyPr/>
        <a:lstStyle/>
        <a:p>
          <a:endParaRPr lang="ru-RU"/>
        </a:p>
      </dgm:t>
    </dgm:pt>
    <dgm:pt modelId="{3D0FD848-B7F8-4602-BBDE-59F050EA6203}">
      <dgm:prSet custT="1"/>
      <dgm:spPr>
        <a:solidFill>
          <a:srgbClr val="00B050"/>
        </a:solidFill>
      </dgm:spPr>
      <dgm:t>
        <a:bodyPr/>
        <a:lstStyle/>
        <a:p>
          <a:pPr>
            <a:buFont typeface="Symbol" panose="05050102010706020507" pitchFamily="18" charset="2"/>
            <a:buChar char=""/>
          </a:pPr>
          <a:r>
            <a:rPr lang="en-US" sz="1800" b="1" dirty="0">
              <a:solidFill>
                <a:srgbClr val="002060"/>
              </a:solidFill>
            </a:rPr>
            <a:t>yaranan problemləri həll etmək üçün əvvəlki addımlara qayıtmaq nəticəsində inkişaf prosesinin xətti strukturunun ardıcıllığı</a:t>
          </a:r>
          <a:endParaRPr lang="ru-RU" sz="1800" b="1" dirty="0">
            <a:solidFill>
              <a:srgbClr val="002060"/>
            </a:solidFill>
          </a:endParaRPr>
        </a:p>
      </dgm:t>
    </dgm:pt>
    <dgm:pt modelId="{97128361-9A8D-4CED-BD34-B10C45B20CD7}" type="parTrans" cxnId="{2E4FCB76-F9E6-47DB-83D9-17E91283D929}">
      <dgm:prSet/>
      <dgm:spPr/>
      <dgm:t>
        <a:bodyPr/>
        <a:lstStyle/>
        <a:p>
          <a:endParaRPr lang="ru-RU"/>
        </a:p>
      </dgm:t>
    </dgm:pt>
    <dgm:pt modelId="{70635E0D-ADC1-4D5D-9413-A254D1CEFF76}" type="sibTrans" cxnId="{2E4FCB76-F9E6-47DB-83D9-17E91283D929}">
      <dgm:prSet/>
      <dgm:spPr/>
      <dgm:t>
        <a:bodyPr/>
        <a:lstStyle/>
        <a:p>
          <a:endParaRPr lang="ru-RU"/>
        </a:p>
      </dgm:t>
    </dgm:pt>
    <dgm:pt modelId="{9050432C-F7B3-42E9-B9A0-5361B9602825}">
      <dgm:prSet custT="1"/>
      <dgm:spPr>
        <a:solidFill>
          <a:srgbClr val="0070C0"/>
        </a:solidFill>
      </dgm:spPr>
      <dgm:t>
        <a:bodyPr/>
        <a:lstStyle/>
        <a:p>
          <a:pPr>
            <a:buFont typeface="Symbol" panose="05050102010706020507" pitchFamily="18" charset="2"/>
            <a:buChar char=""/>
          </a:pPr>
          <a:r>
            <a:rPr lang="en-US" sz="1800" b="1" dirty="0">
              <a:solidFill>
                <a:srgbClr val="002060"/>
              </a:solidFill>
            </a:rPr>
            <a:t>aralıq məhsulun istifadəyə yararsızlığı;</a:t>
          </a:r>
          <a:endParaRPr lang="ru-RU" sz="1800" b="1" dirty="0">
            <a:solidFill>
              <a:srgbClr val="002060"/>
            </a:solidFill>
          </a:endParaRPr>
        </a:p>
      </dgm:t>
    </dgm:pt>
    <dgm:pt modelId="{B6D7893A-4CFF-4C65-8F5C-A6D9AE8C7973}" type="parTrans" cxnId="{509AF5D8-AE73-453B-B5AB-84078DD616A1}">
      <dgm:prSet/>
      <dgm:spPr/>
      <dgm:t>
        <a:bodyPr/>
        <a:lstStyle/>
        <a:p>
          <a:endParaRPr lang="ru-RU"/>
        </a:p>
      </dgm:t>
    </dgm:pt>
    <dgm:pt modelId="{F582EA22-1BA9-43AF-A98B-003681F4156D}" type="sibTrans" cxnId="{509AF5D8-AE73-453B-B5AB-84078DD616A1}">
      <dgm:prSet/>
      <dgm:spPr/>
      <dgm:t>
        <a:bodyPr/>
        <a:lstStyle/>
        <a:p>
          <a:endParaRPr lang="ru-RU"/>
        </a:p>
      </dgm:t>
    </dgm:pt>
    <dgm:pt modelId="{771162A0-8083-4E86-9920-615EAD22721C}">
      <dgm:prSet custT="1"/>
      <dgm:spPr>
        <a:solidFill>
          <a:srgbClr val="FF0000"/>
        </a:solidFill>
      </dgm:spPr>
      <dgm:t>
        <a:bodyPr/>
        <a:lstStyle/>
        <a:p>
          <a:r>
            <a:rPr lang="en-US" sz="1800" b="1" dirty="0">
              <a:solidFill>
                <a:srgbClr val="002060"/>
              </a:solidFill>
            </a:rPr>
            <a:t>unikal sistemlərin çevik modelləşdirilməsinin mümkünsüzlüyü</a:t>
          </a:r>
          <a:endParaRPr lang="ru-RU" sz="1800" b="1" dirty="0">
            <a:solidFill>
              <a:srgbClr val="002060"/>
            </a:solidFill>
          </a:endParaRPr>
        </a:p>
      </dgm:t>
    </dgm:pt>
    <dgm:pt modelId="{ABCDCD6B-A2BC-4E6F-9D8B-D6A0176C7277}" type="parTrans" cxnId="{CCD8C34B-05DE-4756-BF95-D753E694A627}">
      <dgm:prSet/>
      <dgm:spPr/>
      <dgm:t>
        <a:bodyPr/>
        <a:lstStyle/>
        <a:p>
          <a:endParaRPr lang="ru-RU"/>
        </a:p>
      </dgm:t>
    </dgm:pt>
    <dgm:pt modelId="{9DED1B02-50DA-4C1F-BB8F-0BFFA692A2EF}" type="sibTrans" cxnId="{CCD8C34B-05DE-4756-BF95-D753E694A627}">
      <dgm:prSet/>
      <dgm:spPr/>
      <dgm:t>
        <a:bodyPr/>
        <a:lstStyle/>
        <a:p>
          <a:endParaRPr lang="ru-RU"/>
        </a:p>
      </dgm:t>
    </dgm:pt>
    <dgm:pt modelId="{1425E07D-AC71-401B-980F-3DFA042104BB}" type="pres">
      <dgm:prSet presAssocID="{A26B4FEF-358B-467D-994E-79DF93CAE197}" presName="linear" presStyleCnt="0">
        <dgm:presLayoutVars>
          <dgm:dir/>
          <dgm:animLvl val="lvl"/>
          <dgm:resizeHandles val="exact"/>
        </dgm:presLayoutVars>
      </dgm:prSet>
      <dgm:spPr/>
    </dgm:pt>
    <dgm:pt modelId="{8A26FFF6-28D7-44F7-8DBD-F22C14D00556}" type="pres">
      <dgm:prSet presAssocID="{FE09E618-F3A7-4C62-85FB-9F94A74F9D37}" presName="parentLin" presStyleCnt="0"/>
      <dgm:spPr/>
    </dgm:pt>
    <dgm:pt modelId="{19744ED7-F626-4A3C-A61A-D43DE250A035}" type="pres">
      <dgm:prSet presAssocID="{FE09E618-F3A7-4C62-85FB-9F94A74F9D37}" presName="parentLeftMargin" presStyleLbl="node1" presStyleIdx="0" presStyleCnt="5"/>
      <dgm:spPr/>
    </dgm:pt>
    <dgm:pt modelId="{B743935F-4A57-42B4-A979-2C493A8E37B5}" type="pres">
      <dgm:prSet presAssocID="{FE09E618-F3A7-4C62-85FB-9F94A74F9D37}" presName="parentText" presStyleLbl="node1" presStyleIdx="0" presStyleCnt="5" custScaleX="141070" custLinFactNeighborX="-15091" custLinFactNeighborY="39597">
        <dgm:presLayoutVars>
          <dgm:chMax val="0"/>
          <dgm:bulletEnabled val="1"/>
        </dgm:presLayoutVars>
      </dgm:prSet>
      <dgm:spPr/>
    </dgm:pt>
    <dgm:pt modelId="{FB44A1A4-5FA3-4E98-B502-4A2E7C7BB1B0}" type="pres">
      <dgm:prSet presAssocID="{FE09E618-F3A7-4C62-85FB-9F94A74F9D37}" presName="negativeSpace" presStyleCnt="0"/>
      <dgm:spPr/>
    </dgm:pt>
    <dgm:pt modelId="{259D9596-E9FD-4C0A-BD03-C8E60791382E}" type="pres">
      <dgm:prSet presAssocID="{FE09E618-F3A7-4C62-85FB-9F94A74F9D37}" presName="childText" presStyleLbl="conFgAcc1" presStyleIdx="0" presStyleCnt="5">
        <dgm:presLayoutVars>
          <dgm:bulletEnabled val="1"/>
        </dgm:presLayoutVars>
      </dgm:prSet>
      <dgm:spPr/>
    </dgm:pt>
    <dgm:pt modelId="{D54BFFB9-4880-4FB5-85EE-F469D61CA7C3}" type="pres">
      <dgm:prSet presAssocID="{A2DCA158-A62F-4902-A72F-5FA751D32099}" presName="spaceBetweenRectangles" presStyleCnt="0"/>
      <dgm:spPr/>
    </dgm:pt>
    <dgm:pt modelId="{9336655B-47F7-4B46-9B7A-82F8BA610D54}" type="pres">
      <dgm:prSet presAssocID="{271B2CD3-61D5-4D5B-9BCA-1596D6B7288D}" presName="parentLin" presStyleCnt="0"/>
      <dgm:spPr/>
    </dgm:pt>
    <dgm:pt modelId="{898FF7A5-FD49-424F-B525-4E2D600D0162}" type="pres">
      <dgm:prSet presAssocID="{271B2CD3-61D5-4D5B-9BCA-1596D6B7288D}" presName="parentLeftMargin" presStyleLbl="node1" presStyleIdx="0" presStyleCnt="5"/>
      <dgm:spPr/>
    </dgm:pt>
    <dgm:pt modelId="{8EA99C8A-C4C1-4988-AE81-7F93EA018ACC}" type="pres">
      <dgm:prSet presAssocID="{271B2CD3-61D5-4D5B-9BCA-1596D6B7288D}" presName="parentText" presStyleLbl="node1" presStyleIdx="1" presStyleCnt="5" custScaleX="141070" custLinFactNeighborX="-952" custLinFactNeighborY="37929">
        <dgm:presLayoutVars>
          <dgm:chMax val="0"/>
          <dgm:bulletEnabled val="1"/>
        </dgm:presLayoutVars>
      </dgm:prSet>
      <dgm:spPr/>
    </dgm:pt>
    <dgm:pt modelId="{5CD94262-3436-4636-B6B8-EB521E6203CC}" type="pres">
      <dgm:prSet presAssocID="{271B2CD3-61D5-4D5B-9BCA-1596D6B7288D}" presName="negativeSpace" presStyleCnt="0"/>
      <dgm:spPr/>
    </dgm:pt>
    <dgm:pt modelId="{5A9E6239-A76A-4717-84BB-C86056B950FF}" type="pres">
      <dgm:prSet presAssocID="{271B2CD3-61D5-4D5B-9BCA-1596D6B7288D}" presName="childText" presStyleLbl="conFgAcc1" presStyleIdx="1" presStyleCnt="5">
        <dgm:presLayoutVars>
          <dgm:bulletEnabled val="1"/>
        </dgm:presLayoutVars>
      </dgm:prSet>
      <dgm:spPr/>
    </dgm:pt>
    <dgm:pt modelId="{9C2FB1ED-A993-43AF-A0E9-4F1354735446}" type="pres">
      <dgm:prSet presAssocID="{168EE4D6-E025-43E5-A69F-3328EBA34643}" presName="spaceBetweenRectangles" presStyleCnt="0"/>
      <dgm:spPr/>
    </dgm:pt>
    <dgm:pt modelId="{3A9B5FC5-6D39-4EF6-AAF6-912595D7897C}" type="pres">
      <dgm:prSet presAssocID="{3D0FD848-B7F8-4602-BBDE-59F050EA6203}" presName="parentLin" presStyleCnt="0"/>
      <dgm:spPr/>
    </dgm:pt>
    <dgm:pt modelId="{76133641-7782-4956-A3AF-5336C314452A}" type="pres">
      <dgm:prSet presAssocID="{3D0FD848-B7F8-4602-BBDE-59F050EA6203}" presName="parentLeftMargin" presStyleLbl="node1" presStyleIdx="1" presStyleCnt="5"/>
      <dgm:spPr/>
    </dgm:pt>
    <dgm:pt modelId="{AA56BD31-269E-4E65-98AB-7951EB7DCFAD}" type="pres">
      <dgm:prSet presAssocID="{3D0FD848-B7F8-4602-BBDE-59F050EA6203}" presName="parentText" presStyleLbl="node1" presStyleIdx="2" presStyleCnt="5" custScaleX="141070" custLinFactNeighborX="-952" custLinFactNeighborY="37192">
        <dgm:presLayoutVars>
          <dgm:chMax val="0"/>
          <dgm:bulletEnabled val="1"/>
        </dgm:presLayoutVars>
      </dgm:prSet>
      <dgm:spPr/>
    </dgm:pt>
    <dgm:pt modelId="{52EAD162-FDC0-4AA2-B12F-9E1365B1573B}" type="pres">
      <dgm:prSet presAssocID="{3D0FD848-B7F8-4602-BBDE-59F050EA6203}" presName="negativeSpace" presStyleCnt="0"/>
      <dgm:spPr/>
    </dgm:pt>
    <dgm:pt modelId="{0B8C895D-2F66-4EC5-A3E6-0E9152096851}" type="pres">
      <dgm:prSet presAssocID="{3D0FD848-B7F8-4602-BBDE-59F050EA6203}" presName="childText" presStyleLbl="conFgAcc1" presStyleIdx="2" presStyleCnt="5" custLinFactNeighborX="299" custLinFactNeighborY="-14457">
        <dgm:presLayoutVars>
          <dgm:bulletEnabled val="1"/>
        </dgm:presLayoutVars>
      </dgm:prSet>
      <dgm:spPr/>
    </dgm:pt>
    <dgm:pt modelId="{6D7EB9E4-8D7E-4948-8DA2-E99C9C5E8F93}" type="pres">
      <dgm:prSet presAssocID="{70635E0D-ADC1-4D5D-9413-A254D1CEFF76}" presName="spaceBetweenRectangles" presStyleCnt="0"/>
      <dgm:spPr/>
    </dgm:pt>
    <dgm:pt modelId="{BCCF8C90-D70D-4B84-82C7-2A2A5E8E28E7}" type="pres">
      <dgm:prSet presAssocID="{9050432C-F7B3-42E9-B9A0-5361B9602825}" presName="parentLin" presStyleCnt="0"/>
      <dgm:spPr/>
    </dgm:pt>
    <dgm:pt modelId="{7C076EB0-1441-4D65-83E8-CDE0B00E62A5}" type="pres">
      <dgm:prSet presAssocID="{9050432C-F7B3-42E9-B9A0-5361B9602825}" presName="parentLeftMargin" presStyleLbl="node1" presStyleIdx="2" presStyleCnt="5"/>
      <dgm:spPr/>
    </dgm:pt>
    <dgm:pt modelId="{CE49DE07-A80A-47BB-9CEB-7976E1F22193}" type="pres">
      <dgm:prSet presAssocID="{9050432C-F7B3-42E9-B9A0-5361B9602825}" presName="parentText" presStyleLbl="node1" presStyleIdx="3" presStyleCnt="5" custScaleX="141070" custLinFactNeighborX="-952" custLinFactNeighborY="35989">
        <dgm:presLayoutVars>
          <dgm:chMax val="0"/>
          <dgm:bulletEnabled val="1"/>
        </dgm:presLayoutVars>
      </dgm:prSet>
      <dgm:spPr/>
    </dgm:pt>
    <dgm:pt modelId="{67F5B45F-845E-442C-8AFC-0B3D22C6D6D2}" type="pres">
      <dgm:prSet presAssocID="{9050432C-F7B3-42E9-B9A0-5361B9602825}" presName="negativeSpace" presStyleCnt="0"/>
      <dgm:spPr/>
    </dgm:pt>
    <dgm:pt modelId="{D679969B-6278-4042-9A94-3CB192888C08}" type="pres">
      <dgm:prSet presAssocID="{9050432C-F7B3-42E9-B9A0-5361B9602825}" presName="childText" presStyleLbl="conFgAcc1" presStyleIdx="3" presStyleCnt="5">
        <dgm:presLayoutVars>
          <dgm:bulletEnabled val="1"/>
        </dgm:presLayoutVars>
      </dgm:prSet>
      <dgm:spPr/>
    </dgm:pt>
    <dgm:pt modelId="{565CB998-9602-4BC0-924E-8E0A242E6B7F}" type="pres">
      <dgm:prSet presAssocID="{F582EA22-1BA9-43AF-A98B-003681F4156D}" presName="spaceBetweenRectangles" presStyleCnt="0"/>
      <dgm:spPr/>
    </dgm:pt>
    <dgm:pt modelId="{BC3079A4-C8C5-4744-BF94-5AE77CACFB02}" type="pres">
      <dgm:prSet presAssocID="{771162A0-8083-4E86-9920-615EAD22721C}" presName="parentLin" presStyleCnt="0"/>
      <dgm:spPr/>
    </dgm:pt>
    <dgm:pt modelId="{7CFC744B-1E13-432F-8742-81E3B899C2F2}" type="pres">
      <dgm:prSet presAssocID="{771162A0-8083-4E86-9920-615EAD22721C}" presName="parentLeftMargin" presStyleLbl="node1" presStyleIdx="3" presStyleCnt="5"/>
      <dgm:spPr/>
    </dgm:pt>
    <dgm:pt modelId="{DA75F8A2-D39A-4353-A867-B8E7379DF499}" type="pres">
      <dgm:prSet presAssocID="{771162A0-8083-4E86-9920-615EAD22721C}" presName="parentText" presStyleLbl="node1" presStyleIdx="4" presStyleCnt="5" custScaleX="141070" custLinFactNeighborX="13186" custLinFactNeighborY="30285">
        <dgm:presLayoutVars>
          <dgm:chMax val="0"/>
          <dgm:bulletEnabled val="1"/>
        </dgm:presLayoutVars>
      </dgm:prSet>
      <dgm:spPr/>
    </dgm:pt>
    <dgm:pt modelId="{081EC481-3B7C-4E8E-A40E-BE7ED3B4492D}" type="pres">
      <dgm:prSet presAssocID="{771162A0-8083-4E86-9920-615EAD22721C}" presName="negativeSpace" presStyleCnt="0"/>
      <dgm:spPr/>
    </dgm:pt>
    <dgm:pt modelId="{29A1F4D5-876C-4357-AD1E-3E0F19F14FF8}" type="pres">
      <dgm:prSet presAssocID="{771162A0-8083-4E86-9920-615EAD22721C}" presName="childText" presStyleLbl="conFgAcc1" presStyleIdx="4" presStyleCnt="5">
        <dgm:presLayoutVars>
          <dgm:bulletEnabled val="1"/>
        </dgm:presLayoutVars>
      </dgm:prSet>
      <dgm:spPr/>
    </dgm:pt>
  </dgm:ptLst>
  <dgm:cxnLst>
    <dgm:cxn modelId="{165AF85C-0514-454C-BC73-4992CC1783A7}" type="presOf" srcId="{271B2CD3-61D5-4D5B-9BCA-1596D6B7288D}" destId="{898FF7A5-FD49-424F-B525-4E2D600D0162}" srcOrd="0" destOrd="0" presId="urn:microsoft.com/office/officeart/2005/8/layout/list1"/>
    <dgm:cxn modelId="{4542045E-4ABC-4D62-9A32-CAE082768AC5}" srcId="{A26B4FEF-358B-467D-994E-79DF93CAE197}" destId="{271B2CD3-61D5-4D5B-9BCA-1596D6B7288D}" srcOrd="1" destOrd="0" parTransId="{E9B393BB-3540-4542-8B26-CB2CFEA03349}" sibTransId="{168EE4D6-E025-43E5-A69F-3328EBA34643}"/>
    <dgm:cxn modelId="{CCD8C34B-05DE-4756-BF95-D753E694A627}" srcId="{A26B4FEF-358B-467D-994E-79DF93CAE197}" destId="{771162A0-8083-4E86-9920-615EAD22721C}" srcOrd="4" destOrd="0" parTransId="{ABCDCD6B-A2BC-4E6F-9D8B-D6A0176C7277}" sibTransId="{9DED1B02-50DA-4C1F-BB8F-0BFFA692A2EF}"/>
    <dgm:cxn modelId="{6D04E54D-68A5-4332-BC5E-0DFEA13E44C4}" srcId="{A26B4FEF-358B-467D-994E-79DF93CAE197}" destId="{FE09E618-F3A7-4C62-85FB-9F94A74F9D37}" srcOrd="0" destOrd="0" parTransId="{9F0B415A-8308-4A81-81B0-E4A545F302D1}" sibTransId="{A2DCA158-A62F-4902-A72F-5FA751D32099}"/>
    <dgm:cxn modelId="{2E4FCB76-F9E6-47DB-83D9-17E91283D929}" srcId="{A26B4FEF-358B-467D-994E-79DF93CAE197}" destId="{3D0FD848-B7F8-4602-BBDE-59F050EA6203}" srcOrd="2" destOrd="0" parTransId="{97128361-9A8D-4CED-BD34-B10C45B20CD7}" sibTransId="{70635E0D-ADC1-4D5D-9413-A254D1CEFF76}"/>
    <dgm:cxn modelId="{3D839581-AC04-4747-87C5-A754B31603CE}" type="presOf" srcId="{3D0FD848-B7F8-4602-BBDE-59F050EA6203}" destId="{AA56BD31-269E-4E65-98AB-7951EB7DCFAD}" srcOrd="1" destOrd="0" presId="urn:microsoft.com/office/officeart/2005/8/layout/list1"/>
    <dgm:cxn modelId="{25269399-AEDD-4038-A5F4-02747B16077C}" type="presOf" srcId="{771162A0-8083-4E86-9920-615EAD22721C}" destId="{DA75F8A2-D39A-4353-A867-B8E7379DF499}" srcOrd="1" destOrd="0" presId="urn:microsoft.com/office/officeart/2005/8/layout/list1"/>
    <dgm:cxn modelId="{E402C59A-A2B0-45C8-A884-A337F89EC833}" type="presOf" srcId="{271B2CD3-61D5-4D5B-9BCA-1596D6B7288D}" destId="{8EA99C8A-C4C1-4988-AE81-7F93EA018ACC}" srcOrd="1" destOrd="0" presId="urn:microsoft.com/office/officeart/2005/8/layout/list1"/>
    <dgm:cxn modelId="{D3510C9D-88AD-43B7-88D4-9D14A245ADAA}" type="presOf" srcId="{771162A0-8083-4E86-9920-615EAD22721C}" destId="{7CFC744B-1E13-432F-8742-81E3B899C2F2}" srcOrd="0" destOrd="0" presId="urn:microsoft.com/office/officeart/2005/8/layout/list1"/>
    <dgm:cxn modelId="{684CF09D-D870-4C5C-9BCA-CD6C18B02CE4}" type="presOf" srcId="{3D0FD848-B7F8-4602-BBDE-59F050EA6203}" destId="{76133641-7782-4956-A3AF-5336C314452A}" srcOrd="0" destOrd="0" presId="urn:microsoft.com/office/officeart/2005/8/layout/list1"/>
    <dgm:cxn modelId="{E49F0FB4-CA3E-4F60-BC38-38AE6C8E506D}" type="presOf" srcId="{9050432C-F7B3-42E9-B9A0-5361B9602825}" destId="{7C076EB0-1441-4D65-83E8-CDE0B00E62A5}" srcOrd="0" destOrd="0" presId="urn:microsoft.com/office/officeart/2005/8/layout/list1"/>
    <dgm:cxn modelId="{A11E59B4-7795-4F5F-AE0B-D0931D961CC6}" type="presOf" srcId="{A26B4FEF-358B-467D-994E-79DF93CAE197}" destId="{1425E07D-AC71-401B-980F-3DFA042104BB}" srcOrd="0" destOrd="0" presId="urn:microsoft.com/office/officeart/2005/8/layout/list1"/>
    <dgm:cxn modelId="{7B0BCCD5-D6A1-4F3A-AF81-18D6308EF555}" type="presOf" srcId="{9050432C-F7B3-42E9-B9A0-5361B9602825}" destId="{CE49DE07-A80A-47BB-9CEB-7976E1F22193}" srcOrd="1" destOrd="0" presId="urn:microsoft.com/office/officeart/2005/8/layout/list1"/>
    <dgm:cxn modelId="{509AF5D8-AE73-453B-B5AB-84078DD616A1}" srcId="{A26B4FEF-358B-467D-994E-79DF93CAE197}" destId="{9050432C-F7B3-42E9-B9A0-5361B9602825}" srcOrd="3" destOrd="0" parTransId="{B6D7893A-4CFF-4C65-8F5C-A6D9AE8C7973}" sibTransId="{F582EA22-1BA9-43AF-A98B-003681F4156D}"/>
    <dgm:cxn modelId="{DFA67CE7-AB89-4F79-8C42-3A5F1243A848}" type="presOf" srcId="{FE09E618-F3A7-4C62-85FB-9F94A74F9D37}" destId="{B743935F-4A57-42B4-A979-2C493A8E37B5}" srcOrd="1" destOrd="0" presId="urn:microsoft.com/office/officeart/2005/8/layout/list1"/>
    <dgm:cxn modelId="{99EC44EF-A424-4FCD-B989-66E548508DAA}" type="presOf" srcId="{FE09E618-F3A7-4C62-85FB-9F94A74F9D37}" destId="{19744ED7-F626-4A3C-A61A-D43DE250A035}" srcOrd="0" destOrd="0" presId="urn:microsoft.com/office/officeart/2005/8/layout/list1"/>
    <dgm:cxn modelId="{458BAC45-6A3E-4BD3-A4F3-31C61E64E680}" type="presParOf" srcId="{1425E07D-AC71-401B-980F-3DFA042104BB}" destId="{8A26FFF6-28D7-44F7-8DBD-F22C14D00556}" srcOrd="0" destOrd="0" presId="urn:microsoft.com/office/officeart/2005/8/layout/list1"/>
    <dgm:cxn modelId="{38F4C19C-983B-45CA-8846-D120DC17DAC6}" type="presParOf" srcId="{8A26FFF6-28D7-44F7-8DBD-F22C14D00556}" destId="{19744ED7-F626-4A3C-A61A-D43DE250A035}" srcOrd="0" destOrd="0" presId="urn:microsoft.com/office/officeart/2005/8/layout/list1"/>
    <dgm:cxn modelId="{6E012492-4582-45CF-8F24-131706565DA4}" type="presParOf" srcId="{8A26FFF6-28D7-44F7-8DBD-F22C14D00556}" destId="{B743935F-4A57-42B4-A979-2C493A8E37B5}" srcOrd="1" destOrd="0" presId="urn:microsoft.com/office/officeart/2005/8/layout/list1"/>
    <dgm:cxn modelId="{856D705E-E46D-4C81-89B4-B5C2CB777091}" type="presParOf" srcId="{1425E07D-AC71-401B-980F-3DFA042104BB}" destId="{FB44A1A4-5FA3-4E98-B502-4A2E7C7BB1B0}" srcOrd="1" destOrd="0" presId="urn:microsoft.com/office/officeart/2005/8/layout/list1"/>
    <dgm:cxn modelId="{CB74B3C1-8976-436D-A62D-EA8534B7B2F3}" type="presParOf" srcId="{1425E07D-AC71-401B-980F-3DFA042104BB}" destId="{259D9596-E9FD-4C0A-BD03-C8E60791382E}" srcOrd="2" destOrd="0" presId="urn:microsoft.com/office/officeart/2005/8/layout/list1"/>
    <dgm:cxn modelId="{9989EF56-92FE-44BC-869F-F14A8ABF9A5A}" type="presParOf" srcId="{1425E07D-AC71-401B-980F-3DFA042104BB}" destId="{D54BFFB9-4880-4FB5-85EE-F469D61CA7C3}" srcOrd="3" destOrd="0" presId="urn:microsoft.com/office/officeart/2005/8/layout/list1"/>
    <dgm:cxn modelId="{AEAB33C7-CDEF-43CF-B3AE-86368B79E12F}" type="presParOf" srcId="{1425E07D-AC71-401B-980F-3DFA042104BB}" destId="{9336655B-47F7-4B46-9B7A-82F8BA610D54}" srcOrd="4" destOrd="0" presId="urn:microsoft.com/office/officeart/2005/8/layout/list1"/>
    <dgm:cxn modelId="{8F46BD0A-D0DE-4997-BF35-5A8F0455C4BD}" type="presParOf" srcId="{9336655B-47F7-4B46-9B7A-82F8BA610D54}" destId="{898FF7A5-FD49-424F-B525-4E2D600D0162}" srcOrd="0" destOrd="0" presId="urn:microsoft.com/office/officeart/2005/8/layout/list1"/>
    <dgm:cxn modelId="{33EECF0F-8DE3-4C3F-91F3-C434A968A62B}" type="presParOf" srcId="{9336655B-47F7-4B46-9B7A-82F8BA610D54}" destId="{8EA99C8A-C4C1-4988-AE81-7F93EA018ACC}" srcOrd="1" destOrd="0" presId="urn:microsoft.com/office/officeart/2005/8/layout/list1"/>
    <dgm:cxn modelId="{01D82EE1-9E8F-45CF-B3AE-13DBAF374323}" type="presParOf" srcId="{1425E07D-AC71-401B-980F-3DFA042104BB}" destId="{5CD94262-3436-4636-B6B8-EB521E6203CC}" srcOrd="5" destOrd="0" presId="urn:microsoft.com/office/officeart/2005/8/layout/list1"/>
    <dgm:cxn modelId="{9799F632-1E2F-47DF-AE98-A26B32733708}" type="presParOf" srcId="{1425E07D-AC71-401B-980F-3DFA042104BB}" destId="{5A9E6239-A76A-4717-84BB-C86056B950FF}" srcOrd="6" destOrd="0" presId="urn:microsoft.com/office/officeart/2005/8/layout/list1"/>
    <dgm:cxn modelId="{6936329F-3E6F-4BC9-AFD6-F162D79F8615}" type="presParOf" srcId="{1425E07D-AC71-401B-980F-3DFA042104BB}" destId="{9C2FB1ED-A993-43AF-A0E9-4F1354735446}" srcOrd="7" destOrd="0" presId="urn:microsoft.com/office/officeart/2005/8/layout/list1"/>
    <dgm:cxn modelId="{438F7DD3-D6E1-46FD-A087-7687F7B58AFF}" type="presParOf" srcId="{1425E07D-AC71-401B-980F-3DFA042104BB}" destId="{3A9B5FC5-6D39-4EF6-AAF6-912595D7897C}" srcOrd="8" destOrd="0" presId="urn:microsoft.com/office/officeart/2005/8/layout/list1"/>
    <dgm:cxn modelId="{F43B4A9D-BB0D-4974-AC88-AE25C388880E}" type="presParOf" srcId="{3A9B5FC5-6D39-4EF6-AAF6-912595D7897C}" destId="{76133641-7782-4956-A3AF-5336C314452A}" srcOrd="0" destOrd="0" presId="urn:microsoft.com/office/officeart/2005/8/layout/list1"/>
    <dgm:cxn modelId="{42C17C92-735B-4ECD-8A4C-2B68EE0C4329}" type="presParOf" srcId="{3A9B5FC5-6D39-4EF6-AAF6-912595D7897C}" destId="{AA56BD31-269E-4E65-98AB-7951EB7DCFAD}" srcOrd="1" destOrd="0" presId="urn:microsoft.com/office/officeart/2005/8/layout/list1"/>
    <dgm:cxn modelId="{F4BCDC8F-A861-43AC-9385-FD0C2880FDB1}" type="presParOf" srcId="{1425E07D-AC71-401B-980F-3DFA042104BB}" destId="{52EAD162-FDC0-4AA2-B12F-9E1365B1573B}" srcOrd="9" destOrd="0" presId="urn:microsoft.com/office/officeart/2005/8/layout/list1"/>
    <dgm:cxn modelId="{E2EF05C2-D4F3-463A-B012-54343063E483}" type="presParOf" srcId="{1425E07D-AC71-401B-980F-3DFA042104BB}" destId="{0B8C895D-2F66-4EC5-A3E6-0E9152096851}" srcOrd="10" destOrd="0" presId="urn:microsoft.com/office/officeart/2005/8/layout/list1"/>
    <dgm:cxn modelId="{E80A4E4E-9C4D-472C-AABB-451B5D51E01E}" type="presParOf" srcId="{1425E07D-AC71-401B-980F-3DFA042104BB}" destId="{6D7EB9E4-8D7E-4948-8DA2-E99C9C5E8F93}" srcOrd="11" destOrd="0" presId="urn:microsoft.com/office/officeart/2005/8/layout/list1"/>
    <dgm:cxn modelId="{48410E02-0C49-42BA-9B6E-D0DB0599D315}" type="presParOf" srcId="{1425E07D-AC71-401B-980F-3DFA042104BB}" destId="{BCCF8C90-D70D-4B84-82C7-2A2A5E8E28E7}" srcOrd="12" destOrd="0" presId="urn:microsoft.com/office/officeart/2005/8/layout/list1"/>
    <dgm:cxn modelId="{447E9C88-62D5-4229-BA68-F209F0BED2D8}" type="presParOf" srcId="{BCCF8C90-D70D-4B84-82C7-2A2A5E8E28E7}" destId="{7C076EB0-1441-4D65-83E8-CDE0B00E62A5}" srcOrd="0" destOrd="0" presId="urn:microsoft.com/office/officeart/2005/8/layout/list1"/>
    <dgm:cxn modelId="{990D4957-E707-4465-A0FB-D68C3379B3DF}" type="presParOf" srcId="{BCCF8C90-D70D-4B84-82C7-2A2A5E8E28E7}" destId="{CE49DE07-A80A-47BB-9CEB-7976E1F22193}" srcOrd="1" destOrd="0" presId="urn:microsoft.com/office/officeart/2005/8/layout/list1"/>
    <dgm:cxn modelId="{8D46BEAB-9547-4E16-A2E9-0925AE5F0B69}" type="presParOf" srcId="{1425E07D-AC71-401B-980F-3DFA042104BB}" destId="{67F5B45F-845E-442C-8AFC-0B3D22C6D6D2}" srcOrd="13" destOrd="0" presId="urn:microsoft.com/office/officeart/2005/8/layout/list1"/>
    <dgm:cxn modelId="{FD840218-8D31-45B4-9890-44BD62979283}" type="presParOf" srcId="{1425E07D-AC71-401B-980F-3DFA042104BB}" destId="{D679969B-6278-4042-9A94-3CB192888C08}" srcOrd="14" destOrd="0" presId="urn:microsoft.com/office/officeart/2005/8/layout/list1"/>
    <dgm:cxn modelId="{7993DEFD-C629-46B0-916B-541335019D32}" type="presParOf" srcId="{1425E07D-AC71-401B-980F-3DFA042104BB}" destId="{565CB998-9602-4BC0-924E-8E0A242E6B7F}" srcOrd="15" destOrd="0" presId="urn:microsoft.com/office/officeart/2005/8/layout/list1"/>
    <dgm:cxn modelId="{CB9AA322-0B67-42CB-95DE-2F5BDECE0F7D}" type="presParOf" srcId="{1425E07D-AC71-401B-980F-3DFA042104BB}" destId="{BC3079A4-C8C5-4744-BF94-5AE77CACFB02}" srcOrd="16" destOrd="0" presId="urn:microsoft.com/office/officeart/2005/8/layout/list1"/>
    <dgm:cxn modelId="{2BD3F895-A542-4D3C-8D21-3A7E64FC90F7}" type="presParOf" srcId="{BC3079A4-C8C5-4744-BF94-5AE77CACFB02}" destId="{7CFC744B-1E13-432F-8742-81E3B899C2F2}" srcOrd="0" destOrd="0" presId="urn:microsoft.com/office/officeart/2005/8/layout/list1"/>
    <dgm:cxn modelId="{2C932A13-D774-4672-B593-AED1E7EE283F}" type="presParOf" srcId="{BC3079A4-C8C5-4744-BF94-5AE77CACFB02}" destId="{DA75F8A2-D39A-4353-A867-B8E7379DF499}" srcOrd="1" destOrd="0" presId="urn:microsoft.com/office/officeart/2005/8/layout/list1"/>
    <dgm:cxn modelId="{41FF0EC3-20E0-4245-97F4-7E7E8B10F8DA}" type="presParOf" srcId="{1425E07D-AC71-401B-980F-3DFA042104BB}" destId="{081EC481-3B7C-4E8E-A40E-BE7ED3B4492D}" srcOrd="17" destOrd="0" presId="urn:microsoft.com/office/officeart/2005/8/layout/list1"/>
    <dgm:cxn modelId="{0E1B2042-873F-4EB3-8F77-FAF964997D9B}" type="presParOf" srcId="{1425E07D-AC71-401B-980F-3DFA042104BB}" destId="{29A1F4D5-876C-4357-AD1E-3E0F19F14FF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446DB-EC25-46B8-8E5B-1A3F4AE47672}"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ru-RU"/>
        </a:p>
      </dgm:t>
    </dgm:pt>
    <dgm:pt modelId="{7CCB0A99-E412-4519-9F84-40F9968BFCBB}">
      <dgm:prSet phldrT="[Текст]" custT="1"/>
      <dgm:spPr>
        <a:solidFill>
          <a:srgbClr val="0070C0"/>
        </a:solidFill>
      </dgm:spPr>
      <dgm:t>
        <a:bodyPr/>
        <a:lstStyle/>
        <a:p>
          <a:pPr>
            <a:buFont typeface="Symbol" panose="05050102010706020507" pitchFamily="18" charset="2"/>
            <a:buChar char=""/>
          </a:pPr>
          <a:r>
            <a:rPr lang="en-US" sz="2400" b="1" dirty="0"/>
            <a:t>Müştərinin bütün bahalı layihəni dərhal maliyyələşdirə bilməməsi;</a:t>
          </a:r>
          <a:endParaRPr lang="ru-RU" sz="2400" b="1" dirty="0"/>
        </a:p>
      </dgm:t>
    </dgm:pt>
    <dgm:pt modelId="{12162EFA-50C2-4336-80EF-0AB606DB29AA}" type="parTrans" cxnId="{801A0692-D30F-48C2-A823-5F4B5F412F81}">
      <dgm:prSet/>
      <dgm:spPr/>
      <dgm:t>
        <a:bodyPr/>
        <a:lstStyle/>
        <a:p>
          <a:endParaRPr lang="ru-RU"/>
        </a:p>
      </dgm:t>
    </dgm:pt>
    <dgm:pt modelId="{D12CDB96-718E-43E1-AF29-CE76E9479EDB}" type="sibTrans" cxnId="{801A0692-D30F-48C2-A823-5F4B5F412F81}">
      <dgm:prSet/>
      <dgm:spPr/>
      <dgm:t>
        <a:bodyPr/>
        <a:lstStyle/>
        <a:p>
          <a:endParaRPr lang="ru-RU"/>
        </a:p>
      </dgm:t>
    </dgm:pt>
    <dgm:pt modelId="{4125A2D6-D021-4080-B942-2496C75E0649}">
      <dgm:prSet custT="1"/>
      <dgm:spPr>
        <a:solidFill>
          <a:srgbClr val="FF0000"/>
        </a:solidFill>
      </dgm:spPr>
      <dgm:t>
        <a:bodyPr/>
        <a:lstStyle/>
        <a:p>
          <a:pPr>
            <a:buFont typeface="Symbol" panose="05050102010706020507" pitchFamily="18" charset="2"/>
            <a:buChar char=""/>
          </a:pPr>
          <a:r>
            <a:rPr lang="en-US" sz="2400" b="1" dirty="0"/>
            <a:t>Tərtibatçının qısa müddətdə mürəkkəb layihəni həyata keçirmək üçün lazımi resursları yoxdur;</a:t>
          </a:r>
          <a:endParaRPr lang="ru-RU" sz="2400" b="1" dirty="0"/>
        </a:p>
      </dgm:t>
    </dgm:pt>
    <dgm:pt modelId="{80C2E29B-DA29-41E2-84CB-E890BD37712B}" type="parTrans" cxnId="{4D19E37B-2338-4D5E-95B0-DB9BAD88794B}">
      <dgm:prSet/>
      <dgm:spPr/>
      <dgm:t>
        <a:bodyPr/>
        <a:lstStyle/>
        <a:p>
          <a:endParaRPr lang="ru-RU"/>
        </a:p>
      </dgm:t>
    </dgm:pt>
    <dgm:pt modelId="{E5DAA13F-D543-4E83-8E17-06F42EE70A33}" type="sibTrans" cxnId="{4D19E37B-2338-4D5E-95B0-DB9BAD88794B}">
      <dgm:prSet/>
      <dgm:spPr/>
      <dgm:t>
        <a:bodyPr/>
        <a:lstStyle/>
        <a:p>
          <a:endParaRPr lang="ru-RU"/>
        </a:p>
      </dgm:t>
    </dgm:pt>
    <dgm:pt modelId="{994A82AD-5DEC-4FF2-9F12-BAFD74D0D4D7}">
      <dgm:prSet custT="1"/>
      <dgm:spPr>
        <a:solidFill>
          <a:srgbClr val="00B050"/>
        </a:solidFill>
      </dgm:spPr>
      <dgm:t>
        <a:bodyPr/>
        <a:lstStyle/>
        <a:p>
          <a:r>
            <a:rPr lang="en-US" sz="2400" b="1" dirty="0"/>
            <a:t>Son istifadəçilər tərəfindən mərhələli tətbiq və məhsulun inkişafı üçün tələblər yoxdur</a:t>
          </a:r>
          <a:endParaRPr lang="ru-RU" sz="2400" b="1" dirty="0"/>
        </a:p>
      </dgm:t>
    </dgm:pt>
    <dgm:pt modelId="{E7185F62-275F-40B2-BCE3-1D28AE12EC89}" type="parTrans" cxnId="{07CB40BE-C194-4F8B-AFFC-F8469977D9D3}">
      <dgm:prSet/>
      <dgm:spPr/>
      <dgm:t>
        <a:bodyPr/>
        <a:lstStyle/>
        <a:p>
          <a:endParaRPr lang="ru-RU"/>
        </a:p>
      </dgm:t>
    </dgm:pt>
    <dgm:pt modelId="{EE85888A-BA57-40DA-BD29-7E2C078FB49A}" type="sibTrans" cxnId="{07CB40BE-C194-4F8B-AFFC-F8469977D9D3}">
      <dgm:prSet/>
      <dgm:spPr/>
      <dgm:t>
        <a:bodyPr/>
        <a:lstStyle/>
        <a:p>
          <a:endParaRPr lang="ru-RU"/>
        </a:p>
      </dgm:t>
    </dgm:pt>
    <dgm:pt modelId="{E17B3C82-84B7-4A35-A545-759824BEB5F3}" type="pres">
      <dgm:prSet presAssocID="{44B446DB-EC25-46B8-8E5B-1A3F4AE47672}" presName="linear" presStyleCnt="0">
        <dgm:presLayoutVars>
          <dgm:dir/>
          <dgm:animLvl val="lvl"/>
          <dgm:resizeHandles val="exact"/>
        </dgm:presLayoutVars>
      </dgm:prSet>
      <dgm:spPr/>
    </dgm:pt>
    <dgm:pt modelId="{0A1386B0-71BE-40A5-B52F-0E15608D5246}" type="pres">
      <dgm:prSet presAssocID="{7CCB0A99-E412-4519-9F84-40F9968BFCBB}" presName="parentLin" presStyleCnt="0"/>
      <dgm:spPr/>
    </dgm:pt>
    <dgm:pt modelId="{01F66A58-7696-44EA-9901-5A4E9E48A7C4}" type="pres">
      <dgm:prSet presAssocID="{7CCB0A99-E412-4519-9F84-40F9968BFCBB}" presName="parentLeftMargin" presStyleLbl="node1" presStyleIdx="0" presStyleCnt="3"/>
      <dgm:spPr/>
    </dgm:pt>
    <dgm:pt modelId="{FCAD7B12-9F16-452D-9140-3D1A3DF5C724}" type="pres">
      <dgm:prSet presAssocID="{7CCB0A99-E412-4519-9F84-40F9968BFCBB}" presName="parentText" presStyleLbl="node1" presStyleIdx="0" presStyleCnt="3" custScaleX="137715" custLinFactNeighborX="8185" custLinFactNeighborY="35310">
        <dgm:presLayoutVars>
          <dgm:chMax val="0"/>
          <dgm:bulletEnabled val="1"/>
        </dgm:presLayoutVars>
      </dgm:prSet>
      <dgm:spPr/>
    </dgm:pt>
    <dgm:pt modelId="{09EBA403-C976-4190-B1BF-7D1F63FE95D2}" type="pres">
      <dgm:prSet presAssocID="{7CCB0A99-E412-4519-9F84-40F9968BFCBB}" presName="negativeSpace" presStyleCnt="0"/>
      <dgm:spPr/>
    </dgm:pt>
    <dgm:pt modelId="{DA34C28B-198C-4E0E-96BA-824895F7DFA2}" type="pres">
      <dgm:prSet presAssocID="{7CCB0A99-E412-4519-9F84-40F9968BFCBB}" presName="childText" presStyleLbl="conFgAcc1" presStyleIdx="0" presStyleCnt="3">
        <dgm:presLayoutVars>
          <dgm:bulletEnabled val="1"/>
        </dgm:presLayoutVars>
      </dgm:prSet>
      <dgm:spPr/>
    </dgm:pt>
    <dgm:pt modelId="{AC0B5819-8FE1-4933-B01C-4D355018A1F6}" type="pres">
      <dgm:prSet presAssocID="{D12CDB96-718E-43E1-AF29-CE76E9479EDB}" presName="spaceBetweenRectangles" presStyleCnt="0"/>
      <dgm:spPr/>
    </dgm:pt>
    <dgm:pt modelId="{151D30B2-C2DD-492F-9F6F-CF2ADAD73307}" type="pres">
      <dgm:prSet presAssocID="{4125A2D6-D021-4080-B942-2496C75E0649}" presName="parentLin" presStyleCnt="0"/>
      <dgm:spPr/>
    </dgm:pt>
    <dgm:pt modelId="{6924168E-E8E7-42D2-8A00-3D8B8AAF10A4}" type="pres">
      <dgm:prSet presAssocID="{4125A2D6-D021-4080-B942-2496C75E0649}" presName="parentLeftMargin" presStyleLbl="node1" presStyleIdx="0" presStyleCnt="3"/>
      <dgm:spPr/>
    </dgm:pt>
    <dgm:pt modelId="{E10C3F80-DA6C-485F-B6C9-D0A0CACFA6FD}" type="pres">
      <dgm:prSet presAssocID="{4125A2D6-D021-4080-B942-2496C75E0649}" presName="parentText" presStyleLbl="node1" presStyleIdx="1" presStyleCnt="3" custScaleX="142857" custLinFactNeighborX="-4353" custLinFactNeighborY="38016">
        <dgm:presLayoutVars>
          <dgm:chMax val="0"/>
          <dgm:bulletEnabled val="1"/>
        </dgm:presLayoutVars>
      </dgm:prSet>
      <dgm:spPr/>
    </dgm:pt>
    <dgm:pt modelId="{C6F20459-3452-4177-B657-43640F711B55}" type="pres">
      <dgm:prSet presAssocID="{4125A2D6-D021-4080-B942-2496C75E0649}" presName="negativeSpace" presStyleCnt="0"/>
      <dgm:spPr/>
    </dgm:pt>
    <dgm:pt modelId="{0EA9B905-498B-4954-B532-561CCA1022AA}" type="pres">
      <dgm:prSet presAssocID="{4125A2D6-D021-4080-B942-2496C75E0649}" presName="childText" presStyleLbl="conFgAcc1" presStyleIdx="1" presStyleCnt="3">
        <dgm:presLayoutVars>
          <dgm:bulletEnabled val="1"/>
        </dgm:presLayoutVars>
      </dgm:prSet>
      <dgm:spPr/>
    </dgm:pt>
    <dgm:pt modelId="{7028F75C-8DFE-419E-B7A5-D5FD1A557209}" type="pres">
      <dgm:prSet presAssocID="{E5DAA13F-D543-4E83-8E17-06F42EE70A33}" presName="spaceBetweenRectangles" presStyleCnt="0"/>
      <dgm:spPr/>
    </dgm:pt>
    <dgm:pt modelId="{EE62B99D-EA9E-495D-9FBE-7F11BD8DFDB3}" type="pres">
      <dgm:prSet presAssocID="{994A82AD-5DEC-4FF2-9F12-BAFD74D0D4D7}" presName="parentLin" presStyleCnt="0"/>
      <dgm:spPr/>
    </dgm:pt>
    <dgm:pt modelId="{940366BF-A41C-4B15-A0D9-020C4249E5D8}" type="pres">
      <dgm:prSet presAssocID="{994A82AD-5DEC-4FF2-9F12-BAFD74D0D4D7}" presName="parentLeftMargin" presStyleLbl="node1" presStyleIdx="1" presStyleCnt="3"/>
      <dgm:spPr/>
    </dgm:pt>
    <dgm:pt modelId="{7140F8BB-50AC-4DFA-9101-E3BE894CD716}" type="pres">
      <dgm:prSet presAssocID="{994A82AD-5DEC-4FF2-9F12-BAFD74D0D4D7}" presName="parentText" presStyleLbl="node1" presStyleIdx="2" presStyleCnt="3" custScaleX="142857" custLinFactNeighborX="-4353" custLinFactNeighborY="34468">
        <dgm:presLayoutVars>
          <dgm:chMax val="0"/>
          <dgm:bulletEnabled val="1"/>
        </dgm:presLayoutVars>
      </dgm:prSet>
      <dgm:spPr/>
    </dgm:pt>
    <dgm:pt modelId="{742A1CDA-88B0-4131-9D19-9EAAA87617A2}" type="pres">
      <dgm:prSet presAssocID="{994A82AD-5DEC-4FF2-9F12-BAFD74D0D4D7}" presName="negativeSpace" presStyleCnt="0"/>
      <dgm:spPr/>
    </dgm:pt>
    <dgm:pt modelId="{8D1720F6-CFFD-4561-9875-C4875DD674BA}" type="pres">
      <dgm:prSet presAssocID="{994A82AD-5DEC-4FF2-9F12-BAFD74D0D4D7}" presName="childText" presStyleLbl="conFgAcc1" presStyleIdx="2" presStyleCnt="3">
        <dgm:presLayoutVars>
          <dgm:bulletEnabled val="1"/>
        </dgm:presLayoutVars>
      </dgm:prSet>
      <dgm:spPr/>
    </dgm:pt>
  </dgm:ptLst>
  <dgm:cxnLst>
    <dgm:cxn modelId="{8B068E1E-CBA8-4180-86E5-2E4FEDCD47E7}" type="presOf" srcId="{4125A2D6-D021-4080-B942-2496C75E0649}" destId="{E10C3F80-DA6C-485F-B6C9-D0A0CACFA6FD}" srcOrd="1" destOrd="0" presId="urn:microsoft.com/office/officeart/2005/8/layout/list1"/>
    <dgm:cxn modelId="{CB913C3A-5B6A-4633-9DC6-7779A6E24EE8}" type="presOf" srcId="{7CCB0A99-E412-4519-9F84-40F9968BFCBB}" destId="{01F66A58-7696-44EA-9901-5A4E9E48A7C4}" srcOrd="0" destOrd="0" presId="urn:microsoft.com/office/officeart/2005/8/layout/list1"/>
    <dgm:cxn modelId="{06B30F50-6C39-4D8F-B510-15F7A66C206C}" type="presOf" srcId="{994A82AD-5DEC-4FF2-9F12-BAFD74D0D4D7}" destId="{940366BF-A41C-4B15-A0D9-020C4249E5D8}" srcOrd="0" destOrd="0" presId="urn:microsoft.com/office/officeart/2005/8/layout/list1"/>
    <dgm:cxn modelId="{4D19E37B-2338-4D5E-95B0-DB9BAD88794B}" srcId="{44B446DB-EC25-46B8-8E5B-1A3F4AE47672}" destId="{4125A2D6-D021-4080-B942-2496C75E0649}" srcOrd="1" destOrd="0" parTransId="{80C2E29B-DA29-41E2-84CB-E890BD37712B}" sibTransId="{E5DAA13F-D543-4E83-8E17-06F42EE70A33}"/>
    <dgm:cxn modelId="{37D6377F-0CEB-453C-958D-1A49FEA34219}" type="presOf" srcId="{44B446DB-EC25-46B8-8E5B-1A3F4AE47672}" destId="{E17B3C82-84B7-4A35-A545-759824BEB5F3}" srcOrd="0" destOrd="0" presId="urn:microsoft.com/office/officeart/2005/8/layout/list1"/>
    <dgm:cxn modelId="{8C20F881-F386-4F8B-8929-1E6EACE2D3BA}" type="presOf" srcId="{7CCB0A99-E412-4519-9F84-40F9968BFCBB}" destId="{FCAD7B12-9F16-452D-9140-3D1A3DF5C724}" srcOrd="1" destOrd="0" presId="urn:microsoft.com/office/officeart/2005/8/layout/list1"/>
    <dgm:cxn modelId="{801A0692-D30F-48C2-A823-5F4B5F412F81}" srcId="{44B446DB-EC25-46B8-8E5B-1A3F4AE47672}" destId="{7CCB0A99-E412-4519-9F84-40F9968BFCBB}" srcOrd="0" destOrd="0" parTransId="{12162EFA-50C2-4336-80EF-0AB606DB29AA}" sibTransId="{D12CDB96-718E-43E1-AF29-CE76E9479EDB}"/>
    <dgm:cxn modelId="{27ACBAA6-8FA7-4435-AF6E-EDFD0CE5DD96}" type="presOf" srcId="{994A82AD-5DEC-4FF2-9F12-BAFD74D0D4D7}" destId="{7140F8BB-50AC-4DFA-9101-E3BE894CD716}" srcOrd="1" destOrd="0" presId="urn:microsoft.com/office/officeart/2005/8/layout/list1"/>
    <dgm:cxn modelId="{07CB40BE-C194-4F8B-AFFC-F8469977D9D3}" srcId="{44B446DB-EC25-46B8-8E5B-1A3F4AE47672}" destId="{994A82AD-5DEC-4FF2-9F12-BAFD74D0D4D7}" srcOrd="2" destOrd="0" parTransId="{E7185F62-275F-40B2-BCE3-1D28AE12EC89}" sibTransId="{EE85888A-BA57-40DA-BD29-7E2C078FB49A}"/>
    <dgm:cxn modelId="{F08EACED-3FA9-44D8-A961-9853B4D4C210}" type="presOf" srcId="{4125A2D6-D021-4080-B942-2496C75E0649}" destId="{6924168E-E8E7-42D2-8A00-3D8B8AAF10A4}" srcOrd="0" destOrd="0" presId="urn:microsoft.com/office/officeart/2005/8/layout/list1"/>
    <dgm:cxn modelId="{781B5AB6-A74C-43CF-82D3-328A18BECD15}" type="presParOf" srcId="{E17B3C82-84B7-4A35-A545-759824BEB5F3}" destId="{0A1386B0-71BE-40A5-B52F-0E15608D5246}" srcOrd="0" destOrd="0" presId="urn:microsoft.com/office/officeart/2005/8/layout/list1"/>
    <dgm:cxn modelId="{9858274D-7C00-4940-8C74-946FD6141A39}" type="presParOf" srcId="{0A1386B0-71BE-40A5-B52F-0E15608D5246}" destId="{01F66A58-7696-44EA-9901-5A4E9E48A7C4}" srcOrd="0" destOrd="0" presId="urn:microsoft.com/office/officeart/2005/8/layout/list1"/>
    <dgm:cxn modelId="{A1B9FE31-5B20-48E6-8B5F-5BCD8C38B7F1}" type="presParOf" srcId="{0A1386B0-71BE-40A5-B52F-0E15608D5246}" destId="{FCAD7B12-9F16-452D-9140-3D1A3DF5C724}" srcOrd="1" destOrd="0" presId="urn:microsoft.com/office/officeart/2005/8/layout/list1"/>
    <dgm:cxn modelId="{7F2ED4E5-CDC9-4071-9C42-AEA899BBD03C}" type="presParOf" srcId="{E17B3C82-84B7-4A35-A545-759824BEB5F3}" destId="{09EBA403-C976-4190-B1BF-7D1F63FE95D2}" srcOrd="1" destOrd="0" presId="urn:microsoft.com/office/officeart/2005/8/layout/list1"/>
    <dgm:cxn modelId="{D36FF14C-9D46-4044-ACED-2442ADACEF7F}" type="presParOf" srcId="{E17B3C82-84B7-4A35-A545-759824BEB5F3}" destId="{DA34C28B-198C-4E0E-96BA-824895F7DFA2}" srcOrd="2" destOrd="0" presId="urn:microsoft.com/office/officeart/2005/8/layout/list1"/>
    <dgm:cxn modelId="{A80198E8-19DA-4396-AE93-B8894ABDF0DF}" type="presParOf" srcId="{E17B3C82-84B7-4A35-A545-759824BEB5F3}" destId="{AC0B5819-8FE1-4933-B01C-4D355018A1F6}" srcOrd="3" destOrd="0" presId="urn:microsoft.com/office/officeart/2005/8/layout/list1"/>
    <dgm:cxn modelId="{B87DB2CC-0EAE-4528-8D78-19C837004552}" type="presParOf" srcId="{E17B3C82-84B7-4A35-A545-759824BEB5F3}" destId="{151D30B2-C2DD-492F-9F6F-CF2ADAD73307}" srcOrd="4" destOrd="0" presId="urn:microsoft.com/office/officeart/2005/8/layout/list1"/>
    <dgm:cxn modelId="{69DB3489-AD64-445A-8B8A-E44CFC4D302B}" type="presParOf" srcId="{151D30B2-C2DD-492F-9F6F-CF2ADAD73307}" destId="{6924168E-E8E7-42D2-8A00-3D8B8AAF10A4}" srcOrd="0" destOrd="0" presId="urn:microsoft.com/office/officeart/2005/8/layout/list1"/>
    <dgm:cxn modelId="{DD78DA3A-E310-4783-84DA-2A2D0E96BB8C}" type="presParOf" srcId="{151D30B2-C2DD-492F-9F6F-CF2ADAD73307}" destId="{E10C3F80-DA6C-485F-B6C9-D0A0CACFA6FD}" srcOrd="1" destOrd="0" presId="urn:microsoft.com/office/officeart/2005/8/layout/list1"/>
    <dgm:cxn modelId="{42F3C896-6390-4532-83F8-4A426607F0F8}" type="presParOf" srcId="{E17B3C82-84B7-4A35-A545-759824BEB5F3}" destId="{C6F20459-3452-4177-B657-43640F711B55}" srcOrd="5" destOrd="0" presId="urn:microsoft.com/office/officeart/2005/8/layout/list1"/>
    <dgm:cxn modelId="{EC2B9C6A-9E5E-496A-B51E-88ED1F969E6E}" type="presParOf" srcId="{E17B3C82-84B7-4A35-A545-759824BEB5F3}" destId="{0EA9B905-498B-4954-B532-561CCA1022AA}" srcOrd="6" destOrd="0" presId="urn:microsoft.com/office/officeart/2005/8/layout/list1"/>
    <dgm:cxn modelId="{547C16EB-5BD0-4C6A-A5E8-BAF5D5D6843E}" type="presParOf" srcId="{E17B3C82-84B7-4A35-A545-759824BEB5F3}" destId="{7028F75C-8DFE-419E-B7A5-D5FD1A557209}" srcOrd="7" destOrd="0" presId="urn:microsoft.com/office/officeart/2005/8/layout/list1"/>
    <dgm:cxn modelId="{882AF618-733E-4D2D-9DE8-C4CAAA50E8C1}" type="presParOf" srcId="{E17B3C82-84B7-4A35-A545-759824BEB5F3}" destId="{EE62B99D-EA9E-495D-9FBE-7F11BD8DFDB3}" srcOrd="8" destOrd="0" presId="urn:microsoft.com/office/officeart/2005/8/layout/list1"/>
    <dgm:cxn modelId="{70AC4AD3-6D9B-4524-8B10-819C1F9BDDE9}" type="presParOf" srcId="{EE62B99D-EA9E-495D-9FBE-7F11BD8DFDB3}" destId="{940366BF-A41C-4B15-A0D9-020C4249E5D8}" srcOrd="0" destOrd="0" presId="urn:microsoft.com/office/officeart/2005/8/layout/list1"/>
    <dgm:cxn modelId="{3CAA7959-98C6-4842-82FB-5D90396207DC}" type="presParOf" srcId="{EE62B99D-EA9E-495D-9FBE-7F11BD8DFDB3}" destId="{7140F8BB-50AC-4DFA-9101-E3BE894CD716}" srcOrd="1" destOrd="0" presId="urn:microsoft.com/office/officeart/2005/8/layout/list1"/>
    <dgm:cxn modelId="{9F085179-8673-404C-9BC6-502C5B3B6E4F}" type="presParOf" srcId="{E17B3C82-84B7-4A35-A545-759824BEB5F3}" destId="{742A1CDA-88B0-4131-9D19-9EAAA87617A2}" srcOrd="9" destOrd="0" presId="urn:microsoft.com/office/officeart/2005/8/layout/list1"/>
    <dgm:cxn modelId="{9A95BFD0-0FCB-4DA1-9AF3-4752CC43866C}" type="presParOf" srcId="{E17B3C82-84B7-4A35-A545-759824BEB5F3}" destId="{8D1720F6-CFFD-4561-9875-C4875DD67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6904F1-65DF-4BA7-B7A0-7698ACBEDBB8}" type="doc">
      <dgm:prSet loTypeId="urn:microsoft.com/office/officeart/2005/8/layout/list1" loCatId="list" qsTypeId="urn:microsoft.com/office/officeart/2005/8/quickstyle/3d1" qsCatId="3D" csTypeId="urn:microsoft.com/office/officeart/2005/8/colors/accent3_3" csCatId="accent3" phldr="1"/>
      <dgm:spPr/>
      <dgm:t>
        <a:bodyPr/>
        <a:lstStyle/>
        <a:p>
          <a:endParaRPr lang="ru-RU"/>
        </a:p>
      </dgm:t>
    </dgm:pt>
    <dgm:pt modelId="{355C3AA2-D499-4A9E-81D4-2757A704BCA7}">
      <dgm:prSet phldrT="[Текст]" custT="1"/>
      <dgm:spPr>
        <a:solidFill>
          <a:srgbClr val="00B0F0"/>
        </a:solidFill>
      </dgm:spPr>
      <dgm:t>
        <a:bodyPr/>
        <a:lstStyle/>
        <a:p>
          <a:pPr>
            <a:buFont typeface="Symbol" panose="05050102010706020507" pitchFamily="18" charset="2"/>
            <a:buChar char=""/>
          </a:pPr>
          <a:r>
            <a:rPr lang="en-US" sz="2400" b="1" dirty="0">
              <a:solidFill>
                <a:schemeClr val="bg1"/>
              </a:solidFill>
            </a:rPr>
            <a:t>Dəyişən istifadəçi tələblərinə görə çəkilən xərclər azalır</a:t>
          </a:r>
          <a:endParaRPr lang="ru-RU" sz="2400" b="1" dirty="0">
            <a:solidFill>
              <a:schemeClr val="bg1"/>
            </a:solidFill>
          </a:endParaRPr>
        </a:p>
      </dgm:t>
    </dgm:pt>
    <dgm:pt modelId="{87034C63-489E-4639-A915-1ED9D987DDC8}" type="parTrans" cxnId="{E61CF66F-6B48-4C86-ABB0-36B795896954}">
      <dgm:prSet/>
      <dgm:spPr/>
      <dgm:t>
        <a:bodyPr/>
        <a:lstStyle/>
        <a:p>
          <a:endParaRPr lang="ru-RU"/>
        </a:p>
      </dgm:t>
    </dgm:pt>
    <dgm:pt modelId="{F5D03E6D-779B-44BA-B660-F12F11BA28BF}" type="sibTrans" cxnId="{E61CF66F-6B48-4C86-ABB0-36B795896954}">
      <dgm:prSet/>
      <dgm:spPr/>
      <dgm:t>
        <a:bodyPr/>
        <a:lstStyle/>
        <a:p>
          <a:endParaRPr lang="ru-RU"/>
        </a:p>
      </dgm:t>
    </dgm:pt>
    <dgm:pt modelId="{7975FF6E-5AED-43DA-8A2F-EE06005F7210}">
      <dgm:prSet custT="1"/>
      <dgm:spPr>
        <a:solidFill>
          <a:srgbClr val="C00000"/>
        </a:solidFill>
      </dgm:spPr>
      <dgm:t>
        <a:bodyPr/>
        <a:lstStyle/>
        <a:p>
          <a:pPr>
            <a:buFont typeface="Symbol" panose="05050102010706020507" pitchFamily="18" charset="2"/>
            <a:buChar char=""/>
          </a:pPr>
          <a:r>
            <a:rPr lang="en-US" sz="2400" b="1" dirty="0">
              <a:solidFill>
                <a:schemeClr val="bg1"/>
              </a:solidFill>
            </a:rPr>
            <a:t>Görülən iş haqqında müştəridən rəy almaq daha asan</a:t>
          </a:r>
          <a:endParaRPr lang="ru-RU" sz="2400" b="1" dirty="0">
            <a:solidFill>
              <a:schemeClr val="bg1"/>
            </a:solidFill>
          </a:endParaRPr>
        </a:p>
      </dgm:t>
    </dgm:pt>
    <dgm:pt modelId="{26621CDC-F0DC-445F-B878-A1D0035B71C4}" type="parTrans" cxnId="{FAC3CB0A-5BF3-439D-8F9D-D537FD6B4EED}">
      <dgm:prSet/>
      <dgm:spPr/>
      <dgm:t>
        <a:bodyPr/>
        <a:lstStyle/>
        <a:p>
          <a:endParaRPr lang="ru-RU"/>
        </a:p>
      </dgm:t>
    </dgm:pt>
    <dgm:pt modelId="{A4B9A16C-6BA6-4FCA-B977-AC2762379EC7}" type="sibTrans" cxnId="{FAC3CB0A-5BF3-439D-8F9D-D537FD6B4EED}">
      <dgm:prSet/>
      <dgm:spPr/>
      <dgm:t>
        <a:bodyPr/>
        <a:lstStyle/>
        <a:p>
          <a:endParaRPr lang="ru-RU"/>
        </a:p>
      </dgm:t>
    </dgm:pt>
    <dgm:pt modelId="{357EBB88-0091-48CD-AE58-D81C12411776}">
      <dgm:prSet custT="1"/>
      <dgm:spPr>
        <a:solidFill>
          <a:srgbClr val="00B050"/>
        </a:solidFill>
      </dgm:spPr>
      <dgm:t>
        <a:bodyPr/>
        <a:lstStyle/>
        <a:p>
          <a:r>
            <a:rPr lang="en-US" sz="2400" b="1" dirty="0">
              <a:solidFill>
                <a:schemeClr val="bg1"/>
              </a:solidFill>
            </a:rPr>
            <a:t>Müştərinin </a:t>
          </a:r>
          <a:r>
            <a:rPr lang="en-US" sz="2400" b="1" dirty="0" err="1">
              <a:solidFill>
                <a:schemeClr val="bg1"/>
              </a:solidFill>
            </a:rPr>
            <a:t>proqramı</a:t>
          </a:r>
          <a:r>
            <a:rPr lang="en-US" sz="2400" b="1" dirty="0">
              <a:solidFill>
                <a:schemeClr val="bg1"/>
              </a:solidFill>
            </a:rPr>
            <a:t> tez əldə etmək və mənimsəmək imkanı var</a:t>
          </a:r>
          <a:endParaRPr lang="ru-RU" sz="2400" b="1" dirty="0">
            <a:solidFill>
              <a:schemeClr val="bg1"/>
            </a:solidFill>
          </a:endParaRPr>
        </a:p>
      </dgm:t>
    </dgm:pt>
    <dgm:pt modelId="{79120EF0-C1E4-49E9-B126-25CB9969A571}" type="parTrans" cxnId="{8B249819-467F-4CED-9A27-0149993296AA}">
      <dgm:prSet/>
      <dgm:spPr/>
      <dgm:t>
        <a:bodyPr/>
        <a:lstStyle/>
        <a:p>
          <a:endParaRPr lang="ru-RU"/>
        </a:p>
      </dgm:t>
    </dgm:pt>
    <dgm:pt modelId="{80FF3112-E354-4C7A-B9B4-682876D2DE90}" type="sibTrans" cxnId="{8B249819-467F-4CED-9A27-0149993296AA}">
      <dgm:prSet/>
      <dgm:spPr/>
      <dgm:t>
        <a:bodyPr/>
        <a:lstStyle/>
        <a:p>
          <a:endParaRPr lang="ru-RU"/>
        </a:p>
      </dgm:t>
    </dgm:pt>
    <dgm:pt modelId="{270F7E7E-7672-4522-9D97-84CAEED95490}" type="pres">
      <dgm:prSet presAssocID="{596904F1-65DF-4BA7-B7A0-7698ACBEDBB8}" presName="linear" presStyleCnt="0">
        <dgm:presLayoutVars>
          <dgm:dir/>
          <dgm:animLvl val="lvl"/>
          <dgm:resizeHandles val="exact"/>
        </dgm:presLayoutVars>
      </dgm:prSet>
      <dgm:spPr/>
    </dgm:pt>
    <dgm:pt modelId="{80915859-DF8E-42E7-89D8-5490302EFF01}" type="pres">
      <dgm:prSet presAssocID="{355C3AA2-D499-4A9E-81D4-2757A704BCA7}" presName="parentLin" presStyleCnt="0"/>
      <dgm:spPr/>
    </dgm:pt>
    <dgm:pt modelId="{14F488E5-5E3C-4342-828D-D97191959111}" type="pres">
      <dgm:prSet presAssocID="{355C3AA2-D499-4A9E-81D4-2757A704BCA7}" presName="parentLeftMargin" presStyleLbl="node1" presStyleIdx="0" presStyleCnt="3"/>
      <dgm:spPr/>
    </dgm:pt>
    <dgm:pt modelId="{B9274A15-8278-4680-A0A8-5E23E73A554A}" type="pres">
      <dgm:prSet presAssocID="{355C3AA2-D499-4A9E-81D4-2757A704BCA7}" presName="parentText" presStyleLbl="node1" presStyleIdx="0" presStyleCnt="3" custScaleX="142857" custLinFactNeighborX="6891" custLinFactNeighborY="36833">
        <dgm:presLayoutVars>
          <dgm:chMax val="0"/>
          <dgm:bulletEnabled val="1"/>
        </dgm:presLayoutVars>
      </dgm:prSet>
      <dgm:spPr/>
    </dgm:pt>
    <dgm:pt modelId="{96A667F4-AFFE-414C-9240-B948CC627189}" type="pres">
      <dgm:prSet presAssocID="{355C3AA2-D499-4A9E-81D4-2757A704BCA7}" presName="negativeSpace" presStyleCnt="0"/>
      <dgm:spPr/>
    </dgm:pt>
    <dgm:pt modelId="{1D44AC75-490B-4B8D-9FE3-3366D8178CC7}" type="pres">
      <dgm:prSet presAssocID="{355C3AA2-D499-4A9E-81D4-2757A704BCA7}" presName="childText" presStyleLbl="conFgAcc1" presStyleIdx="0" presStyleCnt="3">
        <dgm:presLayoutVars>
          <dgm:bulletEnabled val="1"/>
        </dgm:presLayoutVars>
      </dgm:prSet>
      <dgm:spPr/>
    </dgm:pt>
    <dgm:pt modelId="{3E43691E-CB4C-4E45-AE5E-14E000552761}" type="pres">
      <dgm:prSet presAssocID="{F5D03E6D-779B-44BA-B660-F12F11BA28BF}" presName="spaceBetweenRectangles" presStyleCnt="0"/>
      <dgm:spPr/>
    </dgm:pt>
    <dgm:pt modelId="{FE489415-A075-45C6-8232-D12FC8E4BF63}" type="pres">
      <dgm:prSet presAssocID="{7975FF6E-5AED-43DA-8A2F-EE06005F7210}" presName="parentLin" presStyleCnt="0"/>
      <dgm:spPr/>
    </dgm:pt>
    <dgm:pt modelId="{7E5C8320-C0EF-415B-9A77-4CDD4DDFED44}" type="pres">
      <dgm:prSet presAssocID="{7975FF6E-5AED-43DA-8A2F-EE06005F7210}" presName="parentLeftMargin" presStyleLbl="node1" presStyleIdx="0" presStyleCnt="3"/>
      <dgm:spPr/>
    </dgm:pt>
    <dgm:pt modelId="{F769AD80-6105-483E-AE5C-A72E25103EA4}" type="pres">
      <dgm:prSet presAssocID="{7975FF6E-5AED-43DA-8A2F-EE06005F7210}" presName="parentText" presStyleLbl="node1" presStyleIdx="1" presStyleCnt="3" custScaleX="142857" custLinFactNeighborX="-9594" custLinFactNeighborY="43655">
        <dgm:presLayoutVars>
          <dgm:chMax val="0"/>
          <dgm:bulletEnabled val="1"/>
        </dgm:presLayoutVars>
      </dgm:prSet>
      <dgm:spPr/>
    </dgm:pt>
    <dgm:pt modelId="{6EC00B08-E7B2-4D07-94ED-1FAE1DD43BD8}" type="pres">
      <dgm:prSet presAssocID="{7975FF6E-5AED-43DA-8A2F-EE06005F7210}" presName="negativeSpace" presStyleCnt="0"/>
      <dgm:spPr/>
    </dgm:pt>
    <dgm:pt modelId="{546C1B92-E315-448F-827A-E06B6A5C60E1}" type="pres">
      <dgm:prSet presAssocID="{7975FF6E-5AED-43DA-8A2F-EE06005F7210}" presName="childText" presStyleLbl="conFgAcc1" presStyleIdx="1" presStyleCnt="3">
        <dgm:presLayoutVars>
          <dgm:bulletEnabled val="1"/>
        </dgm:presLayoutVars>
      </dgm:prSet>
      <dgm:spPr/>
    </dgm:pt>
    <dgm:pt modelId="{B09FC0F5-20DF-4DA4-8427-04EB2DCCEEA2}" type="pres">
      <dgm:prSet presAssocID="{A4B9A16C-6BA6-4FCA-B977-AC2762379EC7}" presName="spaceBetweenRectangles" presStyleCnt="0"/>
      <dgm:spPr/>
    </dgm:pt>
    <dgm:pt modelId="{84E24CCE-EFA8-4BBB-BA57-CEE1C4512C23}" type="pres">
      <dgm:prSet presAssocID="{357EBB88-0091-48CD-AE58-D81C12411776}" presName="parentLin" presStyleCnt="0"/>
      <dgm:spPr/>
    </dgm:pt>
    <dgm:pt modelId="{1CF6A38E-FDD0-45AD-87C0-5B408388A255}" type="pres">
      <dgm:prSet presAssocID="{357EBB88-0091-48CD-AE58-D81C12411776}" presName="parentLeftMargin" presStyleLbl="node1" presStyleIdx="1" presStyleCnt="3"/>
      <dgm:spPr/>
    </dgm:pt>
    <dgm:pt modelId="{80C5C43E-D2D1-4758-9EB2-7F0FD053D401}" type="pres">
      <dgm:prSet presAssocID="{357EBB88-0091-48CD-AE58-D81C12411776}" presName="parentText" presStyleLbl="node1" presStyleIdx="2" presStyleCnt="3" custScaleX="142857" custLinFactNeighborX="6891" custLinFactNeighborY="31218">
        <dgm:presLayoutVars>
          <dgm:chMax val="0"/>
          <dgm:bulletEnabled val="1"/>
        </dgm:presLayoutVars>
      </dgm:prSet>
      <dgm:spPr/>
    </dgm:pt>
    <dgm:pt modelId="{8CBCBA09-77F3-442F-9302-7D6FEB48FC0C}" type="pres">
      <dgm:prSet presAssocID="{357EBB88-0091-48CD-AE58-D81C12411776}" presName="negativeSpace" presStyleCnt="0"/>
      <dgm:spPr/>
    </dgm:pt>
    <dgm:pt modelId="{0687B026-6D97-4B33-9B4D-C818745F212D}" type="pres">
      <dgm:prSet presAssocID="{357EBB88-0091-48CD-AE58-D81C12411776}" presName="childText" presStyleLbl="conFgAcc1" presStyleIdx="2" presStyleCnt="3">
        <dgm:presLayoutVars>
          <dgm:bulletEnabled val="1"/>
        </dgm:presLayoutVars>
      </dgm:prSet>
      <dgm:spPr/>
    </dgm:pt>
  </dgm:ptLst>
  <dgm:cxnLst>
    <dgm:cxn modelId="{FAC3CB0A-5BF3-439D-8F9D-D537FD6B4EED}" srcId="{596904F1-65DF-4BA7-B7A0-7698ACBEDBB8}" destId="{7975FF6E-5AED-43DA-8A2F-EE06005F7210}" srcOrd="1" destOrd="0" parTransId="{26621CDC-F0DC-445F-B878-A1D0035B71C4}" sibTransId="{A4B9A16C-6BA6-4FCA-B977-AC2762379EC7}"/>
    <dgm:cxn modelId="{8B249819-467F-4CED-9A27-0149993296AA}" srcId="{596904F1-65DF-4BA7-B7A0-7698ACBEDBB8}" destId="{357EBB88-0091-48CD-AE58-D81C12411776}" srcOrd="2" destOrd="0" parTransId="{79120EF0-C1E4-49E9-B126-25CB9969A571}" sibTransId="{80FF3112-E354-4C7A-B9B4-682876D2DE90}"/>
    <dgm:cxn modelId="{39ECFE1A-DBAB-48E6-BA57-EEE15988B830}" type="presOf" srcId="{7975FF6E-5AED-43DA-8A2F-EE06005F7210}" destId="{F769AD80-6105-483E-AE5C-A72E25103EA4}" srcOrd="1" destOrd="0" presId="urn:microsoft.com/office/officeart/2005/8/layout/list1"/>
    <dgm:cxn modelId="{65794625-57EA-4566-B8A8-BDD7F345CE1F}" type="presOf" srcId="{7975FF6E-5AED-43DA-8A2F-EE06005F7210}" destId="{7E5C8320-C0EF-415B-9A77-4CDD4DDFED44}" srcOrd="0" destOrd="0" presId="urn:microsoft.com/office/officeart/2005/8/layout/list1"/>
    <dgm:cxn modelId="{BE71006C-6A7B-4FD3-AF9F-620190CD8FC1}" type="presOf" srcId="{357EBB88-0091-48CD-AE58-D81C12411776}" destId="{1CF6A38E-FDD0-45AD-87C0-5B408388A255}" srcOrd="0" destOrd="0" presId="urn:microsoft.com/office/officeart/2005/8/layout/list1"/>
    <dgm:cxn modelId="{2D64066F-7423-40FD-B048-9D7993CAD019}" type="presOf" srcId="{596904F1-65DF-4BA7-B7A0-7698ACBEDBB8}" destId="{270F7E7E-7672-4522-9D97-84CAEED95490}" srcOrd="0" destOrd="0" presId="urn:microsoft.com/office/officeart/2005/8/layout/list1"/>
    <dgm:cxn modelId="{E61CF66F-6B48-4C86-ABB0-36B795896954}" srcId="{596904F1-65DF-4BA7-B7A0-7698ACBEDBB8}" destId="{355C3AA2-D499-4A9E-81D4-2757A704BCA7}" srcOrd="0" destOrd="0" parTransId="{87034C63-489E-4639-A915-1ED9D987DDC8}" sibTransId="{F5D03E6D-779B-44BA-B660-F12F11BA28BF}"/>
    <dgm:cxn modelId="{F7D0BAC0-F54C-4DBF-AB32-0FF35C1D6081}" type="presOf" srcId="{355C3AA2-D499-4A9E-81D4-2757A704BCA7}" destId="{B9274A15-8278-4680-A0A8-5E23E73A554A}" srcOrd="1" destOrd="0" presId="urn:microsoft.com/office/officeart/2005/8/layout/list1"/>
    <dgm:cxn modelId="{BD2B30CB-B799-4D8A-A47B-CAB17BD1B07F}" type="presOf" srcId="{355C3AA2-D499-4A9E-81D4-2757A704BCA7}" destId="{14F488E5-5E3C-4342-828D-D97191959111}" srcOrd="0" destOrd="0" presId="urn:microsoft.com/office/officeart/2005/8/layout/list1"/>
    <dgm:cxn modelId="{FE3218D0-AE7C-4A4F-B431-CEDC09297365}" type="presOf" srcId="{357EBB88-0091-48CD-AE58-D81C12411776}" destId="{80C5C43E-D2D1-4758-9EB2-7F0FD053D401}" srcOrd="1" destOrd="0" presId="urn:microsoft.com/office/officeart/2005/8/layout/list1"/>
    <dgm:cxn modelId="{EF91629E-6DB2-447D-B2D7-D0A813A86A2B}" type="presParOf" srcId="{270F7E7E-7672-4522-9D97-84CAEED95490}" destId="{80915859-DF8E-42E7-89D8-5490302EFF01}" srcOrd="0" destOrd="0" presId="urn:microsoft.com/office/officeart/2005/8/layout/list1"/>
    <dgm:cxn modelId="{93E0CE28-B27D-45C5-AEE9-208B14CA61C9}" type="presParOf" srcId="{80915859-DF8E-42E7-89D8-5490302EFF01}" destId="{14F488E5-5E3C-4342-828D-D97191959111}" srcOrd="0" destOrd="0" presId="urn:microsoft.com/office/officeart/2005/8/layout/list1"/>
    <dgm:cxn modelId="{B71AF823-97FE-4875-B844-1E69CF64504D}" type="presParOf" srcId="{80915859-DF8E-42E7-89D8-5490302EFF01}" destId="{B9274A15-8278-4680-A0A8-5E23E73A554A}" srcOrd="1" destOrd="0" presId="urn:microsoft.com/office/officeart/2005/8/layout/list1"/>
    <dgm:cxn modelId="{75C768AA-0AAB-4F5F-AEE4-2F70EE175698}" type="presParOf" srcId="{270F7E7E-7672-4522-9D97-84CAEED95490}" destId="{96A667F4-AFFE-414C-9240-B948CC627189}" srcOrd="1" destOrd="0" presId="urn:microsoft.com/office/officeart/2005/8/layout/list1"/>
    <dgm:cxn modelId="{B7E73752-3887-4EA7-A3B0-CF13CCA07261}" type="presParOf" srcId="{270F7E7E-7672-4522-9D97-84CAEED95490}" destId="{1D44AC75-490B-4B8D-9FE3-3366D8178CC7}" srcOrd="2" destOrd="0" presId="urn:microsoft.com/office/officeart/2005/8/layout/list1"/>
    <dgm:cxn modelId="{A8465AF4-4975-47B0-9236-C33CC55F479D}" type="presParOf" srcId="{270F7E7E-7672-4522-9D97-84CAEED95490}" destId="{3E43691E-CB4C-4E45-AE5E-14E000552761}" srcOrd="3" destOrd="0" presId="urn:microsoft.com/office/officeart/2005/8/layout/list1"/>
    <dgm:cxn modelId="{4B251474-45E4-4D21-A832-80EB1BCD00FD}" type="presParOf" srcId="{270F7E7E-7672-4522-9D97-84CAEED95490}" destId="{FE489415-A075-45C6-8232-D12FC8E4BF63}" srcOrd="4" destOrd="0" presId="urn:microsoft.com/office/officeart/2005/8/layout/list1"/>
    <dgm:cxn modelId="{7A6DA1A1-F12D-4646-A79B-B10D789C89E5}" type="presParOf" srcId="{FE489415-A075-45C6-8232-D12FC8E4BF63}" destId="{7E5C8320-C0EF-415B-9A77-4CDD4DDFED44}" srcOrd="0" destOrd="0" presId="urn:microsoft.com/office/officeart/2005/8/layout/list1"/>
    <dgm:cxn modelId="{FA30FB3C-C0B3-495C-B63C-3747651047B9}" type="presParOf" srcId="{FE489415-A075-45C6-8232-D12FC8E4BF63}" destId="{F769AD80-6105-483E-AE5C-A72E25103EA4}" srcOrd="1" destOrd="0" presId="urn:microsoft.com/office/officeart/2005/8/layout/list1"/>
    <dgm:cxn modelId="{93E70661-54B0-438B-8D20-BBFA36501A82}" type="presParOf" srcId="{270F7E7E-7672-4522-9D97-84CAEED95490}" destId="{6EC00B08-E7B2-4D07-94ED-1FAE1DD43BD8}" srcOrd="5" destOrd="0" presId="urn:microsoft.com/office/officeart/2005/8/layout/list1"/>
    <dgm:cxn modelId="{CE77F6D9-F719-4CA9-AEF5-6E2E5B4D07B9}" type="presParOf" srcId="{270F7E7E-7672-4522-9D97-84CAEED95490}" destId="{546C1B92-E315-448F-827A-E06B6A5C60E1}" srcOrd="6" destOrd="0" presId="urn:microsoft.com/office/officeart/2005/8/layout/list1"/>
    <dgm:cxn modelId="{1CF3264B-86AB-40F1-9B0B-3136371D3DD0}" type="presParOf" srcId="{270F7E7E-7672-4522-9D97-84CAEED95490}" destId="{B09FC0F5-20DF-4DA4-8427-04EB2DCCEEA2}" srcOrd="7" destOrd="0" presId="urn:microsoft.com/office/officeart/2005/8/layout/list1"/>
    <dgm:cxn modelId="{FF69FF7C-E144-48B7-877E-5E9864987E2E}" type="presParOf" srcId="{270F7E7E-7672-4522-9D97-84CAEED95490}" destId="{84E24CCE-EFA8-4BBB-BA57-CEE1C4512C23}" srcOrd="8" destOrd="0" presId="urn:microsoft.com/office/officeart/2005/8/layout/list1"/>
    <dgm:cxn modelId="{96FDBFDC-8B62-4723-A8E1-AD49448ABDF7}" type="presParOf" srcId="{84E24CCE-EFA8-4BBB-BA57-CEE1C4512C23}" destId="{1CF6A38E-FDD0-45AD-87C0-5B408388A255}" srcOrd="0" destOrd="0" presId="urn:microsoft.com/office/officeart/2005/8/layout/list1"/>
    <dgm:cxn modelId="{2CB31784-84F6-4E8D-A019-4592B527016D}" type="presParOf" srcId="{84E24CCE-EFA8-4BBB-BA57-CEE1C4512C23}" destId="{80C5C43E-D2D1-4758-9EB2-7F0FD053D401}" srcOrd="1" destOrd="0" presId="urn:microsoft.com/office/officeart/2005/8/layout/list1"/>
    <dgm:cxn modelId="{D4208901-0EFB-4371-9757-17B560346895}" type="presParOf" srcId="{270F7E7E-7672-4522-9D97-84CAEED95490}" destId="{8CBCBA09-77F3-442F-9302-7D6FEB48FC0C}" srcOrd="9" destOrd="0" presId="urn:microsoft.com/office/officeart/2005/8/layout/list1"/>
    <dgm:cxn modelId="{4007065E-4326-420A-A1D2-DAB3080C81D1}" type="presParOf" srcId="{270F7E7E-7672-4522-9D97-84CAEED95490}" destId="{0687B026-6D97-4B33-9B4D-C818745F212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0AB204-AE0E-46AE-B899-48543C6C1027}" type="doc">
      <dgm:prSet loTypeId="urn:microsoft.com/office/officeart/2005/8/layout/list1" loCatId="list" qsTypeId="urn:microsoft.com/office/officeart/2005/8/quickstyle/3d1" qsCatId="3D" csTypeId="urn:microsoft.com/office/officeart/2005/8/colors/accent2_4" csCatId="accent2" phldr="1"/>
      <dgm:spPr/>
      <dgm:t>
        <a:bodyPr/>
        <a:lstStyle/>
        <a:p>
          <a:endParaRPr lang="ru-RU"/>
        </a:p>
      </dgm:t>
    </dgm:pt>
    <dgm:pt modelId="{298A2E38-2D80-47E7-A58C-B70A9C77E68A}">
      <dgm:prSet phldrT="[Текст]" custT="1"/>
      <dgm:spPr>
        <a:solidFill>
          <a:srgbClr val="0070C0"/>
        </a:solidFill>
      </dgm:spPr>
      <dgm:t>
        <a:bodyPr/>
        <a:lstStyle/>
        <a:p>
          <a:pPr>
            <a:buFont typeface="Symbol" panose="05050102010706020507" pitchFamily="18" charset="2"/>
            <a:buChar char=""/>
          </a:pPr>
          <a:r>
            <a:rPr lang="en-US" sz="2400" b="1" dirty="0">
              <a:solidFill>
                <a:schemeClr val="bg1"/>
              </a:solidFill>
            </a:rPr>
            <a:t>Menecerlər prosesin gedişatını davamlı olaraq ölçməlidirlər;</a:t>
          </a:r>
          <a:endParaRPr lang="ru-RU" sz="2400" b="1" dirty="0">
            <a:solidFill>
              <a:schemeClr val="bg1"/>
            </a:solidFill>
          </a:endParaRPr>
        </a:p>
      </dgm:t>
    </dgm:pt>
    <dgm:pt modelId="{5D2B4E30-B00B-463A-B213-C6E171B16879}" type="parTrans" cxnId="{1002F979-28B0-4CF3-BEB3-01B08E09E1EA}">
      <dgm:prSet/>
      <dgm:spPr/>
      <dgm:t>
        <a:bodyPr/>
        <a:lstStyle/>
        <a:p>
          <a:endParaRPr lang="ru-RU"/>
        </a:p>
      </dgm:t>
    </dgm:pt>
    <dgm:pt modelId="{FCD28B2E-419D-49F4-A8C4-E79038EFD604}" type="sibTrans" cxnId="{1002F979-28B0-4CF3-BEB3-01B08E09E1EA}">
      <dgm:prSet/>
      <dgm:spPr/>
      <dgm:t>
        <a:bodyPr/>
        <a:lstStyle/>
        <a:p>
          <a:endParaRPr lang="ru-RU"/>
        </a:p>
      </dgm:t>
    </dgm:pt>
    <dgm:pt modelId="{AE9FFF39-2830-4169-8416-9D04A7165E85}">
      <dgm:prSet custT="1"/>
      <dgm:spPr>
        <a:solidFill>
          <a:srgbClr val="FF0000"/>
        </a:solidFill>
      </dgm:spPr>
      <dgm:t>
        <a:bodyPr/>
        <a:lstStyle/>
        <a:p>
          <a:pPr>
            <a:buFont typeface="Symbol" panose="05050102010706020507" pitchFamily="18" charset="2"/>
            <a:buChar char=""/>
          </a:pPr>
          <a:r>
            <a:rPr lang="en-US" sz="2400" b="1" dirty="0">
              <a:solidFill>
                <a:schemeClr val="bg1"/>
              </a:solidFill>
            </a:rPr>
            <a:t>Yeni komponentlər əlavə edildikdə sistemin strukturu pisləşməyə meyllidir</a:t>
          </a:r>
          <a:endParaRPr lang="ru-RU" sz="2400" b="1" dirty="0">
            <a:solidFill>
              <a:schemeClr val="bg1"/>
            </a:solidFill>
          </a:endParaRPr>
        </a:p>
      </dgm:t>
    </dgm:pt>
    <dgm:pt modelId="{A71B3722-84F8-4EB3-907A-9E80C9BF3E17}" type="parTrans" cxnId="{AE2551B5-91BA-48E6-9420-1A1264628CE0}">
      <dgm:prSet/>
      <dgm:spPr/>
      <dgm:t>
        <a:bodyPr/>
        <a:lstStyle/>
        <a:p>
          <a:endParaRPr lang="ru-RU"/>
        </a:p>
      </dgm:t>
    </dgm:pt>
    <dgm:pt modelId="{6302F66E-EFE8-48AB-8277-53977D593CC4}" type="sibTrans" cxnId="{AE2551B5-91BA-48E6-9420-1A1264628CE0}">
      <dgm:prSet/>
      <dgm:spPr/>
      <dgm:t>
        <a:bodyPr/>
        <a:lstStyle/>
        <a:p>
          <a:endParaRPr lang="ru-RU"/>
        </a:p>
      </dgm:t>
    </dgm:pt>
    <dgm:pt modelId="{4483D8F6-CADC-4DDA-BD1C-0FDEFBE3F13F}">
      <dgm:prSet custT="1"/>
      <dgm:spPr>
        <a:solidFill>
          <a:srgbClr val="00B050"/>
        </a:solidFill>
      </dgm:spPr>
      <dgm:t>
        <a:bodyPr/>
        <a:lstStyle/>
        <a:p>
          <a:r>
            <a:rPr lang="en-US" sz="2400" b="1" dirty="0">
              <a:solidFill>
                <a:schemeClr val="bg1"/>
              </a:solidFill>
            </a:rPr>
            <a:t>Sxem yaranan dəyişiklikləri dərhal nəzərə almağa və </a:t>
          </a:r>
          <a:r>
            <a:rPr lang="en-US" sz="2400" b="1" dirty="0" err="1">
              <a:solidFill>
                <a:schemeClr val="bg1"/>
              </a:solidFill>
            </a:rPr>
            <a:t>proqram</a:t>
          </a:r>
          <a:r>
            <a:rPr lang="en-US" sz="2400" b="1" dirty="0">
              <a:solidFill>
                <a:schemeClr val="bg1"/>
              </a:solidFill>
            </a:rPr>
            <a:t> təminatı tələblərini dəqiqləşdirməyə imkan vermir</a:t>
          </a:r>
          <a:endParaRPr lang="ru-RU" sz="2400" b="1" dirty="0">
            <a:solidFill>
              <a:schemeClr val="bg1"/>
            </a:solidFill>
          </a:endParaRPr>
        </a:p>
      </dgm:t>
    </dgm:pt>
    <dgm:pt modelId="{FF77F2DA-03A2-4126-B490-6644520108BD}" type="parTrans" cxnId="{29D3949F-06DB-4659-B7AF-C16849E7A654}">
      <dgm:prSet/>
      <dgm:spPr/>
      <dgm:t>
        <a:bodyPr/>
        <a:lstStyle/>
        <a:p>
          <a:endParaRPr lang="ru-RU"/>
        </a:p>
      </dgm:t>
    </dgm:pt>
    <dgm:pt modelId="{E2BF41DF-BAE0-44C0-ACBC-C7D6EF6ABC0E}" type="sibTrans" cxnId="{29D3949F-06DB-4659-B7AF-C16849E7A654}">
      <dgm:prSet/>
      <dgm:spPr/>
      <dgm:t>
        <a:bodyPr/>
        <a:lstStyle/>
        <a:p>
          <a:endParaRPr lang="ru-RU"/>
        </a:p>
      </dgm:t>
    </dgm:pt>
    <dgm:pt modelId="{93543E41-41FC-4E1A-86D3-7CF5D20C2B80}" type="pres">
      <dgm:prSet presAssocID="{A20AB204-AE0E-46AE-B899-48543C6C1027}" presName="linear" presStyleCnt="0">
        <dgm:presLayoutVars>
          <dgm:dir/>
          <dgm:animLvl val="lvl"/>
          <dgm:resizeHandles val="exact"/>
        </dgm:presLayoutVars>
      </dgm:prSet>
      <dgm:spPr/>
    </dgm:pt>
    <dgm:pt modelId="{249C5535-149B-4A3C-A8FC-C4744AC56C31}" type="pres">
      <dgm:prSet presAssocID="{298A2E38-2D80-47E7-A58C-B70A9C77E68A}" presName="parentLin" presStyleCnt="0"/>
      <dgm:spPr/>
    </dgm:pt>
    <dgm:pt modelId="{AA154702-613C-4A2B-A6E7-F7BA5F60E8FD}" type="pres">
      <dgm:prSet presAssocID="{298A2E38-2D80-47E7-A58C-B70A9C77E68A}" presName="parentLeftMargin" presStyleLbl="node1" presStyleIdx="0" presStyleCnt="3"/>
      <dgm:spPr/>
    </dgm:pt>
    <dgm:pt modelId="{1A9D789A-48AF-45F6-840A-035A8FE964E1}" type="pres">
      <dgm:prSet presAssocID="{298A2E38-2D80-47E7-A58C-B70A9C77E68A}" presName="parentText" presStyleLbl="node1" presStyleIdx="0" presStyleCnt="3" custScaleX="142857" custLinFactNeighborX="30504" custLinFactNeighborY="44493">
        <dgm:presLayoutVars>
          <dgm:chMax val="0"/>
          <dgm:bulletEnabled val="1"/>
        </dgm:presLayoutVars>
      </dgm:prSet>
      <dgm:spPr/>
    </dgm:pt>
    <dgm:pt modelId="{6E0E1E3C-4443-486A-A2FD-77C4873E67EA}" type="pres">
      <dgm:prSet presAssocID="{298A2E38-2D80-47E7-A58C-B70A9C77E68A}" presName="negativeSpace" presStyleCnt="0"/>
      <dgm:spPr/>
    </dgm:pt>
    <dgm:pt modelId="{77B028F7-FD8C-4FAB-A68B-64F8565BE38B}" type="pres">
      <dgm:prSet presAssocID="{298A2E38-2D80-47E7-A58C-B70A9C77E68A}" presName="childText" presStyleLbl="conFgAcc1" presStyleIdx="0" presStyleCnt="3">
        <dgm:presLayoutVars>
          <dgm:bulletEnabled val="1"/>
        </dgm:presLayoutVars>
      </dgm:prSet>
      <dgm:spPr/>
    </dgm:pt>
    <dgm:pt modelId="{5C9C7777-F9F7-4EFD-9D3D-1FD29842410F}" type="pres">
      <dgm:prSet presAssocID="{FCD28B2E-419D-49F4-A8C4-E79038EFD604}" presName="spaceBetweenRectangles" presStyleCnt="0"/>
      <dgm:spPr/>
    </dgm:pt>
    <dgm:pt modelId="{E0886028-C211-424D-B1EB-8257F1228C5F}" type="pres">
      <dgm:prSet presAssocID="{AE9FFF39-2830-4169-8416-9D04A7165E85}" presName="parentLin" presStyleCnt="0"/>
      <dgm:spPr/>
    </dgm:pt>
    <dgm:pt modelId="{63956359-6A4A-4E0D-A922-2E3BD76A21CA}" type="pres">
      <dgm:prSet presAssocID="{AE9FFF39-2830-4169-8416-9D04A7165E85}" presName="parentLeftMargin" presStyleLbl="node1" presStyleIdx="0" presStyleCnt="3"/>
      <dgm:spPr/>
    </dgm:pt>
    <dgm:pt modelId="{53922CAA-FA50-4779-8735-A46A92CFA4C4}" type="pres">
      <dgm:prSet presAssocID="{AE9FFF39-2830-4169-8416-9D04A7165E85}" presName="parentText" presStyleLbl="node1" presStyleIdx="1" presStyleCnt="3" custScaleX="142857" custLinFactNeighborX="-565" custLinFactNeighborY="31094">
        <dgm:presLayoutVars>
          <dgm:chMax val="0"/>
          <dgm:bulletEnabled val="1"/>
        </dgm:presLayoutVars>
      </dgm:prSet>
      <dgm:spPr/>
    </dgm:pt>
    <dgm:pt modelId="{02DCB869-3DFC-4D52-AF25-CDDFE4A466BB}" type="pres">
      <dgm:prSet presAssocID="{AE9FFF39-2830-4169-8416-9D04A7165E85}" presName="negativeSpace" presStyleCnt="0"/>
      <dgm:spPr/>
    </dgm:pt>
    <dgm:pt modelId="{4FF363CD-A7E6-46D5-A7A9-0F92C7C1EC5F}" type="pres">
      <dgm:prSet presAssocID="{AE9FFF39-2830-4169-8416-9D04A7165E85}" presName="childText" presStyleLbl="conFgAcc1" presStyleIdx="1" presStyleCnt="3">
        <dgm:presLayoutVars>
          <dgm:bulletEnabled val="1"/>
        </dgm:presLayoutVars>
      </dgm:prSet>
      <dgm:spPr/>
    </dgm:pt>
    <dgm:pt modelId="{DC654EEA-83A2-4B41-A505-5AD4D23FE355}" type="pres">
      <dgm:prSet presAssocID="{6302F66E-EFE8-48AB-8277-53977D593CC4}" presName="spaceBetweenRectangles" presStyleCnt="0"/>
      <dgm:spPr/>
    </dgm:pt>
    <dgm:pt modelId="{3CB2D436-DC83-4137-B745-CBDB781D9785}" type="pres">
      <dgm:prSet presAssocID="{4483D8F6-CADC-4DDA-BD1C-0FDEFBE3F13F}" presName="parentLin" presStyleCnt="0"/>
      <dgm:spPr/>
    </dgm:pt>
    <dgm:pt modelId="{FDB23B9D-A7F0-4E5D-8EFB-36A54015109B}" type="pres">
      <dgm:prSet presAssocID="{4483D8F6-CADC-4DDA-BD1C-0FDEFBE3F13F}" presName="parentLeftMargin" presStyleLbl="node1" presStyleIdx="1" presStyleCnt="3"/>
      <dgm:spPr/>
    </dgm:pt>
    <dgm:pt modelId="{F9082760-2975-46CB-8D4A-3BCCE0DD6862}" type="pres">
      <dgm:prSet presAssocID="{4483D8F6-CADC-4DDA-BD1C-0FDEFBE3F13F}" presName="parentText" presStyleLbl="node1" presStyleIdx="2" presStyleCnt="3" custScaleX="142857" custLinFactNeighborX="-565" custLinFactNeighborY="23793">
        <dgm:presLayoutVars>
          <dgm:chMax val="0"/>
          <dgm:bulletEnabled val="1"/>
        </dgm:presLayoutVars>
      </dgm:prSet>
      <dgm:spPr/>
    </dgm:pt>
    <dgm:pt modelId="{591AA99B-40B5-4770-98E0-935E2668FD5E}" type="pres">
      <dgm:prSet presAssocID="{4483D8F6-CADC-4DDA-BD1C-0FDEFBE3F13F}" presName="negativeSpace" presStyleCnt="0"/>
      <dgm:spPr/>
    </dgm:pt>
    <dgm:pt modelId="{04B2F26C-A682-4522-AB9E-B6F962275BAA}" type="pres">
      <dgm:prSet presAssocID="{4483D8F6-CADC-4DDA-BD1C-0FDEFBE3F13F}" presName="childText" presStyleLbl="conFgAcc1" presStyleIdx="2" presStyleCnt="3">
        <dgm:presLayoutVars>
          <dgm:bulletEnabled val="1"/>
        </dgm:presLayoutVars>
      </dgm:prSet>
      <dgm:spPr/>
    </dgm:pt>
  </dgm:ptLst>
  <dgm:cxnLst>
    <dgm:cxn modelId="{42059E22-838B-4D47-9123-632853544FB4}" type="presOf" srcId="{AE9FFF39-2830-4169-8416-9D04A7165E85}" destId="{53922CAA-FA50-4779-8735-A46A92CFA4C4}" srcOrd="1" destOrd="0" presId="urn:microsoft.com/office/officeart/2005/8/layout/list1"/>
    <dgm:cxn modelId="{55838F55-F8DD-4A48-A5B2-C41D6A7517B7}" type="presOf" srcId="{4483D8F6-CADC-4DDA-BD1C-0FDEFBE3F13F}" destId="{F9082760-2975-46CB-8D4A-3BCCE0DD6862}" srcOrd="1" destOrd="0" presId="urn:microsoft.com/office/officeart/2005/8/layout/list1"/>
    <dgm:cxn modelId="{1002F979-28B0-4CF3-BEB3-01B08E09E1EA}" srcId="{A20AB204-AE0E-46AE-B899-48543C6C1027}" destId="{298A2E38-2D80-47E7-A58C-B70A9C77E68A}" srcOrd="0" destOrd="0" parTransId="{5D2B4E30-B00B-463A-B213-C6E171B16879}" sibTransId="{FCD28B2E-419D-49F4-A8C4-E79038EFD604}"/>
    <dgm:cxn modelId="{84BA127F-B137-42F5-9E3D-BC94A4EA7891}" type="presOf" srcId="{298A2E38-2D80-47E7-A58C-B70A9C77E68A}" destId="{AA154702-613C-4A2B-A6E7-F7BA5F60E8FD}" srcOrd="0" destOrd="0" presId="urn:microsoft.com/office/officeart/2005/8/layout/list1"/>
    <dgm:cxn modelId="{29D3949F-06DB-4659-B7AF-C16849E7A654}" srcId="{A20AB204-AE0E-46AE-B899-48543C6C1027}" destId="{4483D8F6-CADC-4DDA-BD1C-0FDEFBE3F13F}" srcOrd="2" destOrd="0" parTransId="{FF77F2DA-03A2-4126-B490-6644520108BD}" sibTransId="{E2BF41DF-BAE0-44C0-ACBC-C7D6EF6ABC0E}"/>
    <dgm:cxn modelId="{B99809AA-13E2-4949-AFAB-009E370A44AA}" type="presOf" srcId="{4483D8F6-CADC-4DDA-BD1C-0FDEFBE3F13F}" destId="{FDB23B9D-A7F0-4E5D-8EFB-36A54015109B}" srcOrd="0" destOrd="0" presId="urn:microsoft.com/office/officeart/2005/8/layout/list1"/>
    <dgm:cxn modelId="{AE2551B5-91BA-48E6-9420-1A1264628CE0}" srcId="{A20AB204-AE0E-46AE-B899-48543C6C1027}" destId="{AE9FFF39-2830-4169-8416-9D04A7165E85}" srcOrd="1" destOrd="0" parTransId="{A71B3722-84F8-4EB3-907A-9E80C9BF3E17}" sibTransId="{6302F66E-EFE8-48AB-8277-53977D593CC4}"/>
    <dgm:cxn modelId="{5AAAD5BB-2E4F-47DB-9560-D99D19F59236}" type="presOf" srcId="{A20AB204-AE0E-46AE-B899-48543C6C1027}" destId="{93543E41-41FC-4E1A-86D3-7CF5D20C2B80}" srcOrd="0" destOrd="0" presId="urn:microsoft.com/office/officeart/2005/8/layout/list1"/>
    <dgm:cxn modelId="{CDDB3ADC-E848-441C-B0AC-0AB25E50C01D}" type="presOf" srcId="{AE9FFF39-2830-4169-8416-9D04A7165E85}" destId="{63956359-6A4A-4E0D-A922-2E3BD76A21CA}" srcOrd="0" destOrd="0" presId="urn:microsoft.com/office/officeart/2005/8/layout/list1"/>
    <dgm:cxn modelId="{461807EC-8E52-41B4-9E3C-50056058E6EB}" type="presOf" srcId="{298A2E38-2D80-47E7-A58C-B70A9C77E68A}" destId="{1A9D789A-48AF-45F6-840A-035A8FE964E1}" srcOrd="1" destOrd="0" presId="urn:microsoft.com/office/officeart/2005/8/layout/list1"/>
    <dgm:cxn modelId="{ABFF3E4A-73FC-4843-AAA8-3D6E5F6DD221}" type="presParOf" srcId="{93543E41-41FC-4E1A-86D3-7CF5D20C2B80}" destId="{249C5535-149B-4A3C-A8FC-C4744AC56C31}" srcOrd="0" destOrd="0" presId="urn:microsoft.com/office/officeart/2005/8/layout/list1"/>
    <dgm:cxn modelId="{FBB7D61C-2563-46CE-BC83-4C3CBFA7712F}" type="presParOf" srcId="{249C5535-149B-4A3C-A8FC-C4744AC56C31}" destId="{AA154702-613C-4A2B-A6E7-F7BA5F60E8FD}" srcOrd="0" destOrd="0" presId="urn:microsoft.com/office/officeart/2005/8/layout/list1"/>
    <dgm:cxn modelId="{A554329E-21E8-41AF-B8BF-8BF142C9E290}" type="presParOf" srcId="{249C5535-149B-4A3C-A8FC-C4744AC56C31}" destId="{1A9D789A-48AF-45F6-840A-035A8FE964E1}" srcOrd="1" destOrd="0" presId="urn:microsoft.com/office/officeart/2005/8/layout/list1"/>
    <dgm:cxn modelId="{562DBEBB-D931-46EA-A271-DAC7BE41BE77}" type="presParOf" srcId="{93543E41-41FC-4E1A-86D3-7CF5D20C2B80}" destId="{6E0E1E3C-4443-486A-A2FD-77C4873E67EA}" srcOrd="1" destOrd="0" presId="urn:microsoft.com/office/officeart/2005/8/layout/list1"/>
    <dgm:cxn modelId="{2842E5B2-4DC4-4832-B008-32001B9DA5D7}" type="presParOf" srcId="{93543E41-41FC-4E1A-86D3-7CF5D20C2B80}" destId="{77B028F7-FD8C-4FAB-A68B-64F8565BE38B}" srcOrd="2" destOrd="0" presId="urn:microsoft.com/office/officeart/2005/8/layout/list1"/>
    <dgm:cxn modelId="{05098A56-BFB4-4967-966E-F12474950716}" type="presParOf" srcId="{93543E41-41FC-4E1A-86D3-7CF5D20C2B80}" destId="{5C9C7777-F9F7-4EFD-9D3D-1FD29842410F}" srcOrd="3" destOrd="0" presId="urn:microsoft.com/office/officeart/2005/8/layout/list1"/>
    <dgm:cxn modelId="{D20CDAA8-B3AF-487D-B7D0-04936F7AAC2B}" type="presParOf" srcId="{93543E41-41FC-4E1A-86D3-7CF5D20C2B80}" destId="{E0886028-C211-424D-B1EB-8257F1228C5F}" srcOrd="4" destOrd="0" presId="urn:microsoft.com/office/officeart/2005/8/layout/list1"/>
    <dgm:cxn modelId="{1FA83A9E-A6BE-492C-9E35-33795B4BADE7}" type="presParOf" srcId="{E0886028-C211-424D-B1EB-8257F1228C5F}" destId="{63956359-6A4A-4E0D-A922-2E3BD76A21CA}" srcOrd="0" destOrd="0" presId="urn:microsoft.com/office/officeart/2005/8/layout/list1"/>
    <dgm:cxn modelId="{D42D8256-B667-4207-857C-65D151C729A1}" type="presParOf" srcId="{E0886028-C211-424D-B1EB-8257F1228C5F}" destId="{53922CAA-FA50-4779-8735-A46A92CFA4C4}" srcOrd="1" destOrd="0" presId="urn:microsoft.com/office/officeart/2005/8/layout/list1"/>
    <dgm:cxn modelId="{154C8086-A6FA-4012-9AD8-1532AA9101E9}" type="presParOf" srcId="{93543E41-41FC-4E1A-86D3-7CF5D20C2B80}" destId="{02DCB869-3DFC-4D52-AF25-CDDFE4A466BB}" srcOrd="5" destOrd="0" presId="urn:microsoft.com/office/officeart/2005/8/layout/list1"/>
    <dgm:cxn modelId="{E3F0274B-75B0-4365-9360-8452E6411494}" type="presParOf" srcId="{93543E41-41FC-4E1A-86D3-7CF5D20C2B80}" destId="{4FF363CD-A7E6-46D5-A7A9-0F92C7C1EC5F}" srcOrd="6" destOrd="0" presId="urn:microsoft.com/office/officeart/2005/8/layout/list1"/>
    <dgm:cxn modelId="{E0EEBB07-7DC4-49B7-A525-404296E757D5}" type="presParOf" srcId="{93543E41-41FC-4E1A-86D3-7CF5D20C2B80}" destId="{DC654EEA-83A2-4B41-A505-5AD4D23FE355}" srcOrd="7" destOrd="0" presId="urn:microsoft.com/office/officeart/2005/8/layout/list1"/>
    <dgm:cxn modelId="{5B59C454-4401-406C-B096-08F28D6FDA74}" type="presParOf" srcId="{93543E41-41FC-4E1A-86D3-7CF5D20C2B80}" destId="{3CB2D436-DC83-4137-B745-CBDB781D9785}" srcOrd="8" destOrd="0" presId="urn:microsoft.com/office/officeart/2005/8/layout/list1"/>
    <dgm:cxn modelId="{A014FE05-CD0D-4F60-9EED-A2C6AFE2552A}" type="presParOf" srcId="{3CB2D436-DC83-4137-B745-CBDB781D9785}" destId="{FDB23B9D-A7F0-4E5D-8EFB-36A54015109B}" srcOrd="0" destOrd="0" presId="urn:microsoft.com/office/officeart/2005/8/layout/list1"/>
    <dgm:cxn modelId="{3DF8ED8F-D7BD-46FC-AC53-DF07CDB621FE}" type="presParOf" srcId="{3CB2D436-DC83-4137-B745-CBDB781D9785}" destId="{F9082760-2975-46CB-8D4A-3BCCE0DD6862}" srcOrd="1" destOrd="0" presId="urn:microsoft.com/office/officeart/2005/8/layout/list1"/>
    <dgm:cxn modelId="{1E8248E9-A982-4F6E-93D6-E4E98A6915D7}" type="presParOf" srcId="{93543E41-41FC-4E1A-86D3-7CF5D20C2B80}" destId="{591AA99B-40B5-4770-98E0-935E2668FD5E}" srcOrd="9" destOrd="0" presId="urn:microsoft.com/office/officeart/2005/8/layout/list1"/>
    <dgm:cxn modelId="{E862BF87-DD77-4BF9-8FED-C4676D2B2EF7}" type="presParOf" srcId="{93543E41-41FC-4E1A-86D3-7CF5D20C2B80}" destId="{04B2F26C-A682-4522-AB9E-B6F962275BA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FD0712-BDA1-468F-9F5A-67AB45198FD4}" type="doc">
      <dgm:prSet loTypeId="urn:microsoft.com/office/officeart/2005/8/layout/list1" loCatId="list" qsTypeId="urn:microsoft.com/office/officeart/2005/8/quickstyle/3d1" qsCatId="3D" csTypeId="urn:microsoft.com/office/officeart/2005/8/colors/colorful3" csCatId="colorful" phldr="1"/>
      <dgm:spPr/>
      <dgm:t>
        <a:bodyPr/>
        <a:lstStyle/>
        <a:p>
          <a:endParaRPr lang="ru-RU"/>
        </a:p>
      </dgm:t>
    </dgm:pt>
    <dgm:pt modelId="{2E6D5467-80CF-485B-847A-B93642975165}">
      <dgm:prSet phldrT="[Текст]" custT="1"/>
      <dgm:spPr>
        <a:solidFill>
          <a:srgbClr val="00B0F0"/>
        </a:solidFill>
      </dgm:spPr>
      <dgm:t>
        <a:bodyPr/>
        <a:lstStyle/>
        <a:p>
          <a:pPr>
            <a:buFont typeface="Symbol" panose="05050102010706020507" pitchFamily="18" charset="2"/>
            <a:buChar char=""/>
          </a:pPr>
          <a:r>
            <a:rPr lang="en-US" sz="1800" b="1" dirty="0">
              <a:solidFill>
                <a:srgbClr val="C00000"/>
              </a:solidFill>
            </a:rPr>
            <a:t>yeni texnologiyalardan istifadə etməklə layihələr hazırlayarkən;</a:t>
          </a:r>
          <a:endParaRPr lang="ru-RU" sz="1800" b="1" dirty="0">
            <a:solidFill>
              <a:srgbClr val="C00000"/>
            </a:solidFill>
          </a:endParaRPr>
        </a:p>
      </dgm:t>
    </dgm:pt>
    <dgm:pt modelId="{852A33C6-92DE-428C-9302-2C30E6C350CC}" type="parTrans" cxnId="{62226D1A-4EDE-4391-9A2F-F9717852BAF7}">
      <dgm:prSet/>
      <dgm:spPr/>
      <dgm:t>
        <a:bodyPr/>
        <a:lstStyle/>
        <a:p>
          <a:endParaRPr lang="ru-RU"/>
        </a:p>
      </dgm:t>
    </dgm:pt>
    <dgm:pt modelId="{BDDEFAF9-2894-471A-A413-7448A6D87730}" type="sibTrans" cxnId="{62226D1A-4EDE-4391-9A2F-F9717852BAF7}">
      <dgm:prSet/>
      <dgm:spPr/>
      <dgm:t>
        <a:bodyPr/>
        <a:lstStyle/>
        <a:p>
          <a:endParaRPr lang="ru-RU"/>
        </a:p>
      </dgm:t>
    </dgm:pt>
    <dgm:pt modelId="{A8164C53-A50B-4167-AC3D-7B96B6154101}">
      <dgm:prSet custT="1"/>
      <dgm:spPr>
        <a:solidFill>
          <a:srgbClr val="00B0F0"/>
        </a:solidFill>
      </dgm:spPr>
      <dgm:t>
        <a:bodyPr/>
        <a:lstStyle/>
        <a:p>
          <a:pPr>
            <a:buFont typeface="Symbol" panose="05050102010706020507" pitchFamily="18" charset="2"/>
            <a:buChar char=""/>
          </a:pPr>
          <a:r>
            <a:rPr lang="en-US" sz="1800" b="1" dirty="0">
              <a:solidFill>
                <a:srgbClr val="C00000"/>
              </a:solidFill>
            </a:rPr>
            <a:t>məhsul və ya sistemlərin yeni seriyasını hazırlayarkən;</a:t>
          </a:r>
          <a:endParaRPr lang="ru-RU" sz="1800" b="1" dirty="0">
            <a:solidFill>
              <a:srgbClr val="C00000"/>
            </a:solidFill>
          </a:endParaRPr>
        </a:p>
      </dgm:t>
    </dgm:pt>
    <dgm:pt modelId="{796B8B71-AB2D-4F3F-8877-4B870A6CE393}" type="parTrans" cxnId="{4828C0D7-D719-4120-89C3-31B496B4170A}">
      <dgm:prSet/>
      <dgm:spPr/>
      <dgm:t>
        <a:bodyPr/>
        <a:lstStyle/>
        <a:p>
          <a:endParaRPr lang="ru-RU"/>
        </a:p>
      </dgm:t>
    </dgm:pt>
    <dgm:pt modelId="{5F38B2A2-2688-48BF-A097-0FF52AC5071B}" type="sibTrans" cxnId="{4828C0D7-D719-4120-89C3-31B496B4170A}">
      <dgm:prSet/>
      <dgm:spPr/>
      <dgm:t>
        <a:bodyPr/>
        <a:lstStyle/>
        <a:p>
          <a:endParaRPr lang="ru-RU"/>
        </a:p>
      </dgm:t>
    </dgm:pt>
    <dgm:pt modelId="{E81E8A89-271E-417B-A731-BFB1848F0583}">
      <dgm:prSet custT="1"/>
      <dgm:spPr>
        <a:solidFill>
          <a:srgbClr val="00B0F0"/>
        </a:solidFill>
      </dgm:spPr>
      <dgm:t>
        <a:bodyPr/>
        <a:lstStyle/>
        <a:p>
          <a:pPr>
            <a:buFont typeface="Symbol" panose="05050102010706020507" pitchFamily="18" charset="2"/>
            <a:buChar char=""/>
          </a:pPr>
          <a:r>
            <a:rPr lang="en-US" sz="1800" b="1" dirty="0">
              <a:solidFill>
                <a:srgbClr val="C00000"/>
              </a:solidFill>
            </a:rPr>
            <a:t>tələblərə əhəmiyyətli dəyişikliklər və ya əlavələr gözlənilən layihələri hazırlayarkən;</a:t>
          </a:r>
          <a:endParaRPr lang="ru-RU" sz="1800" b="1" dirty="0">
            <a:solidFill>
              <a:srgbClr val="C00000"/>
            </a:solidFill>
          </a:endParaRPr>
        </a:p>
      </dgm:t>
    </dgm:pt>
    <dgm:pt modelId="{513567BB-3373-4FF6-9FDC-59FA3F3AE5D3}" type="parTrans" cxnId="{B3A0CE00-E44B-4B83-9099-78840A874976}">
      <dgm:prSet/>
      <dgm:spPr/>
      <dgm:t>
        <a:bodyPr/>
        <a:lstStyle/>
        <a:p>
          <a:endParaRPr lang="ru-RU"/>
        </a:p>
      </dgm:t>
    </dgm:pt>
    <dgm:pt modelId="{0DBEC7BE-C050-4338-B0F4-474709FF6B42}" type="sibTrans" cxnId="{B3A0CE00-E44B-4B83-9099-78840A874976}">
      <dgm:prSet/>
      <dgm:spPr/>
      <dgm:t>
        <a:bodyPr/>
        <a:lstStyle/>
        <a:p>
          <a:endParaRPr lang="ru-RU"/>
        </a:p>
      </dgm:t>
    </dgm:pt>
    <dgm:pt modelId="{6FB9EFB3-B549-4D9F-A876-62F6AA1DCE56}">
      <dgm:prSet custT="1"/>
      <dgm:spPr>
        <a:solidFill>
          <a:srgbClr val="00B0F0"/>
        </a:solidFill>
      </dgm:spPr>
      <dgm:t>
        <a:bodyPr/>
        <a:lstStyle/>
        <a:p>
          <a:pPr>
            <a:buFont typeface="Symbol" panose="05050102010706020507" pitchFamily="18" charset="2"/>
            <a:buChar char=""/>
          </a:pPr>
          <a:r>
            <a:rPr lang="en-US" sz="1800" b="1" dirty="0">
              <a:solidFill>
                <a:srgbClr val="C00000"/>
              </a:solidFill>
            </a:rPr>
            <a:t>uzunmüddətli layihələr həyata keçirmək;</a:t>
          </a:r>
          <a:endParaRPr lang="ru-RU" sz="1800" b="1" dirty="0">
            <a:solidFill>
              <a:srgbClr val="C00000"/>
            </a:solidFill>
          </a:endParaRPr>
        </a:p>
      </dgm:t>
    </dgm:pt>
    <dgm:pt modelId="{8EE2084C-BF80-48BB-A9F4-BB2009E6FE66}" type="parTrans" cxnId="{65A0A2B2-3A5C-4E1E-888E-BA4C089F8405}">
      <dgm:prSet/>
      <dgm:spPr/>
      <dgm:t>
        <a:bodyPr/>
        <a:lstStyle/>
        <a:p>
          <a:endParaRPr lang="ru-RU"/>
        </a:p>
      </dgm:t>
    </dgm:pt>
    <dgm:pt modelId="{A21B861D-E40C-4366-9EC7-2726F117599F}" type="sibTrans" cxnId="{65A0A2B2-3A5C-4E1E-888E-BA4C089F8405}">
      <dgm:prSet/>
      <dgm:spPr/>
      <dgm:t>
        <a:bodyPr/>
        <a:lstStyle/>
        <a:p>
          <a:endParaRPr lang="ru-RU"/>
        </a:p>
      </dgm:t>
    </dgm:pt>
    <dgm:pt modelId="{F8772F2B-8798-4604-A2BD-70BA61A94005}">
      <dgm:prSet custT="1"/>
      <dgm:spPr>
        <a:solidFill>
          <a:srgbClr val="00B0F0"/>
        </a:solidFill>
      </dgm:spPr>
      <dgm:t>
        <a:bodyPr/>
        <a:lstStyle/>
        <a:p>
          <a:pPr>
            <a:buFont typeface="Symbol" panose="05050102010706020507" pitchFamily="18" charset="2"/>
            <a:buChar char=""/>
          </a:pPr>
          <a:r>
            <a:rPr lang="en-US" sz="1800" b="1" dirty="0">
              <a:solidFill>
                <a:srgbClr val="C00000"/>
              </a:solidFill>
            </a:rPr>
            <a:t>qısa müddətdən sonra sistemin və ya məhsulun keyfiyyətinin və versiyalarının nümayiş etdirilməsini tələb edən layihələr hazırlayarkən;</a:t>
          </a:r>
          <a:endParaRPr lang="ru-RU" sz="1800" b="1" dirty="0">
            <a:solidFill>
              <a:srgbClr val="C00000"/>
            </a:solidFill>
          </a:endParaRPr>
        </a:p>
      </dgm:t>
    </dgm:pt>
    <dgm:pt modelId="{B6B6BDB8-914E-439D-AA00-2DE3DB1E97F8}" type="parTrans" cxnId="{22682D78-0A67-4EAD-B48D-078CC035A366}">
      <dgm:prSet/>
      <dgm:spPr/>
      <dgm:t>
        <a:bodyPr/>
        <a:lstStyle/>
        <a:p>
          <a:endParaRPr lang="ru-RU"/>
        </a:p>
      </dgm:t>
    </dgm:pt>
    <dgm:pt modelId="{A11710CF-FBD9-49CC-AA18-551B68F5E19A}" type="sibTrans" cxnId="{22682D78-0A67-4EAD-B48D-078CC035A366}">
      <dgm:prSet/>
      <dgm:spPr/>
      <dgm:t>
        <a:bodyPr/>
        <a:lstStyle/>
        <a:p>
          <a:endParaRPr lang="ru-RU"/>
        </a:p>
      </dgm:t>
    </dgm:pt>
    <dgm:pt modelId="{651423A9-BA8C-45B4-BF78-2D3C3403A380}">
      <dgm:prSet custT="1"/>
      <dgm:spPr>
        <a:solidFill>
          <a:srgbClr val="00B0F0"/>
        </a:solidFill>
      </dgm:spPr>
      <dgm:t>
        <a:bodyPr/>
        <a:lstStyle/>
        <a:p>
          <a:r>
            <a:rPr lang="en-US" sz="1800" b="1" dirty="0" err="1">
              <a:solidFill>
                <a:srgbClr val="C00000"/>
              </a:solidFill>
            </a:rPr>
            <a:t>layihələr</a:t>
          </a:r>
          <a:r>
            <a:rPr lang="en-US" sz="1800" b="1" dirty="0">
              <a:solidFill>
                <a:srgbClr val="C00000"/>
              </a:solidFill>
            </a:rPr>
            <a:t> </a:t>
          </a:r>
          <a:r>
            <a:rPr lang="en-US" sz="1800" b="1" dirty="0" err="1">
              <a:solidFill>
                <a:srgbClr val="C00000"/>
              </a:solidFill>
            </a:rPr>
            <a:t>hazırlayarkən</a:t>
          </a:r>
          <a:r>
            <a:rPr lang="az-Latn-AZ" sz="1800" b="1" dirty="0">
              <a:solidFill>
                <a:srgbClr val="C00000"/>
              </a:solidFill>
            </a:rPr>
            <a:t>, </a:t>
          </a:r>
          <a:r>
            <a:rPr lang="en-US" sz="1800" b="1" dirty="0" err="1">
              <a:solidFill>
                <a:srgbClr val="C00000"/>
              </a:solidFill>
            </a:rPr>
            <a:t>risklərin</a:t>
          </a:r>
          <a:r>
            <a:rPr lang="en-US" sz="1800" b="1" dirty="0">
              <a:solidFill>
                <a:srgbClr val="C00000"/>
              </a:solidFill>
            </a:rPr>
            <a:t> qiymətləndirilməsi və həlli ilə bağlı xərclərin hesablanması zəruridir</a:t>
          </a:r>
          <a:endParaRPr lang="ru-RU" sz="1800" b="1" dirty="0">
            <a:solidFill>
              <a:srgbClr val="C00000"/>
            </a:solidFill>
          </a:endParaRPr>
        </a:p>
      </dgm:t>
    </dgm:pt>
    <dgm:pt modelId="{00ED843D-28AC-418F-8EDE-010F2AE4C534}" type="parTrans" cxnId="{21B86C40-AE77-4304-AE0D-C8BDC5E11E4A}">
      <dgm:prSet/>
      <dgm:spPr/>
      <dgm:t>
        <a:bodyPr/>
        <a:lstStyle/>
        <a:p>
          <a:endParaRPr lang="ru-RU"/>
        </a:p>
      </dgm:t>
    </dgm:pt>
    <dgm:pt modelId="{C9305BC4-4862-4675-8B98-24C6A6502B46}" type="sibTrans" cxnId="{21B86C40-AE77-4304-AE0D-C8BDC5E11E4A}">
      <dgm:prSet/>
      <dgm:spPr/>
      <dgm:t>
        <a:bodyPr/>
        <a:lstStyle/>
        <a:p>
          <a:endParaRPr lang="ru-RU"/>
        </a:p>
      </dgm:t>
    </dgm:pt>
    <dgm:pt modelId="{5A612DB4-8486-4351-8B44-7FE839A65819}" type="pres">
      <dgm:prSet presAssocID="{92FD0712-BDA1-468F-9F5A-67AB45198FD4}" presName="linear" presStyleCnt="0">
        <dgm:presLayoutVars>
          <dgm:dir/>
          <dgm:animLvl val="lvl"/>
          <dgm:resizeHandles val="exact"/>
        </dgm:presLayoutVars>
      </dgm:prSet>
      <dgm:spPr/>
    </dgm:pt>
    <dgm:pt modelId="{DA7FB4EC-9857-4630-B303-C9CFDA8F945E}" type="pres">
      <dgm:prSet presAssocID="{2E6D5467-80CF-485B-847A-B93642975165}" presName="parentLin" presStyleCnt="0"/>
      <dgm:spPr/>
    </dgm:pt>
    <dgm:pt modelId="{26490806-5A9A-4A5B-95D2-BFF8E02745E5}" type="pres">
      <dgm:prSet presAssocID="{2E6D5467-80CF-485B-847A-B93642975165}" presName="parentLeftMargin" presStyleLbl="node1" presStyleIdx="0" presStyleCnt="6"/>
      <dgm:spPr/>
    </dgm:pt>
    <dgm:pt modelId="{08A41974-D46F-41A0-9E55-299B077D8025}" type="pres">
      <dgm:prSet presAssocID="{2E6D5467-80CF-485B-847A-B93642975165}" presName="parentText" presStyleLbl="node1" presStyleIdx="0" presStyleCnt="6" custScaleX="154975" custScaleY="173676" custLinFactNeighborX="-66565" custLinFactNeighborY="45033">
        <dgm:presLayoutVars>
          <dgm:chMax val="0"/>
          <dgm:bulletEnabled val="1"/>
        </dgm:presLayoutVars>
      </dgm:prSet>
      <dgm:spPr/>
    </dgm:pt>
    <dgm:pt modelId="{6F6F9DB2-DE85-42C3-930A-4A067883455B}" type="pres">
      <dgm:prSet presAssocID="{2E6D5467-80CF-485B-847A-B93642975165}" presName="negativeSpace" presStyleCnt="0"/>
      <dgm:spPr/>
    </dgm:pt>
    <dgm:pt modelId="{5699DAEC-F6C5-4756-8C94-E794A3BDC608}" type="pres">
      <dgm:prSet presAssocID="{2E6D5467-80CF-485B-847A-B93642975165}" presName="childText" presStyleLbl="conFgAcc1" presStyleIdx="0" presStyleCnt="6">
        <dgm:presLayoutVars>
          <dgm:bulletEnabled val="1"/>
        </dgm:presLayoutVars>
      </dgm:prSet>
      <dgm:spPr/>
    </dgm:pt>
    <dgm:pt modelId="{EEDD89FE-4EAC-4513-81CE-AF2B2A822B7E}" type="pres">
      <dgm:prSet presAssocID="{BDDEFAF9-2894-471A-A413-7448A6D87730}" presName="spaceBetweenRectangles" presStyleCnt="0"/>
      <dgm:spPr/>
    </dgm:pt>
    <dgm:pt modelId="{9D3A85B3-1D89-4DF8-A6C0-66F889B88324}" type="pres">
      <dgm:prSet presAssocID="{A8164C53-A50B-4167-AC3D-7B96B6154101}" presName="parentLin" presStyleCnt="0"/>
      <dgm:spPr/>
    </dgm:pt>
    <dgm:pt modelId="{9AC9D6AC-6959-4B8B-B04C-A43BF41FFAFB}" type="pres">
      <dgm:prSet presAssocID="{A8164C53-A50B-4167-AC3D-7B96B6154101}" presName="parentLeftMargin" presStyleLbl="node1" presStyleIdx="0" presStyleCnt="6"/>
      <dgm:spPr/>
    </dgm:pt>
    <dgm:pt modelId="{D0195401-0D9E-4585-8EAA-C1FA32FF0DA7}" type="pres">
      <dgm:prSet presAssocID="{A8164C53-A50B-4167-AC3D-7B96B6154101}" presName="parentText" presStyleLbl="node1" presStyleIdx="1" presStyleCnt="6" custScaleX="142857" custScaleY="159435" custLinFactNeighborX="-42792" custLinFactNeighborY="38622">
        <dgm:presLayoutVars>
          <dgm:chMax val="0"/>
          <dgm:bulletEnabled val="1"/>
        </dgm:presLayoutVars>
      </dgm:prSet>
      <dgm:spPr/>
    </dgm:pt>
    <dgm:pt modelId="{324B0593-C3BF-4EED-9902-FAFA765FE3EE}" type="pres">
      <dgm:prSet presAssocID="{A8164C53-A50B-4167-AC3D-7B96B6154101}" presName="negativeSpace" presStyleCnt="0"/>
      <dgm:spPr/>
    </dgm:pt>
    <dgm:pt modelId="{726F27A3-F435-42EE-90FB-B1B0D3B6A3C7}" type="pres">
      <dgm:prSet presAssocID="{A8164C53-A50B-4167-AC3D-7B96B6154101}" presName="childText" presStyleLbl="conFgAcc1" presStyleIdx="1" presStyleCnt="6">
        <dgm:presLayoutVars>
          <dgm:bulletEnabled val="1"/>
        </dgm:presLayoutVars>
      </dgm:prSet>
      <dgm:spPr/>
    </dgm:pt>
    <dgm:pt modelId="{8FAB111A-9BEB-4FBE-8558-CBACA0D36D38}" type="pres">
      <dgm:prSet presAssocID="{5F38B2A2-2688-48BF-A097-0FF52AC5071B}" presName="spaceBetweenRectangles" presStyleCnt="0"/>
      <dgm:spPr/>
    </dgm:pt>
    <dgm:pt modelId="{CD4FEDFF-1E2D-43A5-8448-B4ACD4E4777D}" type="pres">
      <dgm:prSet presAssocID="{E81E8A89-271E-417B-A731-BFB1848F0583}" presName="parentLin" presStyleCnt="0"/>
      <dgm:spPr/>
    </dgm:pt>
    <dgm:pt modelId="{0BD9003A-56C5-47F0-8E2C-ECD0B2A3128A}" type="pres">
      <dgm:prSet presAssocID="{E81E8A89-271E-417B-A731-BFB1848F0583}" presName="parentLeftMargin" presStyleLbl="node1" presStyleIdx="1" presStyleCnt="6"/>
      <dgm:spPr/>
    </dgm:pt>
    <dgm:pt modelId="{B4E68E69-7E18-46EB-BD25-2790EA385AF4}" type="pres">
      <dgm:prSet presAssocID="{E81E8A89-271E-417B-A731-BFB1848F0583}" presName="parentText" presStyleLbl="node1" presStyleIdx="2" presStyleCnt="6" custScaleX="142857" custScaleY="152027" custLinFactNeighborX="-40992" custLinFactNeighborY="29749">
        <dgm:presLayoutVars>
          <dgm:chMax val="0"/>
          <dgm:bulletEnabled val="1"/>
        </dgm:presLayoutVars>
      </dgm:prSet>
      <dgm:spPr/>
    </dgm:pt>
    <dgm:pt modelId="{9CC77BF5-3023-4AA4-B53E-77CF3B50AB23}" type="pres">
      <dgm:prSet presAssocID="{E81E8A89-271E-417B-A731-BFB1848F0583}" presName="negativeSpace" presStyleCnt="0"/>
      <dgm:spPr/>
    </dgm:pt>
    <dgm:pt modelId="{39C7B4EF-E92B-487D-938D-8EC26D738F6B}" type="pres">
      <dgm:prSet presAssocID="{E81E8A89-271E-417B-A731-BFB1848F0583}" presName="childText" presStyleLbl="conFgAcc1" presStyleIdx="2" presStyleCnt="6">
        <dgm:presLayoutVars>
          <dgm:bulletEnabled val="1"/>
        </dgm:presLayoutVars>
      </dgm:prSet>
      <dgm:spPr/>
    </dgm:pt>
    <dgm:pt modelId="{D04BD2E4-B1A3-4696-BA70-9B00D2DB4CC5}" type="pres">
      <dgm:prSet presAssocID="{0DBEC7BE-C050-4338-B0F4-474709FF6B42}" presName="spaceBetweenRectangles" presStyleCnt="0"/>
      <dgm:spPr/>
    </dgm:pt>
    <dgm:pt modelId="{DA030C15-AEB6-42B2-A361-15B4D3C902DB}" type="pres">
      <dgm:prSet presAssocID="{6FB9EFB3-B549-4D9F-A876-62F6AA1DCE56}" presName="parentLin" presStyleCnt="0"/>
      <dgm:spPr/>
    </dgm:pt>
    <dgm:pt modelId="{5A490747-3294-4332-A31B-0B64EEED9BB9}" type="pres">
      <dgm:prSet presAssocID="{6FB9EFB3-B549-4D9F-A876-62F6AA1DCE56}" presName="parentLeftMargin" presStyleLbl="node1" presStyleIdx="2" presStyleCnt="6"/>
      <dgm:spPr/>
    </dgm:pt>
    <dgm:pt modelId="{BE269930-6722-43AA-A65B-AB0224698E14}" type="pres">
      <dgm:prSet presAssocID="{6FB9EFB3-B549-4D9F-A876-62F6AA1DCE56}" presName="parentText" presStyleLbl="node1" presStyleIdx="3" presStyleCnt="6" custScaleX="142857" custScaleY="133779" custLinFactNeighborX="-22671" custLinFactNeighborY="42654">
        <dgm:presLayoutVars>
          <dgm:chMax val="0"/>
          <dgm:bulletEnabled val="1"/>
        </dgm:presLayoutVars>
      </dgm:prSet>
      <dgm:spPr/>
    </dgm:pt>
    <dgm:pt modelId="{D034A953-D12D-44F8-BA95-6BE8401080AC}" type="pres">
      <dgm:prSet presAssocID="{6FB9EFB3-B549-4D9F-A876-62F6AA1DCE56}" presName="negativeSpace" presStyleCnt="0"/>
      <dgm:spPr/>
    </dgm:pt>
    <dgm:pt modelId="{AD8532C2-6716-4C68-A835-9312E8B34614}" type="pres">
      <dgm:prSet presAssocID="{6FB9EFB3-B549-4D9F-A876-62F6AA1DCE56}" presName="childText" presStyleLbl="conFgAcc1" presStyleIdx="3" presStyleCnt="6">
        <dgm:presLayoutVars>
          <dgm:bulletEnabled val="1"/>
        </dgm:presLayoutVars>
      </dgm:prSet>
      <dgm:spPr/>
    </dgm:pt>
    <dgm:pt modelId="{75480F6C-4590-4755-9CAD-6558D082B8F0}" type="pres">
      <dgm:prSet presAssocID="{A21B861D-E40C-4366-9EC7-2726F117599F}" presName="spaceBetweenRectangles" presStyleCnt="0"/>
      <dgm:spPr/>
    </dgm:pt>
    <dgm:pt modelId="{4A6CE901-7177-4CB4-A46C-076CEDE6E837}" type="pres">
      <dgm:prSet presAssocID="{F8772F2B-8798-4604-A2BD-70BA61A94005}" presName="parentLin" presStyleCnt="0"/>
      <dgm:spPr/>
    </dgm:pt>
    <dgm:pt modelId="{BC6D994F-C671-4A0E-9965-33A186E222EA}" type="pres">
      <dgm:prSet presAssocID="{F8772F2B-8798-4604-A2BD-70BA61A94005}" presName="parentLeftMargin" presStyleLbl="node1" presStyleIdx="3" presStyleCnt="6"/>
      <dgm:spPr/>
    </dgm:pt>
    <dgm:pt modelId="{C725628F-9F32-4D31-B89B-EFAA25BF8E57}" type="pres">
      <dgm:prSet presAssocID="{F8772F2B-8798-4604-A2BD-70BA61A94005}" presName="parentText" presStyleLbl="node1" presStyleIdx="4" presStyleCnt="6" custScaleX="150810" custScaleY="185261" custLinFactNeighborX="-2294" custLinFactNeighborY="34099">
        <dgm:presLayoutVars>
          <dgm:chMax val="0"/>
          <dgm:bulletEnabled val="1"/>
        </dgm:presLayoutVars>
      </dgm:prSet>
      <dgm:spPr/>
    </dgm:pt>
    <dgm:pt modelId="{12DAF14F-6762-40E2-A502-06FEBB46DEB8}" type="pres">
      <dgm:prSet presAssocID="{F8772F2B-8798-4604-A2BD-70BA61A94005}" presName="negativeSpace" presStyleCnt="0"/>
      <dgm:spPr/>
    </dgm:pt>
    <dgm:pt modelId="{AC83E39B-10AB-4B8D-BD25-EBE93CB487E8}" type="pres">
      <dgm:prSet presAssocID="{F8772F2B-8798-4604-A2BD-70BA61A94005}" presName="childText" presStyleLbl="conFgAcc1" presStyleIdx="4" presStyleCnt="6">
        <dgm:presLayoutVars>
          <dgm:bulletEnabled val="1"/>
        </dgm:presLayoutVars>
      </dgm:prSet>
      <dgm:spPr/>
    </dgm:pt>
    <dgm:pt modelId="{07CFAE91-C838-44B3-91D5-03A4B4455F5F}" type="pres">
      <dgm:prSet presAssocID="{A11710CF-FBD9-49CC-AA18-551B68F5E19A}" presName="spaceBetweenRectangles" presStyleCnt="0"/>
      <dgm:spPr/>
    </dgm:pt>
    <dgm:pt modelId="{D848E160-6DA3-4561-9D31-04E75D017908}" type="pres">
      <dgm:prSet presAssocID="{651423A9-BA8C-45B4-BF78-2D3C3403A380}" presName="parentLin" presStyleCnt="0"/>
      <dgm:spPr/>
    </dgm:pt>
    <dgm:pt modelId="{CB416950-6B44-41EC-AAB4-7D65C5FE2DDF}" type="pres">
      <dgm:prSet presAssocID="{651423A9-BA8C-45B4-BF78-2D3C3403A380}" presName="parentLeftMargin" presStyleLbl="node1" presStyleIdx="4" presStyleCnt="6"/>
      <dgm:spPr/>
    </dgm:pt>
    <dgm:pt modelId="{6345966C-5264-43F8-BF4F-DCBA20758CEE}" type="pres">
      <dgm:prSet presAssocID="{651423A9-BA8C-45B4-BF78-2D3C3403A380}" presName="parentText" presStyleLbl="node1" presStyleIdx="5" presStyleCnt="6" custScaleX="150037" custScaleY="139604" custLinFactNeighborX="-2715" custLinFactNeighborY="32546">
        <dgm:presLayoutVars>
          <dgm:chMax val="0"/>
          <dgm:bulletEnabled val="1"/>
        </dgm:presLayoutVars>
      </dgm:prSet>
      <dgm:spPr/>
    </dgm:pt>
    <dgm:pt modelId="{11D7927F-BA37-4883-93F7-CC46D6D971CE}" type="pres">
      <dgm:prSet presAssocID="{651423A9-BA8C-45B4-BF78-2D3C3403A380}" presName="negativeSpace" presStyleCnt="0"/>
      <dgm:spPr/>
    </dgm:pt>
    <dgm:pt modelId="{87BFF8E6-7D06-42B6-9A80-ECEAC6B67A2F}" type="pres">
      <dgm:prSet presAssocID="{651423A9-BA8C-45B4-BF78-2D3C3403A380}" presName="childText" presStyleLbl="conFgAcc1" presStyleIdx="5" presStyleCnt="6">
        <dgm:presLayoutVars>
          <dgm:bulletEnabled val="1"/>
        </dgm:presLayoutVars>
      </dgm:prSet>
      <dgm:spPr/>
    </dgm:pt>
  </dgm:ptLst>
  <dgm:cxnLst>
    <dgm:cxn modelId="{B3A0CE00-E44B-4B83-9099-78840A874976}" srcId="{92FD0712-BDA1-468F-9F5A-67AB45198FD4}" destId="{E81E8A89-271E-417B-A731-BFB1848F0583}" srcOrd="2" destOrd="0" parTransId="{513567BB-3373-4FF6-9FDC-59FA3F3AE5D3}" sibTransId="{0DBEC7BE-C050-4338-B0F4-474709FF6B42}"/>
    <dgm:cxn modelId="{13455F02-04BE-451E-A9FB-6558407A877D}" type="presOf" srcId="{2E6D5467-80CF-485B-847A-B93642975165}" destId="{08A41974-D46F-41A0-9E55-299B077D8025}" srcOrd="1" destOrd="0" presId="urn:microsoft.com/office/officeart/2005/8/layout/list1"/>
    <dgm:cxn modelId="{FFA66A13-2F2E-495B-8407-D53777C02708}" type="presOf" srcId="{2E6D5467-80CF-485B-847A-B93642975165}" destId="{26490806-5A9A-4A5B-95D2-BFF8E02745E5}" srcOrd="0" destOrd="0" presId="urn:microsoft.com/office/officeart/2005/8/layout/list1"/>
    <dgm:cxn modelId="{62226D1A-4EDE-4391-9A2F-F9717852BAF7}" srcId="{92FD0712-BDA1-468F-9F5A-67AB45198FD4}" destId="{2E6D5467-80CF-485B-847A-B93642975165}" srcOrd="0" destOrd="0" parTransId="{852A33C6-92DE-428C-9302-2C30E6C350CC}" sibTransId="{BDDEFAF9-2894-471A-A413-7448A6D87730}"/>
    <dgm:cxn modelId="{19037D1E-9150-48AC-BFC6-B2A5B5FB953C}" type="presOf" srcId="{F8772F2B-8798-4604-A2BD-70BA61A94005}" destId="{C725628F-9F32-4D31-B89B-EFAA25BF8E57}" srcOrd="1" destOrd="0" presId="urn:microsoft.com/office/officeart/2005/8/layout/list1"/>
    <dgm:cxn modelId="{D0E3493C-67B7-46EC-8C24-AB95FE02BFA7}" type="presOf" srcId="{E81E8A89-271E-417B-A731-BFB1848F0583}" destId="{0BD9003A-56C5-47F0-8E2C-ECD0B2A3128A}" srcOrd="0" destOrd="0" presId="urn:microsoft.com/office/officeart/2005/8/layout/list1"/>
    <dgm:cxn modelId="{21B86C40-AE77-4304-AE0D-C8BDC5E11E4A}" srcId="{92FD0712-BDA1-468F-9F5A-67AB45198FD4}" destId="{651423A9-BA8C-45B4-BF78-2D3C3403A380}" srcOrd="5" destOrd="0" parTransId="{00ED843D-28AC-418F-8EDE-010F2AE4C534}" sibTransId="{C9305BC4-4862-4675-8B98-24C6A6502B46}"/>
    <dgm:cxn modelId="{DA07294A-3AD8-43F5-ACFB-E83377EA958B}" type="presOf" srcId="{6FB9EFB3-B549-4D9F-A876-62F6AA1DCE56}" destId="{5A490747-3294-4332-A31B-0B64EEED9BB9}" srcOrd="0" destOrd="0" presId="urn:microsoft.com/office/officeart/2005/8/layout/list1"/>
    <dgm:cxn modelId="{0CE8276E-A805-4DC5-99C6-F35816DCAF28}" type="presOf" srcId="{A8164C53-A50B-4167-AC3D-7B96B6154101}" destId="{D0195401-0D9E-4585-8EAA-C1FA32FF0DA7}" srcOrd="1" destOrd="0" presId="urn:microsoft.com/office/officeart/2005/8/layout/list1"/>
    <dgm:cxn modelId="{EA16F775-084F-419E-AF2F-B5420372D6AA}" type="presOf" srcId="{6FB9EFB3-B549-4D9F-A876-62F6AA1DCE56}" destId="{BE269930-6722-43AA-A65B-AB0224698E14}" srcOrd="1" destOrd="0" presId="urn:microsoft.com/office/officeart/2005/8/layout/list1"/>
    <dgm:cxn modelId="{22682D78-0A67-4EAD-B48D-078CC035A366}" srcId="{92FD0712-BDA1-468F-9F5A-67AB45198FD4}" destId="{F8772F2B-8798-4604-A2BD-70BA61A94005}" srcOrd="4" destOrd="0" parTransId="{B6B6BDB8-914E-439D-AA00-2DE3DB1E97F8}" sibTransId="{A11710CF-FBD9-49CC-AA18-551B68F5E19A}"/>
    <dgm:cxn modelId="{31EBDA7B-1D9B-4DDA-AF10-ADBF1F1D0795}" type="presOf" srcId="{92FD0712-BDA1-468F-9F5A-67AB45198FD4}" destId="{5A612DB4-8486-4351-8B44-7FE839A65819}" srcOrd="0" destOrd="0" presId="urn:microsoft.com/office/officeart/2005/8/layout/list1"/>
    <dgm:cxn modelId="{EE172685-D091-4043-B788-3F6A5AAE089F}" type="presOf" srcId="{651423A9-BA8C-45B4-BF78-2D3C3403A380}" destId="{CB416950-6B44-41EC-AAB4-7D65C5FE2DDF}" srcOrd="0" destOrd="0" presId="urn:microsoft.com/office/officeart/2005/8/layout/list1"/>
    <dgm:cxn modelId="{22782887-9D44-452C-98B2-F2A5F0C5643C}" type="presOf" srcId="{651423A9-BA8C-45B4-BF78-2D3C3403A380}" destId="{6345966C-5264-43F8-BF4F-DCBA20758CEE}" srcOrd="1" destOrd="0" presId="urn:microsoft.com/office/officeart/2005/8/layout/list1"/>
    <dgm:cxn modelId="{5AD97898-79B0-455E-AF78-06EED177679A}" type="presOf" srcId="{E81E8A89-271E-417B-A731-BFB1848F0583}" destId="{B4E68E69-7E18-46EB-BD25-2790EA385AF4}" srcOrd="1" destOrd="0" presId="urn:microsoft.com/office/officeart/2005/8/layout/list1"/>
    <dgm:cxn modelId="{65A0A2B2-3A5C-4E1E-888E-BA4C089F8405}" srcId="{92FD0712-BDA1-468F-9F5A-67AB45198FD4}" destId="{6FB9EFB3-B549-4D9F-A876-62F6AA1DCE56}" srcOrd="3" destOrd="0" parTransId="{8EE2084C-BF80-48BB-A9F4-BB2009E6FE66}" sibTransId="{A21B861D-E40C-4366-9EC7-2726F117599F}"/>
    <dgm:cxn modelId="{4828C0D7-D719-4120-89C3-31B496B4170A}" srcId="{92FD0712-BDA1-468F-9F5A-67AB45198FD4}" destId="{A8164C53-A50B-4167-AC3D-7B96B6154101}" srcOrd="1" destOrd="0" parTransId="{796B8B71-AB2D-4F3F-8877-4B870A6CE393}" sibTransId="{5F38B2A2-2688-48BF-A097-0FF52AC5071B}"/>
    <dgm:cxn modelId="{AE1C8DF7-6FD1-46A6-9FA2-74131675F38B}" type="presOf" srcId="{A8164C53-A50B-4167-AC3D-7B96B6154101}" destId="{9AC9D6AC-6959-4B8B-B04C-A43BF41FFAFB}" srcOrd="0" destOrd="0" presId="urn:microsoft.com/office/officeart/2005/8/layout/list1"/>
    <dgm:cxn modelId="{2E601CFE-8B2D-4CFA-BA03-9186E97DB73D}" type="presOf" srcId="{F8772F2B-8798-4604-A2BD-70BA61A94005}" destId="{BC6D994F-C671-4A0E-9965-33A186E222EA}" srcOrd="0" destOrd="0" presId="urn:microsoft.com/office/officeart/2005/8/layout/list1"/>
    <dgm:cxn modelId="{5EE9DC7C-F247-40CC-AD5A-C57C2218702F}" type="presParOf" srcId="{5A612DB4-8486-4351-8B44-7FE839A65819}" destId="{DA7FB4EC-9857-4630-B303-C9CFDA8F945E}" srcOrd="0" destOrd="0" presId="urn:microsoft.com/office/officeart/2005/8/layout/list1"/>
    <dgm:cxn modelId="{3D7F7626-8E41-4BA2-88ED-1CFCCEB19A88}" type="presParOf" srcId="{DA7FB4EC-9857-4630-B303-C9CFDA8F945E}" destId="{26490806-5A9A-4A5B-95D2-BFF8E02745E5}" srcOrd="0" destOrd="0" presId="urn:microsoft.com/office/officeart/2005/8/layout/list1"/>
    <dgm:cxn modelId="{04CE3BD4-0EAE-49C5-9615-B44B36B2CC68}" type="presParOf" srcId="{DA7FB4EC-9857-4630-B303-C9CFDA8F945E}" destId="{08A41974-D46F-41A0-9E55-299B077D8025}" srcOrd="1" destOrd="0" presId="urn:microsoft.com/office/officeart/2005/8/layout/list1"/>
    <dgm:cxn modelId="{7E019C9A-2DAC-4AFF-9D08-EBA725C7FA0D}" type="presParOf" srcId="{5A612DB4-8486-4351-8B44-7FE839A65819}" destId="{6F6F9DB2-DE85-42C3-930A-4A067883455B}" srcOrd="1" destOrd="0" presId="urn:microsoft.com/office/officeart/2005/8/layout/list1"/>
    <dgm:cxn modelId="{AB1CE335-E910-4178-9E6A-244E2040ECB7}" type="presParOf" srcId="{5A612DB4-8486-4351-8B44-7FE839A65819}" destId="{5699DAEC-F6C5-4756-8C94-E794A3BDC608}" srcOrd="2" destOrd="0" presId="urn:microsoft.com/office/officeart/2005/8/layout/list1"/>
    <dgm:cxn modelId="{4AF2045C-4481-44BC-8868-27B827B3D4FC}" type="presParOf" srcId="{5A612DB4-8486-4351-8B44-7FE839A65819}" destId="{EEDD89FE-4EAC-4513-81CE-AF2B2A822B7E}" srcOrd="3" destOrd="0" presId="urn:microsoft.com/office/officeart/2005/8/layout/list1"/>
    <dgm:cxn modelId="{CA59DC9D-CC95-4B04-BB04-F71B7CC7D9B4}" type="presParOf" srcId="{5A612DB4-8486-4351-8B44-7FE839A65819}" destId="{9D3A85B3-1D89-4DF8-A6C0-66F889B88324}" srcOrd="4" destOrd="0" presId="urn:microsoft.com/office/officeart/2005/8/layout/list1"/>
    <dgm:cxn modelId="{0BBA5A1B-C04A-4021-A935-B2E380451F9E}" type="presParOf" srcId="{9D3A85B3-1D89-4DF8-A6C0-66F889B88324}" destId="{9AC9D6AC-6959-4B8B-B04C-A43BF41FFAFB}" srcOrd="0" destOrd="0" presId="urn:microsoft.com/office/officeart/2005/8/layout/list1"/>
    <dgm:cxn modelId="{74820E7A-1A4D-4F97-8707-875A623046FB}" type="presParOf" srcId="{9D3A85B3-1D89-4DF8-A6C0-66F889B88324}" destId="{D0195401-0D9E-4585-8EAA-C1FA32FF0DA7}" srcOrd="1" destOrd="0" presId="urn:microsoft.com/office/officeart/2005/8/layout/list1"/>
    <dgm:cxn modelId="{8ABCB884-2AD2-424B-87A6-EAE231518461}" type="presParOf" srcId="{5A612DB4-8486-4351-8B44-7FE839A65819}" destId="{324B0593-C3BF-4EED-9902-FAFA765FE3EE}" srcOrd="5" destOrd="0" presId="urn:microsoft.com/office/officeart/2005/8/layout/list1"/>
    <dgm:cxn modelId="{CC2C0B06-A0BE-41BB-856F-5CE7D3CF7EF6}" type="presParOf" srcId="{5A612DB4-8486-4351-8B44-7FE839A65819}" destId="{726F27A3-F435-42EE-90FB-B1B0D3B6A3C7}" srcOrd="6" destOrd="0" presId="urn:microsoft.com/office/officeart/2005/8/layout/list1"/>
    <dgm:cxn modelId="{5871AC12-AD4A-4E1D-B665-96157137CF8C}" type="presParOf" srcId="{5A612DB4-8486-4351-8B44-7FE839A65819}" destId="{8FAB111A-9BEB-4FBE-8558-CBACA0D36D38}" srcOrd="7" destOrd="0" presId="urn:microsoft.com/office/officeart/2005/8/layout/list1"/>
    <dgm:cxn modelId="{790A9FDD-9EBB-4B36-BCF2-868F0C2E72BF}" type="presParOf" srcId="{5A612DB4-8486-4351-8B44-7FE839A65819}" destId="{CD4FEDFF-1E2D-43A5-8448-B4ACD4E4777D}" srcOrd="8" destOrd="0" presId="urn:microsoft.com/office/officeart/2005/8/layout/list1"/>
    <dgm:cxn modelId="{825246A1-CF83-4957-9FCC-BE120445A46D}" type="presParOf" srcId="{CD4FEDFF-1E2D-43A5-8448-B4ACD4E4777D}" destId="{0BD9003A-56C5-47F0-8E2C-ECD0B2A3128A}" srcOrd="0" destOrd="0" presId="urn:microsoft.com/office/officeart/2005/8/layout/list1"/>
    <dgm:cxn modelId="{1F60BF7C-D97D-40CF-9A34-F354652101FF}" type="presParOf" srcId="{CD4FEDFF-1E2D-43A5-8448-B4ACD4E4777D}" destId="{B4E68E69-7E18-46EB-BD25-2790EA385AF4}" srcOrd="1" destOrd="0" presId="urn:microsoft.com/office/officeart/2005/8/layout/list1"/>
    <dgm:cxn modelId="{DA1CF61B-BC3D-44FF-883C-90918FFAB1BE}" type="presParOf" srcId="{5A612DB4-8486-4351-8B44-7FE839A65819}" destId="{9CC77BF5-3023-4AA4-B53E-77CF3B50AB23}" srcOrd="9" destOrd="0" presId="urn:microsoft.com/office/officeart/2005/8/layout/list1"/>
    <dgm:cxn modelId="{0E8E6FC8-D127-42B0-85AF-1467B68FC6AD}" type="presParOf" srcId="{5A612DB4-8486-4351-8B44-7FE839A65819}" destId="{39C7B4EF-E92B-487D-938D-8EC26D738F6B}" srcOrd="10" destOrd="0" presId="urn:microsoft.com/office/officeart/2005/8/layout/list1"/>
    <dgm:cxn modelId="{80B05AEB-CF5B-42FC-9AEF-3D8D7DDBC5A5}" type="presParOf" srcId="{5A612DB4-8486-4351-8B44-7FE839A65819}" destId="{D04BD2E4-B1A3-4696-BA70-9B00D2DB4CC5}" srcOrd="11" destOrd="0" presId="urn:microsoft.com/office/officeart/2005/8/layout/list1"/>
    <dgm:cxn modelId="{ABD2C4FA-169B-488E-AC37-E8B7424C0391}" type="presParOf" srcId="{5A612DB4-8486-4351-8B44-7FE839A65819}" destId="{DA030C15-AEB6-42B2-A361-15B4D3C902DB}" srcOrd="12" destOrd="0" presId="urn:microsoft.com/office/officeart/2005/8/layout/list1"/>
    <dgm:cxn modelId="{5635688B-650D-4A8E-9575-BE604CE405CF}" type="presParOf" srcId="{DA030C15-AEB6-42B2-A361-15B4D3C902DB}" destId="{5A490747-3294-4332-A31B-0B64EEED9BB9}" srcOrd="0" destOrd="0" presId="urn:microsoft.com/office/officeart/2005/8/layout/list1"/>
    <dgm:cxn modelId="{E81D5156-00C0-4761-8195-C107AC5E6D51}" type="presParOf" srcId="{DA030C15-AEB6-42B2-A361-15B4D3C902DB}" destId="{BE269930-6722-43AA-A65B-AB0224698E14}" srcOrd="1" destOrd="0" presId="urn:microsoft.com/office/officeart/2005/8/layout/list1"/>
    <dgm:cxn modelId="{34B287E3-13AB-498B-8C17-51BD5C6CE13A}" type="presParOf" srcId="{5A612DB4-8486-4351-8B44-7FE839A65819}" destId="{D034A953-D12D-44F8-BA95-6BE8401080AC}" srcOrd="13" destOrd="0" presId="urn:microsoft.com/office/officeart/2005/8/layout/list1"/>
    <dgm:cxn modelId="{824FC04C-0B8A-46D4-96AE-F2FE57584D54}" type="presParOf" srcId="{5A612DB4-8486-4351-8B44-7FE839A65819}" destId="{AD8532C2-6716-4C68-A835-9312E8B34614}" srcOrd="14" destOrd="0" presId="urn:microsoft.com/office/officeart/2005/8/layout/list1"/>
    <dgm:cxn modelId="{CB06D4DA-E5FC-4AD9-B03F-C9983996242D}" type="presParOf" srcId="{5A612DB4-8486-4351-8B44-7FE839A65819}" destId="{75480F6C-4590-4755-9CAD-6558D082B8F0}" srcOrd="15" destOrd="0" presId="urn:microsoft.com/office/officeart/2005/8/layout/list1"/>
    <dgm:cxn modelId="{7CB18CA5-805E-45EF-BFCB-96985433D87C}" type="presParOf" srcId="{5A612DB4-8486-4351-8B44-7FE839A65819}" destId="{4A6CE901-7177-4CB4-A46C-076CEDE6E837}" srcOrd="16" destOrd="0" presId="urn:microsoft.com/office/officeart/2005/8/layout/list1"/>
    <dgm:cxn modelId="{6B65A50E-F1D1-4C85-9F06-43EE918DFA1E}" type="presParOf" srcId="{4A6CE901-7177-4CB4-A46C-076CEDE6E837}" destId="{BC6D994F-C671-4A0E-9965-33A186E222EA}" srcOrd="0" destOrd="0" presId="urn:microsoft.com/office/officeart/2005/8/layout/list1"/>
    <dgm:cxn modelId="{1CFB1609-3410-4BC7-AD74-60746454AEE8}" type="presParOf" srcId="{4A6CE901-7177-4CB4-A46C-076CEDE6E837}" destId="{C725628F-9F32-4D31-B89B-EFAA25BF8E57}" srcOrd="1" destOrd="0" presId="urn:microsoft.com/office/officeart/2005/8/layout/list1"/>
    <dgm:cxn modelId="{A30C9ED1-9E7C-4546-BF80-76684D397F94}" type="presParOf" srcId="{5A612DB4-8486-4351-8B44-7FE839A65819}" destId="{12DAF14F-6762-40E2-A502-06FEBB46DEB8}" srcOrd="17" destOrd="0" presId="urn:microsoft.com/office/officeart/2005/8/layout/list1"/>
    <dgm:cxn modelId="{0C266EC1-BDBD-4032-9409-B636CBD663E1}" type="presParOf" srcId="{5A612DB4-8486-4351-8B44-7FE839A65819}" destId="{AC83E39B-10AB-4B8D-BD25-EBE93CB487E8}" srcOrd="18" destOrd="0" presId="urn:microsoft.com/office/officeart/2005/8/layout/list1"/>
    <dgm:cxn modelId="{F761DAEE-EE64-44B2-A159-CB823C8A4781}" type="presParOf" srcId="{5A612DB4-8486-4351-8B44-7FE839A65819}" destId="{07CFAE91-C838-44B3-91D5-03A4B4455F5F}" srcOrd="19" destOrd="0" presId="urn:microsoft.com/office/officeart/2005/8/layout/list1"/>
    <dgm:cxn modelId="{1A18AFD2-2075-469F-BC33-ECDE86F30375}" type="presParOf" srcId="{5A612DB4-8486-4351-8B44-7FE839A65819}" destId="{D848E160-6DA3-4561-9D31-04E75D017908}" srcOrd="20" destOrd="0" presId="urn:microsoft.com/office/officeart/2005/8/layout/list1"/>
    <dgm:cxn modelId="{3B204E8D-5CF0-42C2-BD79-F073F84E464A}" type="presParOf" srcId="{D848E160-6DA3-4561-9D31-04E75D017908}" destId="{CB416950-6B44-41EC-AAB4-7D65C5FE2DDF}" srcOrd="0" destOrd="0" presId="urn:microsoft.com/office/officeart/2005/8/layout/list1"/>
    <dgm:cxn modelId="{55DDD377-3167-4497-A607-96C72C53D72D}" type="presParOf" srcId="{D848E160-6DA3-4561-9D31-04E75D017908}" destId="{6345966C-5264-43F8-BF4F-DCBA20758CEE}" srcOrd="1" destOrd="0" presId="urn:microsoft.com/office/officeart/2005/8/layout/list1"/>
    <dgm:cxn modelId="{C9D29A80-12F7-4AF9-BB8A-92736B9C50E5}" type="presParOf" srcId="{5A612DB4-8486-4351-8B44-7FE839A65819}" destId="{11D7927F-BA37-4883-93F7-CC46D6D971CE}" srcOrd="21" destOrd="0" presId="urn:microsoft.com/office/officeart/2005/8/layout/list1"/>
    <dgm:cxn modelId="{7D488573-6C1A-4392-BC61-5EB45D4ACAE1}" type="presParOf" srcId="{5A612DB4-8486-4351-8B44-7FE839A65819}" destId="{87BFF8E6-7D06-42B6-9A80-ECEAC6B67A2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E1FC6-489E-4BDD-8AA8-B484837B6BBF}">
      <dsp:nvSpPr>
        <dsp:cNvPr id="0" name=""/>
        <dsp:cNvSpPr/>
      </dsp:nvSpPr>
      <dsp:spPr>
        <a:xfrm>
          <a:off x="0" y="385668"/>
          <a:ext cx="917547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FDCFB2-20A2-4904-AF57-2E35F71F1219}">
      <dsp:nvSpPr>
        <dsp:cNvPr id="0" name=""/>
        <dsp:cNvSpPr/>
      </dsp:nvSpPr>
      <dsp:spPr>
        <a:xfrm>
          <a:off x="351636" y="277808"/>
          <a:ext cx="873640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chemeClr val="bg1"/>
              </a:solidFill>
              <a:highlight>
                <a:srgbClr val="C0C0C0"/>
              </a:highlight>
            </a:rPr>
            <a:t>həyat dövrü ərzində aydın, dəyişməz tələblərlə layihələr hazırlayarkən</a:t>
          </a:r>
          <a:endParaRPr lang="ru-RU" sz="1800" b="1" kern="1200" dirty="0">
            <a:solidFill>
              <a:schemeClr val="bg1"/>
            </a:solidFill>
            <a:highlight>
              <a:srgbClr val="C0C0C0"/>
            </a:highlight>
          </a:endParaRPr>
        </a:p>
      </dsp:txBody>
      <dsp:txXfrm>
        <a:off x="384780" y="310952"/>
        <a:ext cx="8670116" cy="612672"/>
      </dsp:txXfrm>
    </dsp:sp>
    <dsp:sp modelId="{3F47F9AF-85D9-4A64-B95A-34429F7BEC44}">
      <dsp:nvSpPr>
        <dsp:cNvPr id="0" name=""/>
        <dsp:cNvSpPr/>
      </dsp:nvSpPr>
      <dsp:spPr>
        <a:xfrm>
          <a:off x="0" y="1428948"/>
          <a:ext cx="917547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9D088-9B74-4AB2-8EA7-0C8132ED57A5}">
      <dsp:nvSpPr>
        <dsp:cNvPr id="0" name=""/>
        <dsp:cNvSpPr/>
      </dsp:nvSpPr>
      <dsp:spPr>
        <a:xfrm>
          <a:off x="317376" y="1296143"/>
          <a:ext cx="873640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chemeClr val="bg1"/>
              </a:solidFill>
              <a:highlight>
                <a:srgbClr val="C0C0C0"/>
              </a:highlight>
            </a:rPr>
            <a:t>eyni tipli bir sistem və ya məhsulun qurulmasına yönəlmiş bir layihə hazırlayarkən</a:t>
          </a:r>
          <a:endParaRPr lang="ru-RU" sz="1800" b="1" kern="1200" dirty="0">
            <a:solidFill>
              <a:schemeClr val="bg1"/>
            </a:solidFill>
            <a:highlight>
              <a:srgbClr val="C0C0C0"/>
            </a:highlight>
          </a:endParaRPr>
        </a:p>
      </dsp:txBody>
      <dsp:txXfrm>
        <a:off x="350520" y="1329287"/>
        <a:ext cx="8670116" cy="612672"/>
      </dsp:txXfrm>
    </dsp:sp>
    <dsp:sp modelId="{17184C1B-D35A-4C48-81AA-00BFC2E8322A}">
      <dsp:nvSpPr>
        <dsp:cNvPr id="0" name=""/>
        <dsp:cNvSpPr/>
      </dsp:nvSpPr>
      <dsp:spPr>
        <a:xfrm>
          <a:off x="0" y="2472228"/>
          <a:ext cx="917547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B836CA-E15D-4F94-9298-2DE38AAF45AA}">
      <dsp:nvSpPr>
        <dsp:cNvPr id="0" name=""/>
        <dsp:cNvSpPr/>
      </dsp:nvSpPr>
      <dsp:spPr>
        <a:xfrm>
          <a:off x="317376" y="2376263"/>
          <a:ext cx="873640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chemeClr val="bg1"/>
              </a:solidFill>
              <a:highlight>
                <a:srgbClr val="C0C0C0"/>
              </a:highlight>
            </a:rPr>
            <a:t>mövcud məhsulun və ya sistemin yeni versiyasının yaradılması və buraxılması ilə bağlı layihə hazırlayarkən;</a:t>
          </a:r>
          <a:endParaRPr lang="ru-RU" sz="1800" b="1" kern="1200" dirty="0">
            <a:solidFill>
              <a:schemeClr val="bg1"/>
            </a:solidFill>
            <a:highlight>
              <a:srgbClr val="C0C0C0"/>
            </a:highlight>
          </a:endParaRPr>
        </a:p>
      </dsp:txBody>
      <dsp:txXfrm>
        <a:off x="350520" y="2409407"/>
        <a:ext cx="8670116" cy="612672"/>
      </dsp:txXfrm>
    </dsp:sp>
    <dsp:sp modelId="{5787ED7E-CADF-415D-BE81-6ADB7DAD1B1F}">
      <dsp:nvSpPr>
        <dsp:cNvPr id="0" name=""/>
        <dsp:cNvSpPr/>
      </dsp:nvSpPr>
      <dsp:spPr>
        <a:xfrm>
          <a:off x="0" y="3515508"/>
          <a:ext cx="917547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BEDB4F-F56C-4D35-ABDA-80778DEE3D62}">
      <dsp:nvSpPr>
        <dsp:cNvPr id="0" name=""/>
        <dsp:cNvSpPr/>
      </dsp:nvSpPr>
      <dsp:spPr>
        <a:xfrm>
          <a:off x="439069" y="3434542"/>
          <a:ext cx="873640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chemeClr val="bg1"/>
              </a:solidFill>
              <a:highlight>
                <a:srgbClr val="C0C0C0"/>
              </a:highlight>
            </a:rPr>
            <a:t>mövcud məhsulun və ya sistemin yeni platformaya köçürülməsi ilə bağlı layihə hazırlayarkən;</a:t>
          </a:r>
          <a:endParaRPr lang="ru-RU" sz="1800" b="1" kern="1200" dirty="0">
            <a:solidFill>
              <a:schemeClr val="bg1"/>
            </a:solidFill>
            <a:highlight>
              <a:srgbClr val="C0C0C0"/>
            </a:highlight>
          </a:endParaRPr>
        </a:p>
      </dsp:txBody>
      <dsp:txXfrm>
        <a:off x="472213" y="3467686"/>
        <a:ext cx="8670116" cy="612672"/>
      </dsp:txXfrm>
    </dsp:sp>
    <dsp:sp modelId="{9F730FC6-FD77-4A75-AA13-CADE6CA8A3B6}">
      <dsp:nvSpPr>
        <dsp:cNvPr id="0" name=""/>
        <dsp:cNvSpPr/>
      </dsp:nvSpPr>
      <dsp:spPr>
        <a:xfrm>
          <a:off x="0" y="4558788"/>
          <a:ext cx="917547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561462-6A8C-4DF9-8EEC-9FD0E231A3F2}">
      <dsp:nvSpPr>
        <dsp:cNvPr id="0" name=""/>
        <dsp:cNvSpPr/>
      </dsp:nvSpPr>
      <dsp:spPr>
        <a:xfrm>
          <a:off x="439069" y="4405044"/>
          <a:ext cx="873640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highlight>
                <a:srgbClr val="C0C0C0"/>
              </a:highlight>
            </a:rPr>
            <a:t>böyük layihələr həyata keçirərkən</a:t>
          </a:r>
          <a:endParaRPr lang="ru-RU" sz="1800" b="1" kern="1200" dirty="0">
            <a:solidFill>
              <a:schemeClr val="bg1"/>
            </a:solidFill>
            <a:highlight>
              <a:srgbClr val="C0C0C0"/>
            </a:highlight>
          </a:endParaRPr>
        </a:p>
      </dsp:txBody>
      <dsp:txXfrm>
        <a:off x="472213" y="4438188"/>
        <a:ext cx="8670116"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D9596-E9FD-4C0A-BD03-C8E60791382E}">
      <dsp:nvSpPr>
        <dsp:cNvPr id="0" name=""/>
        <dsp:cNvSpPr/>
      </dsp:nvSpPr>
      <dsp:spPr>
        <a:xfrm>
          <a:off x="0" y="433744"/>
          <a:ext cx="10578589" cy="604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743935F-4A57-42B4-A979-2C493A8E37B5}">
      <dsp:nvSpPr>
        <dsp:cNvPr id="0" name=""/>
        <dsp:cNvSpPr/>
      </dsp:nvSpPr>
      <dsp:spPr>
        <a:xfrm>
          <a:off x="432442" y="360040"/>
          <a:ext cx="10058597" cy="708480"/>
        </a:xfrm>
        <a:prstGeom prst="roundRect">
          <a:avLst/>
        </a:prstGeom>
        <a:solidFill>
          <a:srgbClr val="0070C0"/>
        </a:solidFill>
        <a:ln>
          <a:solidFill>
            <a:schemeClr val="accent2">
              <a:lumMod val="7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892" tIns="0" rIns="279892"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002060"/>
              </a:solidFill>
            </a:rPr>
            <a:t>tələblərin aydın formalaşdırılmasının mürəkkəbliyi və onların dinamik dəyişməsinin mümkünsüzlüyü</a:t>
          </a:r>
          <a:endParaRPr lang="ru-RU" sz="1800" b="1" kern="1200" dirty="0">
            <a:solidFill>
              <a:srgbClr val="002060"/>
            </a:solidFill>
          </a:endParaRPr>
        </a:p>
      </dsp:txBody>
      <dsp:txXfrm>
        <a:off x="467027" y="394625"/>
        <a:ext cx="9989427" cy="639310"/>
      </dsp:txXfrm>
    </dsp:sp>
    <dsp:sp modelId="{5A9E6239-A76A-4717-84BB-C86056B950FF}">
      <dsp:nvSpPr>
        <dsp:cNvPr id="0" name=""/>
        <dsp:cNvSpPr/>
      </dsp:nvSpPr>
      <dsp:spPr>
        <a:xfrm>
          <a:off x="0" y="1522384"/>
          <a:ext cx="10578589" cy="604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EA99C8A-C4C1-4988-AE81-7F93EA018ACC}">
      <dsp:nvSpPr>
        <dsp:cNvPr id="0" name=""/>
        <dsp:cNvSpPr/>
      </dsp:nvSpPr>
      <dsp:spPr>
        <a:xfrm>
          <a:off x="504452" y="1436863"/>
          <a:ext cx="10058597" cy="708480"/>
        </a:xfrm>
        <a:prstGeom prst="roundRect">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892" tIns="0" rIns="279892"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002060"/>
              </a:solidFill>
            </a:rPr>
            <a:t>layihənin idarə edilməsində aşağı çeviklik;</a:t>
          </a:r>
          <a:endParaRPr lang="ru-RU" sz="1800" b="1" kern="1200" dirty="0">
            <a:solidFill>
              <a:srgbClr val="002060"/>
            </a:solidFill>
          </a:endParaRPr>
        </a:p>
      </dsp:txBody>
      <dsp:txXfrm>
        <a:off x="539037" y="1471448"/>
        <a:ext cx="9989427" cy="639310"/>
      </dsp:txXfrm>
    </dsp:sp>
    <dsp:sp modelId="{0B8C895D-2F66-4EC5-A3E6-0E9152096851}">
      <dsp:nvSpPr>
        <dsp:cNvPr id="0" name=""/>
        <dsp:cNvSpPr/>
      </dsp:nvSpPr>
      <dsp:spPr>
        <a:xfrm>
          <a:off x="0" y="2592287"/>
          <a:ext cx="10578589" cy="6048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A56BD31-269E-4E65-98AB-7951EB7DCFAD}">
      <dsp:nvSpPr>
        <dsp:cNvPr id="0" name=""/>
        <dsp:cNvSpPr/>
      </dsp:nvSpPr>
      <dsp:spPr>
        <a:xfrm>
          <a:off x="504452" y="2520281"/>
          <a:ext cx="10058597" cy="708480"/>
        </a:xfrm>
        <a:prstGeom prst="roundRect">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892" tIns="0" rIns="279892"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002060"/>
              </a:solidFill>
            </a:rPr>
            <a:t>yaranan problemləri həll etmək üçün əvvəlki addımlara qayıtmaq nəticəsində inkişaf prosesinin xətti strukturunun ardıcıllığı</a:t>
          </a:r>
          <a:endParaRPr lang="ru-RU" sz="1800" b="1" kern="1200" dirty="0">
            <a:solidFill>
              <a:srgbClr val="002060"/>
            </a:solidFill>
          </a:endParaRPr>
        </a:p>
      </dsp:txBody>
      <dsp:txXfrm>
        <a:off x="539037" y="2554866"/>
        <a:ext cx="9989427" cy="639310"/>
      </dsp:txXfrm>
    </dsp:sp>
    <dsp:sp modelId="{D679969B-6278-4042-9A94-3CB192888C08}">
      <dsp:nvSpPr>
        <dsp:cNvPr id="0" name=""/>
        <dsp:cNvSpPr/>
      </dsp:nvSpPr>
      <dsp:spPr>
        <a:xfrm>
          <a:off x="0" y="3699664"/>
          <a:ext cx="10578589" cy="604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E49DE07-A80A-47BB-9CEB-7976E1F22193}">
      <dsp:nvSpPr>
        <dsp:cNvPr id="0" name=""/>
        <dsp:cNvSpPr/>
      </dsp:nvSpPr>
      <dsp:spPr>
        <a:xfrm>
          <a:off x="504452" y="3600398"/>
          <a:ext cx="10058597" cy="708480"/>
        </a:xfrm>
        <a:prstGeom prst="round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892" tIns="0" rIns="279892"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002060"/>
              </a:solidFill>
            </a:rPr>
            <a:t>aralıq məhsulun istifadəyə yararsızlığı;</a:t>
          </a:r>
          <a:endParaRPr lang="ru-RU" sz="1800" b="1" kern="1200" dirty="0">
            <a:solidFill>
              <a:srgbClr val="002060"/>
            </a:solidFill>
          </a:endParaRPr>
        </a:p>
      </dsp:txBody>
      <dsp:txXfrm>
        <a:off x="539037" y="3634983"/>
        <a:ext cx="9989427" cy="639310"/>
      </dsp:txXfrm>
    </dsp:sp>
    <dsp:sp modelId="{29A1F4D5-876C-4357-AD1E-3E0F19F14FF8}">
      <dsp:nvSpPr>
        <dsp:cNvPr id="0" name=""/>
        <dsp:cNvSpPr/>
      </dsp:nvSpPr>
      <dsp:spPr>
        <a:xfrm>
          <a:off x="0" y="4788303"/>
          <a:ext cx="10578589" cy="604800"/>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A75F8A2-D39A-4353-A867-B8E7379DF499}">
      <dsp:nvSpPr>
        <dsp:cNvPr id="0" name=""/>
        <dsp:cNvSpPr/>
      </dsp:nvSpPr>
      <dsp:spPr>
        <a:xfrm>
          <a:off x="519991" y="4648627"/>
          <a:ext cx="10058597" cy="708480"/>
        </a:xfrm>
        <a:prstGeom prst="roundRect">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892" tIns="0" rIns="279892"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rgbClr val="002060"/>
              </a:solidFill>
            </a:rPr>
            <a:t>unikal sistemlərin çevik modelləşdirilməsinin mümkünsüzlüyü</a:t>
          </a:r>
          <a:endParaRPr lang="ru-RU" sz="1800" b="1" kern="1200" dirty="0">
            <a:solidFill>
              <a:srgbClr val="002060"/>
            </a:solidFill>
          </a:endParaRPr>
        </a:p>
      </dsp:txBody>
      <dsp:txXfrm>
        <a:off x="554576" y="4683212"/>
        <a:ext cx="9989427"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C28B-198C-4E0E-96BA-824895F7DFA2}">
      <dsp:nvSpPr>
        <dsp:cNvPr id="0" name=""/>
        <dsp:cNvSpPr/>
      </dsp:nvSpPr>
      <dsp:spPr>
        <a:xfrm>
          <a:off x="0" y="638159"/>
          <a:ext cx="9273514" cy="98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CAD7B12-9F16-452D-9140-3D1A3DF5C724}">
      <dsp:nvSpPr>
        <dsp:cNvPr id="0" name=""/>
        <dsp:cNvSpPr/>
      </dsp:nvSpPr>
      <dsp:spPr>
        <a:xfrm>
          <a:off x="464752" y="469036"/>
          <a:ext cx="8808761" cy="1151280"/>
        </a:xfrm>
        <a:prstGeom prst="round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5362" tIns="0" rIns="245362" bIns="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t>Müştərinin bütün bahalı layihəni dərhal maliyyələşdirə bilməməsi;</a:t>
          </a:r>
          <a:endParaRPr lang="ru-RU" sz="2400" b="1" kern="1200" dirty="0"/>
        </a:p>
      </dsp:txBody>
      <dsp:txXfrm>
        <a:off x="520953" y="525237"/>
        <a:ext cx="8696359" cy="1038878"/>
      </dsp:txXfrm>
    </dsp:sp>
    <dsp:sp modelId="{0EA9B905-498B-4954-B532-561CCA1022AA}">
      <dsp:nvSpPr>
        <dsp:cNvPr id="0" name=""/>
        <dsp:cNvSpPr/>
      </dsp:nvSpPr>
      <dsp:spPr>
        <a:xfrm>
          <a:off x="0" y="2407199"/>
          <a:ext cx="9273514" cy="982800"/>
        </a:xfrm>
        <a:prstGeom prst="rect">
          <a:avLst/>
        </a:prstGeom>
        <a:solidFill>
          <a:schemeClr val="lt1">
            <a:alpha val="90000"/>
            <a:hueOff val="0"/>
            <a:satOff val="0"/>
            <a:lumOff val="0"/>
            <a:alphaOff val="0"/>
          </a:schemeClr>
        </a:solidFill>
        <a:ln w="9525" cap="flat" cmpd="sng" algn="ctr">
          <a:solidFill>
            <a:schemeClr val="accent5">
              <a:hueOff val="-8031992"/>
              <a:satOff val="1435"/>
              <a:lumOff val="-3137"/>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10C3F80-DA6C-485F-B6C9-D0A0CACFA6FD}">
      <dsp:nvSpPr>
        <dsp:cNvPr id="0" name=""/>
        <dsp:cNvSpPr/>
      </dsp:nvSpPr>
      <dsp:spPr>
        <a:xfrm>
          <a:off x="422270" y="2269230"/>
          <a:ext cx="8829753" cy="1151280"/>
        </a:xfrm>
        <a:prstGeom prst="roundRect">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5362" tIns="0" rIns="245362" bIns="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t>Tərtibatçının qısa müddətdə mürəkkəb layihəni həyata keçirmək üçün lazımi resursları yoxdur;</a:t>
          </a:r>
          <a:endParaRPr lang="ru-RU" sz="2400" b="1" kern="1200" dirty="0"/>
        </a:p>
      </dsp:txBody>
      <dsp:txXfrm>
        <a:off x="478471" y="2325431"/>
        <a:ext cx="8717351" cy="1038878"/>
      </dsp:txXfrm>
    </dsp:sp>
    <dsp:sp modelId="{8D1720F6-CFFD-4561-9875-C4875DD674BA}">
      <dsp:nvSpPr>
        <dsp:cNvPr id="0" name=""/>
        <dsp:cNvSpPr/>
      </dsp:nvSpPr>
      <dsp:spPr>
        <a:xfrm>
          <a:off x="0" y="4176239"/>
          <a:ext cx="9273514" cy="982800"/>
        </a:xfrm>
        <a:prstGeom prst="rect">
          <a:avLst/>
        </a:prstGeom>
        <a:solidFill>
          <a:schemeClr val="lt1">
            <a:alpha val="90000"/>
            <a:hueOff val="0"/>
            <a:satOff val="0"/>
            <a:lumOff val="0"/>
            <a:alphaOff val="0"/>
          </a:schemeClr>
        </a:solidFill>
        <a:ln w="9525" cap="flat" cmpd="sng" algn="ctr">
          <a:solidFill>
            <a:schemeClr val="accent5">
              <a:hueOff val="-16063984"/>
              <a:satOff val="2870"/>
              <a:lumOff val="-6275"/>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140F8BB-50AC-4DFA-9101-E3BE894CD716}">
      <dsp:nvSpPr>
        <dsp:cNvPr id="0" name=""/>
        <dsp:cNvSpPr/>
      </dsp:nvSpPr>
      <dsp:spPr>
        <a:xfrm>
          <a:off x="422270" y="3997422"/>
          <a:ext cx="8829753" cy="1151280"/>
        </a:xfrm>
        <a:prstGeom prst="roundRect">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5362" tIns="0" rIns="245362" bIns="0" numCol="1" spcCol="1270" anchor="ctr" anchorCtr="0">
          <a:noAutofit/>
        </a:bodyPr>
        <a:lstStyle/>
        <a:p>
          <a:pPr marL="0" lvl="0" indent="0" algn="l" defTabSz="1066800">
            <a:lnSpc>
              <a:spcPct val="90000"/>
            </a:lnSpc>
            <a:spcBef>
              <a:spcPct val="0"/>
            </a:spcBef>
            <a:spcAft>
              <a:spcPct val="35000"/>
            </a:spcAft>
            <a:buNone/>
          </a:pPr>
          <a:r>
            <a:rPr lang="en-US" sz="2400" b="1" kern="1200" dirty="0"/>
            <a:t>Son istifadəçilər tərəfindən mərhələli tətbiq və məhsulun inkişafı üçün tələblər yoxdur</a:t>
          </a:r>
          <a:endParaRPr lang="ru-RU" sz="2400" b="1" kern="1200" dirty="0"/>
        </a:p>
      </dsp:txBody>
      <dsp:txXfrm>
        <a:off x="478471" y="4053623"/>
        <a:ext cx="8717351" cy="1038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4AC75-490B-4B8D-9FE3-3366D8178CC7}">
      <dsp:nvSpPr>
        <dsp:cNvPr id="0" name=""/>
        <dsp:cNvSpPr/>
      </dsp:nvSpPr>
      <dsp:spPr>
        <a:xfrm>
          <a:off x="0" y="616731"/>
          <a:ext cx="9175474" cy="957600"/>
        </a:xfrm>
        <a:prstGeom prst="rect">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274A15-8278-4680-A0A8-5E23E73A554A}">
      <dsp:nvSpPr>
        <dsp:cNvPr id="0" name=""/>
        <dsp:cNvSpPr/>
      </dsp:nvSpPr>
      <dsp:spPr>
        <a:xfrm>
          <a:off x="439069" y="469029"/>
          <a:ext cx="8736404" cy="1121760"/>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solidFill>
                <a:schemeClr val="bg1"/>
              </a:solidFill>
            </a:rPr>
            <a:t>Dəyişən istifadəçi tələblərinə görə çəkilən xərclər azalır</a:t>
          </a:r>
          <a:endParaRPr lang="ru-RU" sz="2400" b="1" kern="1200" dirty="0">
            <a:solidFill>
              <a:schemeClr val="bg1"/>
            </a:solidFill>
          </a:endParaRPr>
        </a:p>
      </dsp:txBody>
      <dsp:txXfrm>
        <a:off x="493829" y="523789"/>
        <a:ext cx="8626884" cy="1012240"/>
      </dsp:txXfrm>
    </dsp:sp>
    <dsp:sp modelId="{546C1B92-E315-448F-827A-E06B6A5C60E1}">
      <dsp:nvSpPr>
        <dsp:cNvPr id="0" name=""/>
        <dsp:cNvSpPr/>
      </dsp:nvSpPr>
      <dsp:spPr>
        <a:xfrm>
          <a:off x="0" y="2340411"/>
          <a:ext cx="9175474" cy="957600"/>
        </a:xfrm>
        <a:prstGeom prst="rect">
          <a:avLst/>
        </a:prstGeom>
        <a:solidFill>
          <a:schemeClr val="lt1">
            <a:alpha val="90000"/>
            <a:hueOff val="0"/>
            <a:satOff val="0"/>
            <a:lumOff val="0"/>
            <a:alphaOff val="0"/>
          </a:schemeClr>
        </a:solidFill>
        <a:ln w="9525" cap="flat" cmpd="sng" algn="ctr">
          <a:solidFill>
            <a:schemeClr val="accent3">
              <a:shade val="80000"/>
              <a:hueOff val="-151465"/>
              <a:satOff val="-5290"/>
              <a:lumOff val="13495"/>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769AD80-6105-483E-AE5C-A72E25103EA4}">
      <dsp:nvSpPr>
        <dsp:cNvPr id="0" name=""/>
        <dsp:cNvSpPr/>
      </dsp:nvSpPr>
      <dsp:spPr>
        <a:xfrm>
          <a:off x="394912" y="2269235"/>
          <a:ext cx="8736404" cy="1121760"/>
        </a:xfrm>
        <a:prstGeom prst="roundRect">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solidFill>
                <a:schemeClr val="bg1"/>
              </a:solidFill>
            </a:rPr>
            <a:t>Görülən iş haqqında müştəridən rəy almaq daha asan</a:t>
          </a:r>
          <a:endParaRPr lang="ru-RU" sz="2400" b="1" kern="1200" dirty="0">
            <a:solidFill>
              <a:schemeClr val="bg1"/>
            </a:solidFill>
          </a:endParaRPr>
        </a:p>
      </dsp:txBody>
      <dsp:txXfrm>
        <a:off x="449672" y="2323995"/>
        <a:ext cx="8626884" cy="1012240"/>
      </dsp:txXfrm>
    </dsp:sp>
    <dsp:sp modelId="{0687B026-6D97-4B33-9B4D-C818745F212D}">
      <dsp:nvSpPr>
        <dsp:cNvPr id="0" name=""/>
        <dsp:cNvSpPr/>
      </dsp:nvSpPr>
      <dsp:spPr>
        <a:xfrm>
          <a:off x="0" y="4064091"/>
          <a:ext cx="9175474" cy="957600"/>
        </a:xfrm>
        <a:prstGeom prst="rect">
          <a:avLst/>
        </a:prstGeom>
        <a:solidFill>
          <a:schemeClr val="lt1">
            <a:alpha val="90000"/>
            <a:hueOff val="0"/>
            <a:satOff val="0"/>
            <a:lumOff val="0"/>
            <a:alphaOff val="0"/>
          </a:schemeClr>
        </a:solidFill>
        <a:ln w="9525" cap="flat" cmpd="sng" algn="ctr">
          <a:solidFill>
            <a:schemeClr val="accent3">
              <a:shade val="80000"/>
              <a:hueOff val="-302930"/>
              <a:satOff val="-10580"/>
              <a:lumOff val="2699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0C5C43E-D2D1-4758-9EB2-7F0FD053D401}">
      <dsp:nvSpPr>
        <dsp:cNvPr id="0" name=""/>
        <dsp:cNvSpPr/>
      </dsp:nvSpPr>
      <dsp:spPr>
        <a:xfrm>
          <a:off x="439069" y="3853402"/>
          <a:ext cx="8736404" cy="1121760"/>
        </a:xfrm>
        <a:prstGeom prst="roundRect">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2768" tIns="0" rIns="242768"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Müştərinin </a:t>
          </a:r>
          <a:r>
            <a:rPr lang="en-US" sz="2400" b="1" kern="1200" dirty="0" err="1">
              <a:solidFill>
                <a:schemeClr val="bg1"/>
              </a:solidFill>
            </a:rPr>
            <a:t>proqramı</a:t>
          </a:r>
          <a:r>
            <a:rPr lang="en-US" sz="2400" b="1" kern="1200" dirty="0">
              <a:solidFill>
                <a:schemeClr val="bg1"/>
              </a:solidFill>
            </a:rPr>
            <a:t> tez əldə etmək və mənimsəmək imkanı var</a:t>
          </a:r>
          <a:endParaRPr lang="ru-RU" sz="2400" b="1" kern="1200" dirty="0">
            <a:solidFill>
              <a:schemeClr val="bg1"/>
            </a:solidFill>
          </a:endParaRPr>
        </a:p>
      </dsp:txBody>
      <dsp:txXfrm>
        <a:off x="493829" y="3908162"/>
        <a:ext cx="8626884"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028F7-FD8C-4FAB-A68B-64F8565BE38B}">
      <dsp:nvSpPr>
        <dsp:cNvPr id="0" name=""/>
        <dsp:cNvSpPr/>
      </dsp:nvSpPr>
      <dsp:spPr>
        <a:xfrm>
          <a:off x="0" y="641095"/>
          <a:ext cx="9736705" cy="1008000"/>
        </a:xfrm>
        <a:prstGeom prst="rect">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9D789A-48AF-45F6-840A-035A8FE964E1}">
      <dsp:nvSpPr>
        <dsp:cNvPr id="0" name=""/>
        <dsp:cNvSpPr/>
      </dsp:nvSpPr>
      <dsp:spPr>
        <a:xfrm>
          <a:off x="465925" y="576069"/>
          <a:ext cx="9270779" cy="1180800"/>
        </a:xfrm>
        <a:prstGeom prst="round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7617" tIns="0" rIns="257617" bIns="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solidFill>
                <a:schemeClr val="bg1"/>
              </a:solidFill>
            </a:rPr>
            <a:t>Menecerlər prosesin gedişatını davamlı olaraq ölçməlidirlər;</a:t>
          </a:r>
          <a:endParaRPr lang="ru-RU" sz="2400" b="1" kern="1200" dirty="0">
            <a:solidFill>
              <a:schemeClr val="bg1"/>
            </a:solidFill>
          </a:endParaRPr>
        </a:p>
      </dsp:txBody>
      <dsp:txXfrm>
        <a:off x="523567" y="633711"/>
        <a:ext cx="9155495" cy="1065516"/>
      </dsp:txXfrm>
    </dsp:sp>
    <dsp:sp modelId="{4FF363CD-A7E6-46D5-A7A9-0F92C7C1EC5F}">
      <dsp:nvSpPr>
        <dsp:cNvPr id="0" name=""/>
        <dsp:cNvSpPr/>
      </dsp:nvSpPr>
      <dsp:spPr>
        <a:xfrm>
          <a:off x="0" y="2455496"/>
          <a:ext cx="9736705" cy="1008000"/>
        </a:xfrm>
        <a:prstGeom prst="rect">
          <a:avLst/>
        </a:prstGeom>
        <a:solidFill>
          <a:schemeClr val="lt1">
            <a:alpha val="90000"/>
            <a:hueOff val="0"/>
            <a:satOff val="0"/>
            <a:lumOff val="0"/>
            <a:alphaOff val="0"/>
          </a:schemeClr>
        </a:solidFill>
        <a:ln w="9525" cap="flat" cmpd="sng" algn="ctr">
          <a:solidFill>
            <a:schemeClr val="accent2">
              <a:shade val="50000"/>
              <a:hueOff val="-74112"/>
              <a:satOff val="2412"/>
              <a:lumOff val="25963"/>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3922CAA-FA50-4779-8735-A46A92CFA4C4}">
      <dsp:nvSpPr>
        <dsp:cNvPr id="0" name=""/>
        <dsp:cNvSpPr/>
      </dsp:nvSpPr>
      <dsp:spPr>
        <a:xfrm>
          <a:off x="460920" y="2232253"/>
          <a:ext cx="9270779" cy="1180800"/>
        </a:xfrm>
        <a:prstGeom prst="roundRect">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7617" tIns="0" rIns="257617" bIns="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solidFill>
                <a:schemeClr val="bg1"/>
              </a:solidFill>
            </a:rPr>
            <a:t>Yeni komponentlər əlavə edildikdə sistemin strukturu pisləşməyə meyllidir</a:t>
          </a:r>
          <a:endParaRPr lang="ru-RU" sz="2400" b="1" kern="1200" dirty="0">
            <a:solidFill>
              <a:schemeClr val="bg1"/>
            </a:solidFill>
          </a:endParaRPr>
        </a:p>
      </dsp:txBody>
      <dsp:txXfrm>
        <a:off x="518562" y="2289895"/>
        <a:ext cx="9155495" cy="1065516"/>
      </dsp:txXfrm>
    </dsp:sp>
    <dsp:sp modelId="{04B2F26C-A682-4522-AB9E-B6F962275BAA}">
      <dsp:nvSpPr>
        <dsp:cNvPr id="0" name=""/>
        <dsp:cNvSpPr/>
      </dsp:nvSpPr>
      <dsp:spPr>
        <a:xfrm>
          <a:off x="0" y="4269896"/>
          <a:ext cx="9736705" cy="1008000"/>
        </a:xfrm>
        <a:prstGeom prst="rect">
          <a:avLst/>
        </a:prstGeom>
        <a:solidFill>
          <a:schemeClr val="lt1">
            <a:alpha val="90000"/>
            <a:hueOff val="0"/>
            <a:satOff val="0"/>
            <a:lumOff val="0"/>
            <a:alphaOff val="0"/>
          </a:schemeClr>
        </a:solidFill>
        <a:ln w="9525" cap="flat" cmpd="sng" algn="ctr">
          <a:solidFill>
            <a:schemeClr val="accent2">
              <a:shade val="50000"/>
              <a:hueOff val="-74112"/>
              <a:satOff val="2412"/>
              <a:lumOff val="25963"/>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9082760-2975-46CB-8D4A-3BCCE0DD6862}">
      <dsp:nvSpPr>
        <dsp:cNvPr id="0" name=""/>
        <dsp:cNvSpPr/>
      </dsp:nvSpPr>
      <dsp:spPr>
        <a:xfrm>
          <a:off x="460920" y="3960443"/>
          <a:ext cx="9270779" cy="1180800"/>
        </a:xfrm>
        <a:prstGeom prst="roundRect">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7617" tIns="0" rIns="257617"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rPr>
            <a:t>Sxem yaranan dəyişiklikləri dərhal nəzərə almağa və </a:t>
          </a:r>
          <a:r>
            <a:rPr lang="en-US" sz="2400" b="1" kern="1200" dirty="0" err="1">
              <a:solidFill>
                <a:schemeClr val="bg1"/>
              </a:solidFill>
            </a:rPr>
            <a:t>proqram</a:t>
          </a:r>
          <a:r>
            <a:rPr lang="en-US" sz="2400" b="1" kern="1200" dirty="0">
              <a:solidFill>
                <a:schemeClr val="bg1"/>
              </a:solidFill>
            </a:rPr>
            <a:t> təminatı tələblərini dəqiqləşdirməyə imkan vermir</a:t>
          </a:r>
          <a:endParaRPr lang="ru-RU" sz="2400" b="1" kern="1200" dirty="0">
            <a:solidFill>
              <a:schemeClr val="bg1"/>
            </a:solidFill>
          </a:endParaRPr>
        </a:p>
      </dsp:txBody>
      <dsp:txXfrm>
        <a:off x="518562" y="4018085"/>
        <a:ext cx="9155495" cy="10655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9DAEC-F6C5-4756-8C94-E794A3BDC608}">
      <dsp:nvSpPr>
        <dsp:cNvPr id="0" name=""/>
        <dsp:cNvSpPr/>
      </dsp:nvSpPr>
      <dsp:spPr>
        <a:xfrm>
          <a:off x="0" y="594116"/>
          <a:ext cx="9779842" cy="378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8A41974-D46F-41A0-9E55-299B077D8025}">
      <dsp:nvSpPr>
        <dsp:cNvPr id="0" name=""/>
        <dsp:cNvSpPr/>
      </dsp:nvSpPr>
      <dsp:spPr>
        <a:xfrm>
          <a:off x="144015" y="245885"/>
          <a:ext cx="9345404" cy="769037"/>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8758" tIns="0" rIns="25875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C00000"/>
              </a:solidFill>
            </a:rPr>
            <a:t>yeni texnologiyalardan istifadə etməklə layihələr hazırlayarkən;</a:t>
          </a:r>
          <a:endParaRPr lang="ru-RU" sz="1800" b="1" kern="1200" dirty="0">
            <a:solidFill>
              <a:srgbClr val="C00000"/>
            </a:solidFill>
          </a:endParaRPr>
        </a:p>
      </dsp:txBody>
      <dsp:txXfrm>
        <a:off x="181556" y="283426"/>
        <a:ext cx="9270322" cy="693955"/>
      </dsp:txXfrm>
    </dsp:sp>
    <dsp:sp modelId="{726F27A3-F435-42EE-90FB-B1B0D3B6A3C7}">
      <dsp:nvSpPr>
        <dsp:cNvPr id="0" name=""/>
        <dsp:cNvSpPr/>
      </dsp:nvSpPr>
      <dsp:spPr>
        <a:xfrm>
          <a:off x="0" y="1537694"/>
          <a:ext cx="9779842" cy="378000"/>
        </a:xfrm>
        <a:prstGeom prst="rect">
          <a:avLst/>
        </a:prstGeom>
        <a:solidFill>
          <a:schemeClr val="lt1">
            <a:alpha val="90000"/>
            <a:hueOff val="0"/>
            <a:satOff val="0"/>
            <a:lumOff val="0"/>
            <a:alphaOff val="0"/>
          </a:schemeClr>
        </a:solidFill>
        <a:ln w="9525" cap="flat" cmpd="sng" algn="ctr">
          <a:solidFill>
            <a:schemeClr val="accent3">
              <a:hueOff val="615529"/>
              <a:satOff val="948"/>
              <a:lumOff val="1255"/>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0195401-0D9E-4585-8EAA-C1FA32FF0DA7}">
      <dsp:nvSpPr>
        <dsp:cNvPr id="0" name=""/>
        <dsp:cNvSpPr/>
      </dsp:nvSpPr>
      <dsp:spPr>
        <a:xfrm>
          <a:off x="266356" y="1224134"/>
          <a:ext cx="9311851" cy="705978"/>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8758" tIns="0" rIns="25875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C00000"/>
              </a:solidFill>
            </a:rPr>
            <a:t>məhsul və ya sistemlərin yeni seriyasını hazırlayarkən;</a:t>
          </a:r>
          <a:endParaRPr lang="ru-RU" sz="1800" b="1" kern="1200" dirty="0">
            <a:solidFill>
              <a:srgbClr val="C00000"/>
            </a:solidFill>
          </a:endParaRPr>
        </a:p>
      </dsp:txBody>
      <dsp:txXfrm>
        <a:off x="300819" y="1258597"/>
        <a:ext cx="9242925" cy="637052"/>
      </dsp:txXfrm>
    </dsp:sp>
    <dsp:sp modelId="{39C7B4EF-E92B-487D-938D-8EC26D738F6B}">
      <dsp:nvSpPr>
        <dsp:cNvPr id="0" name=""/>
        <dsp:cNvSpPr/>
      </dsp:nvSpPr>
      <dsp:spPr>
        <a:xfrm>
          <a:off x="0" y="2448470"/>
          <a:ext cx="9779842" cy="378000"/>
        </a:xfrm>
        <a:prstGeom prst="rect">
          <a:avLst/>
        </a:prstGeom>
        <a:solidFill>
          <a:schemeClr val="lt1">
            <a:alpha val="90000"/>
            <a:hueOff val="0"/>
            <a:satOff val="0"/>
            <a:lumOff val="0"/>
            <a:alphaOff val="0"/>
          </a:schemeClr>
        </a:solidFill>
        <a:ln w="9525" cap="flat" cmpd="sng" algn="ctr">
          <a:solidFill>
            <a:schemeClr val="accent3">
              <a:hueOff val="1231058"/>
              <a:satOff val="1895"/>
              <a:lumOff val="251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E68E69-7E18-46EB-BD25-2790EA385AF4}">
      <dsp:nvSpPr>
        <dsp:cNvPr id="0" name=""/>
        <dsp:cNvSpPr/>
      </dsp:nvSpPr>
      <dsp:spPr>
        <a:xfrm>
          <a:off x="274737" y="2128423"/>
          <a:ext cx="9311851" cy="673175"/>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8758" tIns="0" rIns="25875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C00000"/>
              </a:solidFill>
            </a:rPr>
            <a:t>tələblərə əhəmiyyətli dəyişikliklər və ya əlavələr gözlənilən layihələri hazırlayarkən;</a:t>
          </a:r>
          <a:endParaRPr lang="ru-RU" sz="1800" b="1" kern="1200" dirty="0">
            <a:solidFill>
              <a:srgbClr val="C00000"/>
            </a:solidFill>
          </a:endParaRPr>
        </a:p>
      </dsp:txBody>
      <dsp:txXfrm>
        <a:off x="307599" y="2161285"/>
        <a:ext cx="9246127" cy="607451"/>
      </dsp:txXfrm>
    </dsp:sp>
    <dsp:sp modelId="{AD8532C2-6716-4C68-A835-9312E8B34614}">
      <dsp:nvSpPr>
        <dsp:cNvPr id="0" name=""/>
        <dsp:cNvSpPr/>
      </dsp:nvSpPr>
      <dsp:spPr>
        <a:xfrm>
          <a:off x="0" y="3278443"/>
          <a:ext cx="9779842" cy="378000"/>
        </a:xfrm>
        <a:prstGeom prst="rect">
          <a:avLst/>
        </a:prstGeom>
        <a:solidFill>
          <a:schemeClr val="lt1">
            <a:alpha val="90000"/>
            <a:hueOff val="0"/>
            <a:satOff val="0"/>
            <a:lumOff val="0"/>
            <a:alphaOff val="0"/>
          </a:schemeClr>
        </a:solidFill>
        <a:ln w="9525" cap="flat" cmpd="sng" algn="ctr">
          <a:solidFill>
            <a:schemeClr val="accent3">
              <a:hueOff val="1846586"/>
              <a:satOff val="2843"/>
              <a:lumOff val="3764"/>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E269930-6722-43AA-A65B-AB0224698E14}">
      <dsp:nvSpPr>
        <dsp:cNvPr id="0" name=""/>
        <dsp:cNvSpPr/>
      </dsp:nvSpPr>
      <dsp:spPr>
        <a:xfrm>
          <a:off x="360038" y="3096342"/>
          <a:ext cx="9311851" cy="592373"/>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8758" tIns="0" rIns="25875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C00000"/>
              </a:solidFill>
            </a:rPr>
            <a:t>uzunmüddətli layihələr həyata keçirmək;</a:t>
          </a:r>
          <a:endParaRPr lang="ru-RU" sz="1800" b="1" kern="1200" dirty="0">
            <a:solidFill>
              <a:srgbClr val="C00000"/>
            </a:solidFill>
          </a:endParaRPr>
        </a:p>
      </dsp:txBody>
      <dsp:txXfrm>
        <a:off x="388955" y="3125259"/>
        <a:ext cx="9254017" cy="534539"/>
      </dsp:txXfrm>
    </dsp:sp>
    <dsp:sp modelId="{AC83E39B-10AB-4B8D-BD25-EBE93CB487E8}">
      <dsp:nvSpPr>
        <dsp:cNvPr id="0" name=""/>
        <dsp:cNvSpPr/>
      </dsp:nvSpPr>
      <dsp:spPr>
        <a:xfrm>
          <a:off x="0" y="4336379"/>
          <a:ext cx="9779842" cy="378000"/>
        </a:xfrm>
        <a:prstGeom prst="rect">
          <a:avLst/>
        </a:prstGeom>
        <a:solidFill>
          <a:schemeClr val="lt1">
            <a:alpha val="90000"/>
            <a:hueOff val="0"/>
            <a:satOff val="0"/>
            <a:lumOff val="0"/>
            <a:alphaOff val="0"/>
          </a:schemeClr>
        </a:solidFill>
        <a:ln w="9525" cap="flat" cmpd="sng" algn="ctr">
          <a:solidFill>
            <a:schemeClr val="accent3">
              <a:hueOff val="2462115"/>
              <a:satOff val="3790"/>
              <a:lumOff val="5019"/>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725628F-9F32-4D31-B89B-EFAA25BF8E57}">
      <dsp:nvSpPr>
        <dsp:cNvPr id="0" name=""/>
        <dsp:cNvSpPr/>
      </dsp:nvSpPr>
      <dsp:spPr>
        <a:xfrm>
          <a:off x="432050" y="3888434"/>
          <a:ext cx="9336219" cy="820335"/>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8758" tIns="0" rIns="258758" bIns="0"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b="1" kern="1200" dirty="0">
              <a:solidFill>
                <a:srgbClr val="C00000"/>
              </a:solidFill>
            </a:rPr>
            <a:t>qısa müddətdən sonra sistemin və ya məhsulun keyfiyyətinin və versiyalarının nümayiş etdirilməsini tələb edən layihələr hazırlayarkən;</a:t>
          </a:r>
          <a:endParaRPr lang="ru-RU" sz="1800" b="1" kern="1200" dirty="0">
            <a:solidFill>
              <a:srgbClr val="C00000"/>
            </a:solidFill>
          </a:endParaRPr>
        </a:p>
      </dsp:txBody>
      <dsp:txXfrm>
        <a:off x="472095" y="3928479"/>
        <a:ext cx="9256129" cy="740245"/>
      </dsp:txXfrm>
    </dsp:sp>
    <dsp:sp modelId="{87BFF8E6-7D06-42B6-9A80-ECEAC6B67A2F}">
      <dsp:nvSpPr>
        <dsp:cNvPr id="0" name=""/>
        <dsp:cNvSpPr/>
      </dsp:nvSpPr>
      <dsp:spPr>
        <a:xfrm>
          <a:off x="0" y="5192145"/>
          <a:ext cx="9779842" cy="378000"/>
        </a:xfrm>
        <a:prstGeom prst="rect">
          <a:avLst/>
        </a:prstGeom>
        <a:solidFill>
          <a:schemeClr val="lt1">
            <a:alpha val="90000"/>
            <a:hueOff val="0"/>
            <a:satOff val="0"/>
            <a:lumOff val="0"/>
            <a:alphaOff val="0"/>
          </a:schemeClr>
        </a:solidFill>
        <a:ln w="9525" cap="flat" cmpd="sng" algn="ctr">
          <a:solidFill>
            <a:schemeClr val="accent3">
              <a:hueOff val="3077644"/>
              <a:satOff val="4738"/>
              <a:lumOff val="6274"/>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345966C-5264-43F8-BF4F-DCBA20758CEE}">
      <dsp:nvSpPr>
        <dsp:cNvPr id="0" name=""/>
        <dsp:cNvSpPr/>
      </dsp:nvSpPr>
      <dsp:spPr>
        <a:xfrm>
          <a:off x="432046" y="4939493"/>
          <a:ext cx="9328487" cy="618166"/>
        </a:xfrm>
        <a:prstGeom prst="round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8758" tIns="0" rIns="258758" bIns="0" numCol="1" spcCol="1270" anchor="ctr" anchorCtr="0">
          <a:noAutofit/>
        </a:bodyPr>
        <a:lstStyle/>
        <a:p>
          <a:pPr marL="0" lvl="0" indent="0" algn="l" defTabSz="800100">
            <a:lnSpc>
              <a:spcPct val="90000"/>
            </a:lnSpc>
            <a:spcBef>
              <a:spcPct val="0"/>
            </a:spcBef>
            <a:spcAft>
              <a:spcPct val="35000"/>
            </a:spcAft>
            <a:buNone/>
          </a:pPr>
          <a:r>
            <a:rPr lang="en-US" sz="1800" b="1" kern="1200" dirty="0" err="1">
              <a:solidFill>
                <a:srgbClr val="C00000"/>
              </a:solidFill>
            </a:rPr>
            <a:t>layihələr</a:t>
          </a:r>
          <a:r>
            <a:rPr lang="en-US" sz="1800" b="1" kern="1200" dirty="0">
              <a:solidFill>
                <a:srgbClr val="C00000"/>
              </a:solidFill>
            </a:rPr>
            <a:t> </a:t>
          </a:r>
          <a:r>
            <a:rPr lang="en-US" sz="1800" b="1" kern="1200" dirty="0" err="1">
              <a:solidFill>
                <a:srgbClr val="C00000"/>
              </a:solidFill>
            </a:rPr>
            <a:t>hazırlayarkən</a:t>
          </a:r>
          <a:r>
            <a:rPr lang="az-Latn-AZ" sz="1800" b="1" kern="1200" dirty="0">
              <a:solidFill>
                <a:srgbClr val="C00000"/>
              </a:solidFill>
            </a:rPr>
            <a:t>, </a:t>
          </a:r>
          <a:r>
            <a:rPr lang="en-US" sz="1800" b="1" kern="1200" dirty="0" err="1">
              <a:solidFill>
                <a:srgbClr val="C00000"/>
              </a:solidFill>
            </a:rPr>
            <a:t>risklərin</a:t>
          </a:r>
          <a:r>
            <a:rPr lang="en-US" sz="1800" b="1" kern="1200" dirty="0">
              <a:solidFill>
                <a:srgbClr val="C00000"/>
              </a:solidFill>
            </a:rPr>
            <a:t> qiymətləndirilməsi və həlli ilə bağlı xərclərin hesablanması zəruridir</a:t>
          </a:r>
          <a:endParaRPr lang="ru-RU" sz="1800" b="1" kern="1200" dirty="0">
            <a:solidFill>
              <a:srgbClr val="C00000"/>
            </a:solidFill>
          </a:endParaRPr>
        </a:p>
      </dsp:txBody>
      <dsp:txXfrm>
        <a:off x="462222" y="4969669"/>
        <a:ext cx="9268135" cy="5578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BA70BBC-9EEE-498A-9F80-D642EBEC352D}" type="datetimeFigureOut">
              <a:rPr lang="ru-RU" smtClean="0"/>
              <a:t>16.11.2022</a:t>
            </a:fld>
            <a:endParaRPr lang="ru-RU" dirty="0"/>
          </a:p>
        </p:txBody>
      </p:sp>
      <p:sp>
        <p:nvSpPr>
          <p:cNvPr id="4" name="Образ слайда 3"/>
          <p:cNvSpPr>
            <a:spLocks noGrp="1" noRot="1" noChangeAspect="1"/>
          </p:cNvSpPr>
          <p:nvPr>
            <p:ph type="sldImg" idx="2"/>
          </p:nvPr>
        </p:nvSpPr>
        <p:spPr>
          <a:xfrm>
            <a:off x="2627313" y="857250"/>
            <a:ext cx="3889375" cy="2314575"/>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3DBFD22-AA2C-47E2-ACEB-A542A6E397A0}" type="slidenum">
              <a:rPr lang="ru-RU" smtClean="0"/>
              <a:t>‹#›</a:t>
            </a:fld>
            <a:endParaRPr lang="ru-RU" dirty="0"/>
          </a:p>
        </p:txBody>
      </p:sp>
    </p:spTree>
    <p:extLst>
      <p:ext uri="{BB962C8B-B14F-4D97-AF65-F5344CB8AC3E}">
        <p14:creationId xmlns:p14="http://schemas.microsoft.com/office/powerpoint/2010/main" val="1812759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475306"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046" y="4243845"/>
            <a:ext cx="2908027" cy="276940"/>
          </a:xfrm>
          <a:prstGeom prst="rect">
            <a:avLst/>
          </a:prstGeom>
        </p:spPr>
      </p:pic>
      <p:sp>
        <p:nvSpPr>
          <p:cNvPr id="9" name="Rectangle 8"/>
          <p:cNvSpPr/>
          <p:nvPr/>
        </p:nvSpPr>
        <p:spPr bwMode="ltGray">
          <a:xfrm>
            <a:off x="1" y="2590078"/>
            <a:ext cx="8475307"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611046" y="2590078"/>
            <a:ext cx="290802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2940" y="2733709"/>
            <a:ext cx="7696631" cy="1373070"/>
          </a:xfrm>
        </p:spPr>
        <p:txBody>
          <a:bodyPr anchor="b">
            <a:noAutofit/>
          </a:bodyPr>
          <a:lstStyle>
            <a:lvl1pPr algn="r">
              <a:defRPr sz="5104"/>
            </a:lvl1pPr>
          </a:lstStyle>
          <a:p>
            <a:r>
              <a:rPr lang="en-US"/>
              <a:t>Click to edit Master title style</a:t>
            </a:r>
            <a:endParaRPr lang="en-US" dirty="0"/>
          </a:p>
        </p:txBody>
      </p:sp>
      <p:sp>
        <p:nvSpPr>
          <p:cNvPr id="3" name="Subtitle 2"/>
          <p:cNvSpPr>
            <a:spLocks noGrp="1"/>
          </p:cNvSpPr>
          <p:nvPr>
            <p:ph type="subTitle" idx="1"/>
          </p:nvPr>
        </p:nvSpPr>
        <p:spPr>
          <a:xfrm>
            <a:off x="642940" y="4394040"/>
            <a:ext cx="7696631" cy="1117687"/>
          </a:xfrm>
        </p:spPr>
        <p:txBody>
          <a:bodyPr>
            <a:normAutofit/>
          </a:bodyPr>
          <a:lstStyle>
            <a:lvl1pPr marL="0" indent="0" algn="r">
              <a:buNone/>
              <a:defRPr sz="1890"/>
            </a:lvl1pPr>
            <a:lvl2pPr marL="432100" indent="0" algn="ctr">
              <a:buNone/>
              <a:defRPr sz="1890"/>
            </a:lvl2pPr>
            <a:lvl3pPr marL="864199" indent="0" algn="ctr">
              <a:buNone/>
              <a:defRPr sz="1701"/>
            </a:lvl3pPr>
            <a:lvl4pPr marL="1296299" indent="0" algn="ctr">
              <a:buNone/>
              <a:defRPr sz="1512"/>
            </a:lvl4pPr>
            <a:lvl5pPr marL="1728399" indent="0" algn="ctr">
              <a:buNone/>
              <a:defRPr sz="1512"/>
            </a:lvl5pPr>
            <a:lvl6pPr marL="2160499" indent="0" algn="ctr">
              <a:buNone/>
              <a:defRPr sz="1512"/>
            </a:lvl6pPr>
            <a:lvl7pPr marL="2592598" indent="0" algn="ctr">
              <a:buNone/>
              <a:defRPr sz="1512"/>
            </a:lvl7pPr>
            <a:lvl8pPr marL="3024698" indent="0" algn="ctr">
              <a:buNone/>
              <a:defRPr sz="1512"/>
            </a:lvl8pPr>
            <a:lvl9pPr marL="3456798" indent="0" algn="ctr">
              <a:buNone/>
              <a:defRPr sz="151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64514-3B5B-441D-8B5E-C3064D9394BF}" type="datetime1">
              <a:rPr lang="ru-RU" smtClean="0"/>
              <a:t>16.11.2022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8746784" y="2750337"/>
            <a:ext cx="1107495" cy="1356442"/>
          </a:xfrm>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284065142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9864276"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5929622"/>
            <a:ext cx="1514916" cy="144270"/>
          </a:xfrm>
          <a:prstGeom prst="rect">
            <a:avLst/>
          </a:prstGeom>
        </p:spPr>
      </p:pic>
      <p:sp>
        <p:nvSpPr>
          <p:cNvPr id="10" name="Rectangle 9"/>
          <p:cNvSpPr/>
          <p:nvPr/>
        </p:nvSpPr>
        <p:spPr bwMode="ltGray">
          <a:xfrm>
            <a:off x="0" y="4567988"/>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004158" y="4567988"/>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40" y="4711617"/>
            <a:ext cx="9085597" cy="453051"/>
          </a:xfrm>
        </p:spPr>
        <p:txBody>
          <a:bodyPr anchor="b">
            <a:normAutofit/>
          </a:bodyPr>
          <a:lstStyle>
            <a:lvl1pPr>
              <a:defRPr sz="2268"/>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940" y="609598"/>
            <a:ext cx="9085597" cy="3589575"/>
          </a:xfrm>
          <a:noFill/>
          <a:ln>
            <a:noFill/>
          </a:ln>
          <a:effectLst>
            <a:outerShdw blurRad="76200" dist="63500" dir="5040000" algn="tl" rotWithShape="0">
              <a:srgbClr val="000000">
                <a:alpha val="41000"/>
              </a:srgbClr>
            </a:outerShdw>
          </a:effectLst>
        </p:spPr>
        <p:txBody>
          <a:bodyPr anchor="t"/>
          <a:lstStyle>
            <a:lvl1pPr marL="0" indent="0">
              <a:buNone/>
              <a:defRPr sz="3024"/>
            </a:lvl1pPr>
            <a:lvl2pPr marL="432100" indent="0">
              <a:buNone/>
              <a:defRPr sz="2646"/>
            </a:lvl2pPr>
            <a:lvl3pPr marL="864199" indent="0">
              <a:buNone/>
              <a:defRPr sz="2268"/>
            </a:lvl3pPr>
            <a:lvl4pPr marL="1296299" indent="0">
              <a:buNone/>
              <a:defRPr sz="1890"/>
            </a:lvl4pPr>
            <a:lvl5pPr marL="1728399" indent="0">
              <a:buNone/>
              <a:defRPr sz="1890"/>
            </a:lvl5pPr>
            <a:lvl6pPr marL="2160499" indent="0">
              <a:buNone/>
              <a:defRPr sz="1890"/>
            </a:lvl6pPr>
            <a:lvl7pPr marL="2592598" indent="0">
              <a:buNone/>
              <a:defRPr sz="1890"/>
            </a:lvl7pPr>
            <a:lvl8pPr marL="3024698" indent="0">
              <a:buNone/>
              <a:defRPr sz="1890"/>
            </a:lvl8pPr>
            <a:lvl9pPr marL="3456798" indent="0">
              <a:buNone/>
              <a:defRPr sz="1890"/>
            </a:lvl9pPr>
          </a:lstStyle>
          <a:p>
            <a:r>
              <a:rPr lang="en-US"/>
              <a:t>Click icon to add picture</a:t>
            </a:r>
            <a:endParaRPr lang="en-US" dirty="0"/>
          </a:p>
        </p:txBody>
      </p:sp>
      <p:sp>
        <p:nvSpPr>
          <p:cNvPr id="4" name="Text Placeholder 3"/>
          <p:cNvSpPr>
            <a:spLocks noGrp="1"/>
          </p:cNvSpPr>
          <p:nvPr>
            <p:ph type="body" sz="half" idx="2"/>
          </p:nvPr>
        </p:nvSpPr>
        <p:spPr>
          <a:xfrm>
            <a:off x="642937" y="5169584"/>
            <a:ext cx="9085600" cy="622971"/>
          </a:xfrm>
        </p:spPr>
        <p:txBody>
          <a:bodyPr/>
          <a:lstStyle>
            <a:lvl1pPr marL="0" indent="0">
              <a:buNone/>
              <a:defRPr sz="1512"/>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a:xfrm>
            <a:off x="10139894" y="4711310"/>
            <a:ext cx="1090733" cy="1090789"/>
          </a:xfrm>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80511357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9864276"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5929622"/>
            <a:ext cx="1514916" cy="144270"/>
          </a:xfrm>
          <a:prstGeom prst="rect">
            <a:avLst/>
          </a:prstGeom>
        </p:spPr>
      </p:pic>
      <p:sp>
        <p:nvSpPr>
          <p:cNvPr id="10" name="Rectangle 9"/>
          <p:cNvSpPr/>
          <p:nvPr/>
        </p:nvSpPr>
        <p:spPr bwMode="ltGray">
          <a:xfrm>
            <a:off x="0" y="4567988"/>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004158" y="4567988"/>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39" y="609597"/>
            <a:ext cx="9085597" cy="3592750"/>
          </a:xfrm>
        </p:spPr>
        <p:txBody>
          <a:bodyPr anchor="ctr"/>
          <a:lstStyle>
            <a:lvl1pPr>
              <a:defRPr sz="3024"/>
            </a:lvl1pPr>
          </a:lstStyle>
          <a:p>
            <a:r>
              <a:rPr lang="en-US"/>
              <a:t>Click to edit Master title style</a:t>
            </a:r>
            <a:endParaRPr lang="en-US" dirty="0"/>
          </a:p>
        </p:txBody>
      </p:sp>
      <p:sp>
        <p:nvSpPr>
          <p:cNvPr id="4" name="Text Placeholder 3"/>
          <p:cNvSpPr>
            <a:spLocks noGrp="1"/>
          </p:cNvSpPr>
          <p:nvPr>
            <p:ph type="body" sz="half" idx="2"/>
          </p:nvPr>
        </p:nvSpPr>
        <p:spPr>
          <a:xfrm>
            <a:off x="642940" y="4711616"/>
            <a:ext cx="9085597" cy="1090789"/>
          </a:xfrm>
        </p:spPr>
        <p:txBody>
          <a:bodyPr anchor="ctr"/>
          <a:lstStyle>
            <a:lvl1pPr marL="0" indent="0">
              <a:buNone/>
              <a:defRPr sz="1512"/>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a:xfrm>
            <a:off x="10139894" y="4711616"/>
            <a:ext cx="1090733" cy="1090789"/>
          </a:xfrm>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332172368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9864276"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5929622"/>
            <a:ext cx="1514916" cy="144270"/>
          </a:xfrm>
          <a:prstGeom prst="rect">
            <a:avLst/>
          </a:prstGeom>
        </p:spPr>
      </p:pic>
      <p:sp>
        <p:nvSpPr>
          <p:cNvPr id="14" name="Rectangle 13"/>
          <p:cNvSpPr/>
          <p:nvPr/>
        </p:nvSpPr>
        <p:spPr bwMode="ltGray">
          <a:xfrm>
            <a:off x="0" y="4567988"/>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004158" y="4567988"/>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5883" y="609599"/>
            <a:ext cx="8239793" cy="3036061"/>
          </a:xfrm>
        </p:spPr>
        <p:txBody>
          <a:bodyPr anchor="ctr"/>
          <a:lstStyle>
            <a:lvl1pPr>
              <a:defRPr sz="3024"/>
            </a:lvl1pPr>
          </a:lstStyle>
          <a:p>
            <a:r>
              <a:rPr lang="en-US"/>
              <a:t>Click to edit Master title style</a:t>
            </a:r>
            <a:endParaRPr lang="en-US" dirty="0"/>
          </a:p>
        </p:txBody>
      </p:sp>
      <p:sp>
        <p:nvSpPr>
          <p:cNvPr id="12" name="Text Placeholder 3"/>
          <p:cNvSpPr>
            <a:spLocks noGrp="1"/>
          </p:cNvSpPr>
          <p:nvPr>
            <p:ph type="body" sz="half" idx="13"/>
          </p:nvPr>
        </p:nvSpPr>
        <p:spPr>
          <a:xfrm>
            <a:off x="1325236" y="3653379"/>
            <a:ext cx="7708392" cy="548968"/>
          </a:xfrm>
        </p:spPr>
        <p:txBody>
          <a:bodyPr anchor="t">
            <a:normAutofit/>
          </a:bodyPr>
          <a:lstStyle>
            <a:lvl1pPr marL="0" indent="0">
              <a:buNone/>
              <a:defRPr sz="1323"/>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4" name="Text Placeholder 3"/>
          <p:cNvSpPr>
            <a:spLocks noGrp="1"/>
          </p:cNvSpPr>
          <p:nvPr>
            <p:ph type="body" sz="half" idx="2"/>
          </p:nvPr>
        </p:nvSpPr>
        <p:spPr>
          <a:xfrm>
            <a:off x="642940" y="4711616"/>
            <a:ext cx="9085597" cy="1090789"/>
          </a:xfrm>
        </p:spPr>
        <p:txBody>
          <a:bodyPr anchor="ctr">
            <a:normAutofit/>
          </a:bodyPr>
          <a:lstStyle>
            <a:lvl1pPr marL="0" indent="0">
              <a:buNone/>
              <a:defRPr sz="1512"/>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a:xfrm>
            <a:off x="10139894" y="4709926"/>
            <a:ext cx="1090733" cy="1090789"/>
          </a:xfrm>
        </p:spPr>
        <p:txBody>
          <a:bodyPr/>
          <a:lstStyle/>
          <a:p>
            <a:fld id="{725C68B6-61C2-468F-89AB-4B9F7531AA68}" type="slidenum">
              <a:rPr lang="ru-RU" smtClean="0"/>
              <a:pPr/>
              <a:t>‹#›</a:t>
            </a:fld>
            <a:endParaRPr lang="ru-RU" dirty="0"/>
          </a:p>
        </p:txBody>
      </p:sp>
      <p:sp>
        <p:nvSpPr>
          <p:cNvPr id="16" name="TextBox 15"/>
          <p:cNvSpPr txBox="1"/>
          <p:nvPr/>
        </p:nvSpPr>
        <p:spPr>
          <a:xfrm>
            <a:off x="551506" y="748116"/>
            <a:ext cx="576104" cy="584776"/>
          </a:xfrm>
          <a:prstGeom prst="rect">
            <a:avLst/>
          </a:prstGeom>
        </p:spPr>
        <p:txBody>
          <a:bodyPr vert="horz" lIns="86416" tIns="43208" rIns="86416" bIns="43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805" dirty="0">
                <a:solidFill>
                  <a:schemeClr val="tx1"/>
                </a:solidFill>
                <a:effectLst/>
              </a:rPr>
              <a:t>“</a:t>
            </a:r>
          </a:p>
        </p:txBody>
      </p:sp>
      <p:sp>
        <p:nvSpPr>
          <p:cNvPr id="17" name="TextBox 16"/>
          <p:cNvSpPr txBox="1"/>
          <p:nvPr/>
        </p:nvSpPr>
        <p:spPr>
          <a:xfrm>
            <a:off x="9131858" y="3033524"/>
            <a:ext cx="576104" cy="584776"/>
          </a:xfrm>
          <a:prstGeom prst="rect">
            <a:avLst/>
          </a:prstGeom>
        </p:spPr>
        <p:txBody>
          <a:bodyPr vert="horz" lIns="86416" tIns="43208" rIns="86416" bIns="43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805" dirty="0">
                <a:solidFill>
                  <a:schemeClr val="tx1"/>
                </a:solidFill>
                <a:effectLst/>
              </a:rPr>
              <a:t>”</a:t>
            </a:r>
          </a:p>
        </p:txBody>
      </p:sp>
    </p:spTree>
    <p:extLst>
      <p:ext uri="{BB962C8B-B14F-4D97-AF65-F5344CB8AC3E}">
        <p14:creationId xmlns:p14="http://schemas.microsoft.com/office/powerpoint/2010/main" val="3248235335"/>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9864276"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5929622"/>
            <a:ext cx="1514916" cy="144270"/>
          </a:xfrm>
          <a:prstGeom prst="rect">
            <a:avLst/>
          </a:prstGeom>
        </p:spPr>
      </p:pic>
      <p:sp>
        <p:nvSpPr>
          <p:cNvPr id="11" name="Rectangle 10"/>
          <p:cNvSpPr/>
          <p:nvPr/>
        </p:nvSpPr>
        <p:spPr bwMode="ltGray">
          <a:xfrm>
            <a:off x="0" y="4567988"/>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004158" y="4567988"/>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37" y="4711616"/>
            <a:ext cx="9085600" cy="588535"/>
          </a:xfrm>
        </p:spPr>
        <p:txBody>
          <a:bodyPr anchor="b"/>
          <a:lstStyle>
            <a:lvl1pPr>
              <a:defRPr sz="3024"/>
            </a:lvl1pPr>
          </a:lstStyle>
          <a:p>
            <a:r>
              <a:rPr lang="en-US"/>
              <a:t>Click to edit Master title style</a:t>
            </a:r>
            <a:endParaRPr lang="en-US" dirty="0"/>
          </a:p>
        </p:txBody>
      </p:sp>
      <p:sp>
        <p:nvSpPr>
          <p:cNvPr id="4" name="Text Placeholder 3"/>
          <p:cNvSpPr>
            <a:spLocks noGrp="1"/>
          </p:cNvSpPr>
          <p:nvPr>
            <p:ph type="body" sz="half" idx="2"/>
          </p:nvPr>
        </p:nvSpPr>
        <p:spPr>
          <a:xfrm>
            <a:off x="642938" y="5300150"/>
            <a:ext cx="9085600" cy="502255"/>
          </a:xfrm>
        </p:spPr>
        <p:txBody>
          <a:bodyPr anchor="t"/>
          <a:lstStyle>
            <a:lvl1pPr marL="0" indent="0">
              <a:buNone/>
              <a:defRPr sz="1512"/>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a:xfrm>
            <a:off x="10139894" y="4709926"/>
            <a:ext cx="1090733" cy="1090789"/>
          </a:xfrm>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3093280263"/>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6" name="Rectangle 15"/>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32449" y="753228"/>
            <a:ext cx="9096089"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24628" y="2336873"/>
            <a:ext cx="2901342" cy="576262"/>
          </a:xfrm>
        </p:spPr>
        <p:txBody>
          <a:bodyPr anchor="b">
            <a:noAutofit/>
          </a:bodyPr>
          <a:lstStyle>
            <a:lvl1pPr marL="0" indent="0">
              <a:buNone/>
              <a:defRPr sz="2268" b="0">
                <a:solidFill>
                  <a:schemeClr val="tx1"/>
                </a:solidFill>
              </a:defRPr>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8" name="Text Placeholder 3"/>
          <p:cNvSpPr>
            <a:spLocks noGrp="1"/>
          </p:cNvSpPr>
          <p:nvPr>
            <p:ph type="body" sz="half" idx="15"/>
          </p:nvPr>
        </p:nvSpPr>
        <p:spPr>
          <a:xfrm>
            <a:off x="642940" y="3022674"/>
            <a:ext cx="2882127" cy="2913513"/>
          </a:xfrm>
        </p:spPr>
        <p:txBody>
          <a:bodyPr anchor="t">
            <a:normAutofit/>
          </a:bodyPr>
          <a:lstStyle>
            <a:lvl1pPr marL="0" indent="0">
              <a:buNone/>
              <a:defRPr sz="1323"/>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en-US"/>
              <a:t>Click to edit Master text styles</a:t>
            </a:r>
          </a:p>
        </p:txBody>
      </p:sp>
      <p:sp>
        <p:nvSpPr>
          <p:cNvPr id="9" name="Text Placeholder 4"/>
          <p:cNvSpPr>
            <a:spLocks noGrp="1"/>
          </p:cNvSpPr>
          <p:nvPr>
            <p:ph type="body" sz="quarter" idx="3"/>
          </p:nvPr>
        </p:nvSpPr>
        <p:spPr>
          <a:xfrm>
            <a:off x="3738650" y="2336873"/>
            <a:ext cx="2894921" cy="576262"/>
          </a:xfrm>
        </p:spPr>
        <p:txBody>
          <a:bodyPr anchor="b">
            <a:noAutofit/>
          </a:bodyPr>
          <a:lstStyle>
            <a:lvl1pPr marL="0" indent="0">
              <a:buNone/>
              <a:defRPr sz="2268" b="0">
                <a:solidFill>
                  <a:schemeClr val="tx1"/>
                </a:solidFill>
              </a:defRPr>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10" name="Text Placeholder 3"/>
          <p:cNvSpPr>
            <a:spLocks noGrp="1"/>
          </p:cNvSpPr>
          <p:nvPr>
            <p:ph type="body" sz="half" idx="16"/>
          </p:nvPr>
        </p:nvSpPr>
        <p:spPr>
          <a:xfrm>
            <a:off x="3728675" y="3022674"/>
            <a:ext cx="2894921" cy="2913513"/>
          </a:xfrm>
        </p:spPr>
        <p:txBody>
          <a:bodyPr anchor="t">
            <a:normAutofit/>
          </a:bodyPr>
          <a:lstStyle>
            <a:lvl1pPr marL="0" indent="0">
              <a:buNone/>
              <a:defRPr sz="1323"/>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en-US"/>
              <a:t>Click to edit Master text styles</a:t>
            </a:r>
          </a:p>
        </p:txBody>
      </p:sp>
      <p:sp>
        <p:nvSpPr>
          <p:cNvPr id="11" name="Text Placeholder 4"/>
          <p:cNvSpPr>
            <a:spLocks noGrp="1"/>
          </p:cNvSpPr>
          <p:nvPr>
            <p:ph type="body" sz="quarter" idx="13"/>
          </p:nvPr>
        </p:nvSpPr>
        <p:spPr>
          <a:xfrm>
            <a:off x="6827204" y="2336873"/>
            <a:ext cx="2901334" cy="576262"/>
          </a:xfrm>
        </p:spPr>
        <p:txBody>
          <a:bodyPr anchor="b">
            <a:noAutofit/>
          </a:bodyPr>
          <a:lstStyle>
            <a:lvl1pPr marL="0" indent="0">
              <a:buNone/>
              <a:defRPr sz="2268" b="0">
                <a:solidFill>
                  <a:schemeClr val="tx1"/>
                </a:solidFill>
              </a:defRPr>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12" name="Text Placeholder 3"/>
          <p:cNvSpPr>
            <a:spLocks noGrp="1"/>
          </p:cNvSpPr>
          <p:nvPr>
            <p:ph type="body" sz="half" idx="17"/>
          </p:nvPr>
        </p:nvSpPr>
        <p:spPr>
          <a:xfrm>
            <a:off x="6827204" y="3022674"/>
            <a:ext cx="2901334" cy="2913513"/>
          </a:xfrm>
        </p:spPr>
        <p:txBody>
          <a:bodyPr anchor="t">
            <a:normAutofit/>
          </a:bodyPr>
          <a:lstStyle>
            <a:lvl1pPr marL="0" indent="0">
              <a:buNone/>
              <a:defRPr sz="1323"/>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en-US"/>
              <a:t>Click to edit Master text styles</a:t>
            </a:r>
          </a:p>
        </p:txBody>
      </p:sp>
      <p:sp>
        <p:nvSpPr>
          <p:cNvPr id="3" name="Date Placeholder 2"/>
          <p:cNvSpPr>
            <a:spLocks noGrp="1"/>
          </p:cNvSpPr>
          <p:nvPr>
            <p:ph type="dt" sz="half" idx="10"/>
          </p:nvPr>
        </p:nvSpPr>
        <p:spPr/>
        <p:txBody>
          <a:bodyPr/>
          <a:lstStyle/>
          <a:p>
            <a:fld id="{F7964514-3B5B-441D-8B5E-C3064D9394BF}" type="datetime1">
              <a:rPr lang="ru-RU" smtClean="0"/>
              <a:t>16.11.2022</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347386953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7" name="Rectangle 16"/>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42940" y="753228"/>
            <a:ext cx="9085598"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42936" y="4297503"/>
            <a:ext cx="2882130" cy="576262"/>
          </a:xfrm>
        </p:spPr>
        <p:txBody>
          <a:bodyPr anchor="b">
            <a:noAutofit/>
          </a:bodyPr>
          <a:lstStyle>
            <a:lvl1pPr marL="0" indent="0">
              <a:buNone/>
              <a:defRPr sz="2268" b="0">
                <a:solidFill>
                  <a:schemeClr val="tx1"/>
                </a:solidFill>
              </a:defRPr>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20" name="Picture Placeholder 2"/>
          <p:cNvSpPr>
            <a:spLocks noGrp="1" noChangeAspect="1"/>
          </p:cNvSpPr>
          <p:nvPr>
            <p:ph type="pic" idx="15"/>
          </p:nvPr>
        </p:nvSpPr>
        <p:spPr>
          <a:xfrm>
            <a:off x="642936" y="2336873"/>
            <a:ext cx="28821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512"/>
            </a:lvl1pPr>
            <a:lvl2pPr marL="432100" indent="0">
              <a:buNone/>
              <a:defRPr sz="1512"/>
            </a:lvl2pPr>
            <a:lvl3pPr marL="864199" indent="0">
              <a:buNone/>
              <a:defRPr sz="1512"/>
            </a:lvl3pPr>
            <a:lvl4pPr marL="1296299" indent="0">
              <a:buNone/>
              <a:defRPr sz="1512"/>
            </a:lvl4pPr>
            <a:lvl5pPr marL="1728399" indent="0">
              <a:buNone/>
              <a:defRPr sz="1512"/>
            </a:lvl5pPr>
            <a:lvl6pPr marL="2160499" indent="0">
              <a:buNone/>
              <a:defRPr sz="1512"/>
            </a:lvl6pPr>
            <a:lvl7pPr marL="2592598" indent="0">
              <a:buNone/>
              <a:defRPr sz="1512"/>
            </a:lvl7pPr>
            <a:lvl8pPr marL="3024698" indent="0">
              <a:buNone/>
              <a:defRPr sz="1512"/>
            </a:lvl8pPr>
            <a:lvl9pPr marL="3456798" indent="0">
              <a:buNone/>
              <a:defRPr sz="1512"/>
            </a:lvl9pPr>
          </a:lstStyle>
          <a:p>
            <a:r>
              <a:rPr lang="en-US"/>
              <a:t>Click icon to add picture</a:t>
            </a:r>
            <a:endParaRPr lang="en-US" dirty="0"/>
          </a:p>
        </p:txBody>
      </p:sp>
      <p:sp>
        <p:nvSpPr>
          <p:cNvPr id="21" name="Text Placeholder 3"/>
          <p:cNvSpPr>
            <a:spLocks noGrp="1"/>
          </p:cNvSpPr>
          <p:nvPr>
            <p:ph type="body" sz="half" idx="18"/>
          </p:nvPr>
        </p:nvSpPr>
        <p:spPr>
          <a:xfrm>
            <a:off x="642936" y="4873765"/>
            <a:ext cx="2882130" cy="1062422"/>
          </a:xfrm>
        </p:spPr>
        <p:txBody>
          <a:bodyPr anchor="t">
            <a:normAutofit/>
          </a:bodyPr>
          <a:lstStyle>
            <a:lvl1pPr marL="0" indent="0">
              <a:buNone/>
              <a:defRPr sz="1323"/>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en-US"/>
              <a:t>Click to edit Master text styles</a:t>
            </a:r>
          </a:p>
        </p:txBody>
      </p:sp>
      <p:sp>
        <p:nvSpPr>
          <p:cNvPr id="22" name="Text Placeholder 4"/>
          <p:cNvSpPr>
            <a:spLocks noGrp="1"/>
          </p:cNvSpPr>
          <p:nvPr>
            <p:ph type="body" sz="quarter" idx="3"/>
          </p:nvPr>
        </p:nvSpPr>
        <p:spPr>
          <a:xfrm>
            <a:off x="3728676" y="4297503"/>
            <a:ext cx="2894921" cy="576262"/>
          </a:xfrm>
        </p:spPr>
        <p:txBody>
          <a:bodyPr anchor="b">
            <a:noAutofit/>
          </a:bodyPr>
          <a:lstStyle>
            <a:lvl1pPr marL="0" indent="0">
              <a:buNone/>
              <a:defRPr sz="2268" b="0">
                <a:solidFill>
                  <a:schemeClr val="tx1"/>
                </a:solidFill>
              </a:defRPr>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23" name="Picture Placeholder 2"/>
          <p:cNvSpPr>
            <a:spLocks noGrp="1" noChangeAspect="1"/>
          </p:cNvSpPr>
          <p:nvPr>
            <p:ph type="pic" idx="21"/>
          </p:nvPr>
        </p:nvSpPr>
        <p:spPr>
          <a:xfrm>
            <a:off x="3728675" y="2336873"/>
            <a:ext cx="2894921"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512"/>
            </a:lvl1pPr>
            <a:lvl2pPr marL="432100" indent="0">
              <a:buNone/>
              <a:defRPr sz="1512"/>
            </a:lvl2pPr>
            <a:lvl3pPr marL="864199" indent="0">
              <a:buNone/>
              <a:defRPr sz="1512"/>
            </a:lvl3pPr>
            <a:lvl4pPr marL="1296299" indent="0">
              <a:buNone/>
              <a:defRPr sz="1512"/>
            </a:lvl4pPr>
            <a:lvl5pPr marL="1728399" indent="0">
              <a:buNone/>
              <a:defRPr sz="1512"/>
            </a:lvl5pPr>
            <a:lvl6pPr marL="2160499" indent="0">
              <a:buNone/>
              <a:defRPr sz="1512"/>
            </a:lvl6pPr>
            <a:lvl7pPr marL="2592598" indent="0">
              <a:buNone/>
              <a:defRPr sz="1512"/>
            </a:lvl7pPr>
            <a:lvl8pPr marL="3024698" indent="0">
              <a:buNone/>
              <a:defRPr sz="1512"/>
            </a:lvl8pPr>
            <a:lvl9pPr marL="3456798" indent="0">
              <a:buNone/>
              <a:defRPr sz="1512"/>
            </a:lvl9pPr>
          </a:lstStyle>
          <a:p>
            <a:r>
              <a:rPr lang="en-US"/>
              <a:t>Click icon to add picture</a:t>
            </a:r>
            <a:endParaRPr lang="en-US" dirty="0"/>
          </a:p>
        </p:txBody>
      </p:sp>
      <p:sp>
        <p:nvSpPr>
          <p:cNvPr id="24" name="Text Placeholder 3"/>
          <p:cNvSpPr>
            <a:spLocks noGrp="1"/>
          </p:cNvSpPr>
          <p:nvPr>
            <p:ph type="body" sz="half" idx="19"/>
          </p:nvPr>
        </p:nvSpPr>
        <p:spPr>
          <a:xfrm>
            <a:off x="3727397" y="4873764"/>
            <a:ext cx="2898755" cy="1062422"/>
          </a:xfrm>
        </p:spPr>
        <p:txBody>
          <a:bodyPr anchor="t">
            <a:normAutofit/>
          </a:bodyPr>
          <a:lstStyle>
            <a:lvl1pPr marL="0" indent="0">
              <a:buNone/>
              <a:defRPr sz="1323"/>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en-US"/>
              <a:t>Click to edit Master text styles</a:t>
            </a:r>
          </a:p>
        </p:txBody>
      </p:sp>
      <p:sp>
        <p:nvSpPr>
          <p:cNvPr id="25" name="Text Placeholder 4"/>
          <p:cNvSpPr>
            <a:spLocks noGrp="1"/>
          </p:cNvSpPr>
          <p:nvPr>
            <p:ph type="body" sz="quarter" idx="13"/>
          </p:nvPr>
        </p:nvSpPr>
        <p:spPr>
          <a:xfrm>
            <a:off x="6833368" y="4297503"/>
            <a:ext cx="2895172" cy="576262"/>
          </a:xfrm>
        </p:spPr>
        <p:txBody>
          <a:bodyPr anchor="b">
            <a:noAutofit/>
          </a:bodyPr>
          <a:lstStyle>
            <a:lvl1pPr marL="0" indent="0">
              <a:buNone/>
              <a:defRPr sz="2268" b="0">
                <a:solidFill>
                  <a:schemeClr val="tx1"/>
                </a:solidFill>
              </a:defRPr>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26" name="Picture Placeholder 2"/>
          <p:cNvSpPr>
            <a:spLocks noGrp="1" noChangeAspect="1"/>
          </p:cNvSpPr>
          <p:nvPr>
            <p:ph type="pic" idx="22"/>
          </p:nvPr>
        </p:nvSpPr>
        <p:spPr>
          <a:xfrm>
            <a:off x="6833367" y="2336873"/>
            <a:ext cx="289517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512"/>
            </a:lvl1pPr>
            <a:lvl2pPr marL="432100" indent="0">
              <a:buNone/>
              <a:defRPr sz="1512"/>
            </a:lvl2pPr>
            <a:lvl3pPr marL="864199" indent="0">
              <a:buNone/>
              <a:defRPr sz="1512"/>
            </a:lvl3pPr>
            <a:lvl4pPr marL="1296299" indent="0">
              <a:buNone/>
              <a:defRPr sz="1512"/>
            </a:lvl4pPr>
            <a:lvl5pPr marL="1728399" indent="0">
              <a:buNone/>
              <a:defRPr sz="1512"/>
            </a:lvl5pPr>
            <a:lvl6pPr marL="2160499" indent="0">
              <a:buNone/>
              <a:defRPr sz="1512"/>
            </a:lvl6pPr>
            <a:lvl7pPr marL="2592598" indent="0">
              <a:buNone/>
              <a:defRPr sz="1512"/>
            </a:lvl7pPr>
            <a:lvl8pPr marL="3024698" indent="0">
              <a:buNone/>
              <a:defRPr sz="1512"/>
            </a:lvl8pPr>
            <a:lvl9pPr marL="3456798" indent="0">
              <a:buNone/>
              <a:defRPr sz="1512"/>
            </a:lvl9pPr>
          </a:lstStyle>
          <a:p>
            <a:r>
              <a:rPr lang="en-US"/>
              <a:t>Click icon to add picture</a:t>
            </a:r>
            <a:endParaRPr lang="en-US" dirty="0"/>
          </a:p>
        </p:txBody>
      </p:sp>
      <p:sp>
        <p:nvSpPr>
          <p:cNvPr id="27" name="Text Placeholder 3"/>
          <p:cNvSpPr>
            <a:spLocks noGrp="1"/>
          </p:cNvSpPr>
          <p:nvPr>
            <p:ph type="body" sz="half" idx="20"/>
          </p:nvPr>
        </p:nvSpPr>
        <p:spPr>
          <a:xfrm>
            <a:off x="6833250" y="4873762"/>
            <a:ext cx="2899007" cy="1062422"/>
          </a:xfrm>
        </p:spPr>
        <p:txBody>
          <a:bodyPr anchor="t">
            <a:normAutofit/>
          </a:bodyPr>
          <a:lstStyle>
            <a:lvl1pPr marL="0" indent="0">
              <a:buNone/>
              <a:defRPr sz="1323"/>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en-US"/>
              <a:t>Click to edit Master text styles</a:t>
            </a:r>
          </a:p>
        </p:txBody>
      </p:sp>
      <p:sp>
        <p:nvSpPr>
          <p:cNvPr id="3" name="Date Placeholder 2"/>
          <p:cNvSpPr>
            <a:spLocks noGrp="1"/>
          </p:cNvSpPr>
          <p:nvPr>
            <p:ph type="dt" sz="half" idx="10"/>
          </p:nvPr>
        </p:nvSpPr>
        <p:spPr/>
        <p:txBody>
          <a:bodyPr/>
          <a:lstStyle/>
          <a:p>
            <a:fld id="{F7964514-3B5B-441D-8B5E-C3064D9394BF}" type="datetime1">
              <a:rPr lang="ru-RU" smtClean="0"/>
              <a:t>16.11.2022</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1741819970"/>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9" name="Rectangle 8"/>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64514-3B5B-441D-8B5E-C3064D9394BF}" type="datetime1">
              <a:rPr lang="ru-RU" smtClean="0"/>
              <a:t>16.11.2022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4054726089"/>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7529929" y="1906985"/>
            <a:ext cx="5106988" cy="129301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281925" y="5409993"/>
            <a:ext cx="1602997" cy="12930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572651" y="609597"/>
            <a:ext cx="1014799"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2940" y="609598"/>
            <a:ext cx="8382616"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33089" y="5936188"/>
            <a:ext cx="2592467" cy="365125"/>
          </a:xfrm>
        </p:spPr>
        <p:txBody>
          <a:bodyPr/>
          <a:lstStyle/>
          <a:p>
            <a:fld id="{F7964514-3B5B-441D-8B5E-C3064D9394BF}" type="datetime1">
              <a:rPr lang="ru-RU" smtClean="0"/>
              <a:t>16.11.2022</a:t>
            </a:fld>
            <a:endParaRPr lang="ru-RU" dirty="0"/>
          </a:p>
        </p:txBody>
      </p:sp>
      <p:sp>
        <p:nvSpPr>
          <p:cNvPr id="5" name="Footer Placeholder 4"/>
          <p:cNvSpPr>
            <a:spLocks noGrp="1"/>
          </p:cNvSpPr>
          <p:nvPr>
            <p:ph type="ftr" sz="quarter" idx="11"/>
          </p:nvPr>
        </p:nvSpPr>
        <p:spPr>
          <a:xfrm>
            <a:off x="642939" y="5936189"/>
            <a:ext cx="5790150" cy="365125"/>
          </a:xfrm>
        </p:spPr>
        <p:txBody>
          <a:bodyPr/>
          <a:lstStyle/>
          <a:p>
            <a:endParaRPr lang="ru-RU" dirty="0"/>
          </a:p>
        </p:txBody>
      </p:sp>
      <p:sp>
        <p:nvSpPr>
          <p:cNvPr id="6" name="Slide Number Placeholder 5"/>
          <p:cNvSpPr>
            <a:spLocks noGrp="1"/>
          </p:cNvSpPr>
          <p:nvPr>
            <p:ph type="sldNum" sz="quarter" idx="12"/>
          </p:nvPr>
        </p:nvSpPr>
        <p:spPr>
          <a:xfrm>
            <a:off x="9542711" y="5398634"/>
            <a:ext cx="1090733" cy="1090789"/>
          </a:xfrm>
        </p:spPr>
        <p:txBody>
          <a:bodyPr anchor="t"/>
          <a:lstStyle>
            <a:lvl1pPr algn="ctr">
              <a:defRPr/>
            </a:lvl1p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3571623616"/>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7" name="Rectangle 16"/>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0013411-0037-47C1-8F6B-82384963D77E}" type="datetime1">
              <a:rPr lang="ru-RU" smtClean="0"/>
              <a:t>16.11.2022</a:t>
            </a:fld>
            <a:endParaRPr lang="ru-RU"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9AEC6DDB-1E0C-426F-A1BB-6B62AA1798C7}" type="slidenum">
              <a:rPr lang="en-US" altLang="ru-RU" smtClean="0"/>
              <a:pPr/>
              <a:t>‹#›</a:t>
            </a:fld>
            <a:endParaRPr lang="en-US" altLang="ru-RU" dirty="0"/>
          </a:p>
        </p:txBody>
      </p:sp>
    </p:spTree>
    <p:extLst>
      <p:ext uri="{BB962C8B-B14F-4D97-AF65-F5344CB8AC3E}">
        <p14:creationId xmlns:p14="http://schemas.microsoft.com/office/powerpoint/2010/main" val="21601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9864276"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5" y="4087901"/>
            <a:ext cx="1514916" cy="144270"/>
          </a:xfrm>
          <a:prstGeom prst="rect">
            <a:avLst/>
          </a:prstGeom>
        </p:spPr>
      </p:pic>
      <p:sp>
        <p:nvSpPr>
          <p:cNvPr id="9" name="Rectangle 8"/>
          <p:cNvSpPr/>
          <p:nvPr/>
        </p:nvSpPr>
        <p:spPr bwMode="ltGray">
          <a:xfrm>
            <a:off x="-2" y="2726267"/>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04156" y="2726267"/>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40" y="2869895"/>
            <a:ext cx="9085598" cy="1090788"/>
          </a:xfrm>
        </p:spPr>
        <p:txBody>
          <a:bodyPr anchor="ctr">
            <a:normAutofit/>
          </a:bodyPr>
          <a:lstStyle>
            <a:lvl1pPr algn="r">
              <a:defRPr sz="3402"/>
            </a:lvl1pPr>
          </a:lstStyle>
          <a:p>
            <a:r>
              <a:rPr lang="en-US"/>
              <a:t>Click to edit Master title style</a:t>
            </a:r>
            <a:endParaRPr lang="en-US" dirty="0"/>
          </a:p>
        </p:txBody>
      </p:sp>
      <p:sp>
        <p:nvSpPr>
          <p:cNvPr id="3" name="Text Placeholder 2"/>
          <p:cNvSpPr>
            <a:spLocks noGrp="1"/>
          </p:cNvSpPr>
          <p:nvPr>
            <p:ph type="body" idx="1"/>
          </p:nvPr>
        </p:nvSpPr>
        <p:spPr>
          <a:xfrm>
            <a:off x="642940" y="4232172"/>
            <a:ext cx="9085598" cy="1704017"/>
          </a:xfrm>
        </p:spPr>
        <p:txBody>
          <a:bodyPr>
            <a:normAutofit/>
          </a:bodyPr>
          <a:lstStyle>
            <a:lvl1pPr marL="0" indent="0" algn="r">
              <a:buNone/>
              <a:defRPr sz="1890">
                <a:solidFill>
                  <a:schemeClr val="tx1">
                    <a:tint val="75000"/>
                  </a:schemeClr>
                </a:solidFill>
              </a:defRPr>
            </a:lvl1pPr>
            <a:lvl2pPr marL="432100" indent="0">
              <a:buNone/>
              <a:defRPr sz="1890">
                <a:solidFill>
                  <a:schemeClr val="tx1">
                    <a:tint val="75000"/>
                  </a:schemeClr>
                </a:solidFill>
              </a:defRPr>
            </a:lvl2pPr>
            <a:lvl3pPr marL="864199" indent="0">
              <a:buNone/>
              <a:defRPr sz="1701">
                <a:solidFill>
                  <a:schemeClr val="tx1">
                    <a:tint val="75000"/>
                  </a:schemeClr>
                </a:solidFill>
              </a:defRPr>
            </a:lvl3pPr>
            <a:lvl4pPr marL="1296299" indent="0">
              <a:buNone/>
              <a:defRPr sz="1512">
                <a:solidFill>
                  <a:schemeClr val="tx1">
                    <a:tint val="75000"/>
                  </a:schemeClr>
                </a:solidFill>
              </a:defRPr>
            </a:lvl4pPr>
            <a:lvl5pPr marL="1728399" indent="0">
              <a:buNone/>
              <a:defRPr sz="1512">
                <a:solidFill>
                  <a:schemeClr val="tx1">
                    <a:tint val="75000"/>
                  </a:schemeClr>
                </a:solidFill>
              </a:defRPr>
            </a:lvl5pPr>
            <a:lvl6pPr marL="2160499" indent="0">
              <a:buNone/>
              <a:defRPr sz="1512">
                <a:solidFill>
                  <a:schemeClr val="tx1">
                    <a:tint val="75000"/>
                  </a:schemeClr>
                </a:solidFill>
              </a:defRPr>
            </a:lvl6pPr>
            <a:lvl7pPr marL="2592598" indent="0">
              <a:buNone/>
              <a:defRPr sz="1512">
                <a:solidFill>
                  <a:schemeClr val="tx1">
                    <a:tint val="75000"/>
                  </a:schemeClr>
                </a:solidFill>
              </a:defRPr>
            </a:lvl7pPr>
            <a:lvl8pPr marL="3024698" indent="0">
              <a:buNone/>
              <a:defRPr sz="1512">
                <a:solidFill>
                  <a:schemeClr val="tx1">
                    <a:tint val="75000"/>
                  </a:schemeClr>
                </a:solidFill>
              </a:defRPr>
            </a:lvl8pPr>
            <a:lvl9pPr marL="3456798" indent="0">
              <a:buNone/>
              <a:defRPr sz="15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64514-3B5B-441D-8B5E-C3064D9394BF}" type="datetime1">
              <a:rPr lang="ru-RU" smtClean="0"/>
              <a:t>16.11.2022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10139894" y="2869896"/>
            <a:ext cx="1090733" cy="1090789"/>
          </a:xfrm>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649608211"/>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0" name="Rectangle 9"/>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2938" y="2336873"/>
            <a:ext cx="4440193"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86737" y="2336873"/>
            <a:ext cx="4441800"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2537482899"/>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2" name="Rectangle 11"/>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37" y="753230"/>
            <a:ext cx="9085601"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548" y="2336874"/>
            <a:ext cx="4226582" cy="693135"/>
          </a:xfrm>
        </p:spPr>
        <p:txBody>
          <a:bodyPr anchor="b"/>
          <a:lstStyle>
            <a:lvl1pPr marL="0" indent="0">
              <a:buNone/>
              <a:defRPr sz="2268" b="1"/>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4" name="Content Placeholder 3"/>
          <p:cNvSpPr>
            <a:spLocks noGrp="1"/>
          </p:cNvSpPr>
          <p:nvPr>
            <p:ph sz="half" idx="2"/>
          </p:nvPr>
        </p:nvSpPr>
        <p:spPr>
          <a:xfrm>
            <a:off x="642940" y="3030009"/>
            <a:ext cx="4440190"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00349" y="2336873"/>
            <a:ext cx="4228189" cy="692076"/>
          </a:xfrm>
        </p:spPr>
        <p:txBody>
          <a:bodyPr anchor="b"/>
          <a:lstStyle>
            <a:lvl1pPr marL="0" indent="0">
              <a:buNone/>
              <a:defRPr sz="2268" b="1"/>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en-US"/>
              <a:t>Click to edit Master text styles</a:t>
            </a:r>
          </a:p>
        </p:txBody>
      </p:sp>
      <p:sp>
        <p:nvSpPr>
          <p:cNvPr id="6" name="Content Placeholder 5"/>
          <p:cNvSpPr>
            <a:spLocks noGrp="1"/>
          </p:cNvSpPr>
          <p:nvPr>
            <p:ph sz="quarter" idx="4"/>
          </p:nvPr>
        </p:nvSpPr>
        <p:spPr>
          <a:xfrm>
            <a:off x="5286738" y="3030009"/>
            <a:ext cx="4441801"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64514-3B5B-441D-8B5E-C3064D9394BF}" type="datetime1">
              <a:rPr lang="ru-RU" smtClean="0"/>
              <a:t>16.11.2022</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98058215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8" name="Rectangle 7"/>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64514-3B5B-441D-8B5E-C3064D9394BF}" type="datetime1">
              <a:rPr lang="ru-RU" smtClean="0"/>
              <a:t>16.11.2022</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1431236874"/>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6" name="Rectangle 5"/>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7964514-3B5B-441D-8B5E-C3064D9394BF}" type="datetime1">
              <a:rPr lang="ru-RU" smtClean="0"/>
              <a:t>16.11.2022</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1347300945"/>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0" name="Rectangle 9"/>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39" y="753227"/>
            <a:ext cx="9085597" cy="1080940"/>
          </a:xfrm>
        </p:spPr>
        <p:txBody>
          <a:bodyPr anchor="ctr">
            <a:normAutofit/>
          </a:bodyPr>
          <a:lstStyle>
            <a:lvl1pPr>
              <a:defRPr sz="3402"/>
            </a:lvl1pPr>
          </a:lstStyle>
          <a:p>
            <a:r>
              <a:rPr lang="en-US"/>
              <a:t>Click to edit Master title style</a:t>
            </a:r>
            <a:endParaRPr lang="en-US" dirty="0"/>
          </a:p>
        </p:txBody>
      </p:sp>
      <p:sp>
        <p:nvSpPr>
          <p:cNvPr id="3" name="Content Placeholder 2"/>
          <p:cNvSpPr>
            <a:spLocks noGrp="1"/>
          </p:cNvSpPr>
          <p:nvPr>
            <p:ph idx="1"/>
          </p:nvPr>
        </p:nvSpPr>
        <p:spPr>
          <a:xfrm>
            <a:off x="4428368" y="2336874"/>
            <a:ext cx="5300170"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2940" y="2336873"/>
            <a:ext cx="3581821" cy="3599317"/>
          </a:xfrm>
        </p:spPr>
        <p:txBody>
          <a:bodyPr anchor="ctr"/>
          <a:lstStyle>
            <a:lvl1pPr marL="0" indent="0">
              <a:buNone/>
              <a:defRPr sz="1512"/>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4213844163"/>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9864276"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157" y="1971234"/>
            <a:ext cx="1514916" cy="144270"/>
          </a:xfrm>
          <a:prstGeom prst="rect">
            <a:avLst/>
          </a:prstGeom>
        </p:spPr>
      </p:pic>
      <p:sp>
        <p:nvSpPr>
          <p:cNvPr id="10" name="Rectangle 9"/>
          <p:cNvSpPr/>
          <p:nvPr/>
        </p:nvSpPr>
        <p:spPr bwMode="ltGray">
          <a:xfrm>
            <a:off x="0" y="609600"/>
            <a:ext cx="986427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004158" y="609600"/>
            <a:ext cx="151491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2941" y="753228"/>
            <a:ext cx="9085596" cy="1080938"/>
          </a:xfrm>
        </p:spPr>
        <p:txBody>
          <a:bodyPr anchor="ctr">
            <a:normAutofit/>
          </a:bodyPr>
          <a:lstStyle>
            <a:lvl1pPr>
              <a:defRPr sz="3402"/>
            </a:lvl1pPr>
          </a:lstStyle>
          <a:p>
            <a:r>
              <a:rPr lang="en-US"/>
              <a:t>Click to edit Master title style</a:t>
            </a:r>
            <a:endParaRPr lang="en-US" dirty="0"/>
          </a:p>
        </p:txBody>
      </p:sp>
      <p:sp>
        <p:nvSpPr>
          <p:cNvPr id="3" name="Picture Placeholder 2"/>
          <p:cNvSpPr>
            <a:spLocks noGrp="1" noChangeAspect="1"/>
          </p:cNvSpPr>
          <p:nvPr>
            <p:ph type="pic" idx="1"/>
          </p:nvPr>
        </p:nvSpPr>
        <p:spPr>
          <a:xfrm>
            <a:off x="4600829" y="2336874"/>
            <a:ext cx="5127710" cy="3599312"/>
          </a:xfrm>
          <a:noFill/>
          <a:ln>
            <a:noFill/>
          </a:ln>
          <a:effectLst>
            <a:outerShdw blurRad="76200" dist="63500" dir="5040000" algn="tl" rotWithShape="0">
              <a:srgbClr val="000000">
                <a:alpha val="41000"/>
              </a:srgbClr>
            </a:outerShdw>
          </a:effectLst>
        </p:spPr>
        <p:txBody>
          <a:bodyPr anchor="t"/>
          <a:lstStyle>
            <a:lvl1pPr marL="0" indent="0">
              <a:buNone/>
              <a:defRPr sz="3024"/>
            </a:lvl1pPr>
            <a:lvl2pPr marL="432100" indent="0">
              <a:buNone/>
              <a:defRPr sz="2646"/>
            </a:lvl2pPr>
            <a:lvl3pPr marL="864199" indent="0">
              <a:buNone/>
              <a:defRPr sz="2268"/>
            </a:lvl3pPr>
            <a:lvl4pPr marL="1296299" indent="0">
              <a:buNone/>
              <a:defRPr sz="1890"/>
            </a:lvl4pPr>
            <a:lvl5pPr marL="1728399" indent="0">
              <a:buNone/>
              <a:defRPr sz="1890"/>
            </a:lvl5pPr>
            <a:lvl6pPr marL="2160499" indent="0">
              <a:buNone/>
              <a:defRPr sz="1890"/>
            </a:lvl6pPr>
            <a:lvl7pPr marL="2592598" indent="0">
              <a:buNone/>
              <a:defRPr sz="1890"/>
            </a:lvl7pPr>
            <a:lvl8pPr marL="3024698" indent="0">
              <a:buNone/>
              <a:defRPr sz="1890"/>
            </a:lvl8pPr>
            <a:lvl9pPr marL="3456798" indent="0">
              <a:buNone/>
              <a:defRPr sz="1890"/>
            </a:lvl9pPr>
          </a:lstStyle>
          <a:p>
            <a:r>
              <a:rPr lang="en-US"/>
              <a:t>Click icon to add picture</a:t>
            </a:r>
            <a:endParaRPr lang="en-US" dirty="0"/>
          </a:p>
        </p:txBody>
      </p:sp>
      <p:sp>
        <p:nvSpPr>
          <p:cNvPr id="4" name="Text Placeholder 3"/>
          <p:cNvSpPr>
            <a:spLocks noGrp="1"/>
          </p:cNvSpPr>
          <p:nvPr>
            <p:ph type="body" sz="half" idx="2"/>
          </p:nvPr>
        </p:nvSpPr>
        <p:spPr>
          <a:xfrm>
            <a:off x="642941" y="2336874"/>
            <a:ext cx="3663264" cy="3599315"/>
          </a:xfrm>
        </p:spPr>
        <p:txBody>
          <a:bodyPr anchor="ctr"/>
          <a:lstStyle>
            <a:lvl1pPr marL="0" indent="0">
              <a:buNone/>
              <a:defRPr sz="1512"/>
            </a:lvl1pPr>
            <a:lvl2pPr marL="432100" indent="0">
              <a:buNone/>
              <a:defRPr sz="1323"/>
            </a:lvl2pPr>
            <a:lvl3pPr marL="864199" indent="0">
              <a:buNone/>
              <a:defRPr sz="1134"/>
            </a:lvl3pPr>
            <a:lvl4pPr marL="1296299" indent="0">
              <a:buNone/>
              <a:defRPr sz="945"/>
            </a:lvl4pPr>
            <a:lvl5pPr marL="1728399" indent="0">
              <a:buNone/>
              <a:defRPr sz="945"/>
            </a:lvl5pPr>
            <a:lvl6pPr marL="2160499" indent="0">
              <a:buNone/>
              <a:defRPr sz="945"/>
            </a:lvl6pPr>
            <a:lvl7pPr marL="2592598" indent="0">
              <a:buNone/>
              <a:defRPr sz="945"/>
            </a:lvl7pPr>
            <a:lvl8pPr marL="3024698" indent="0">
              <a:buNone/>
              <a:defRPr sz="945"/>
            </a:lvl8pPr>
            <a:lvl9pPr marL="3456798"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F7964514-3B5B-441D-8B5E-C3064D9394BF}" type="datetime1">
              <a:rPr lang="ru-RU" smtClean="0"/>
              <a:t>16.11.2022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306558520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1522075" cy="6858000"/>
          </a:xfrm>
          <a:prstGeom prst="rect">
            <a:avLst/>
          </a:prstGeom>
        </p:spPr>
      </p:pic>
      <p:sp>
        <p:nvSpPr>
          <p:cNvPr id="2" name="Title Placeholder 1"/>
          <p:cNvSpPr>
            <a:spLocks noGrp="1"/>
          </p:cNvSpPr>
          <p:nvPr>
            <p:ph type="title"/>
          </p:nvPr>
        </p:nvSpPr>
        <p:spPr>
          <a:xfrm>
            <a:off x="642939" y="753228"/>
            <a:ext cx="9085599"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2939" y="2336873"/>
            <a:ext cx="908559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36070" y="5936188"/>
            <a:ext cx="2592467"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F7964514-3B5B-441D-8B5E-C3064D9394BF}" type="datetime1">
              <a:rPr lang="ru-RU" smtClean="0"/>
              <a:t>16.11.2022</a:t>
            </a:fld>
            <a:endParaRPr lang="ru-RU" dirty="0"/>
          </a:p>
        </p:txBody>
      </p:sp>
      <p:sp>
        <p:nvSpPr>
          <p:cNvPr id="5" name="Footer Placeholder 4"/>
          <p:cNvSpPr>
            <a:spLocks noGrp="1"/>
          </p:cNvSpPr>
          <p:nvPr>
            <p:ph type="ftr" sz="quarter" idx="3"/>
          </p:nvPr>
        </p:nvSpPr>
        <p:spPr>
          <a:xfrm>
            <a:off x="642939" y="5936189"/>
            <a:ext cx="6493132" cy="365125"/>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139894" y="753228"/>
            <a:ext cx="1090733" cy="1090789"/>
          </a:xfrm>
          <a:prstGeom prst="rect">
            <a:avLst/>
          </a:prstGeom>
        </p:spPr>
        <p:txBody>
          <a:bodyPr vert="horz" lIns="91440" tIns="45720" rIns="91440" bIns="45720" rtlCol="0" anchor="ctr"/>
          <a:lstStyle>
            <a:lvl1pPr algn="l">
              <a:defRPr sz="3402">
                <a:solidFill>
                  <a:schemeClr val="tx1">
                    <a:tint val="75000"/>
                  </a:schemeClr>
                </a:solidFill>
              </a:defRPr>
            </a:lvl1pPr>
          </a:lstStyle>
          <a:p>
            <a:fld id="{725C68B6-61C2-468F-89AB-4B9F7531AA68}" type="slidenum">
              <a:rPr lang="ru-RU" smtClean="0"/>
              <a:pPr/>
              <a:t>‹#›</a:t>
            </a:fld>
            <a:endParaRPr lang="ru-RU" dirty="0"/>
          </a:p>
        </p:txBody>
      </p:sp>
    </p:spTree>
    <p:extLst>
      <p:ext uri="{BB962C8B-B14F-4D97-AF65-F5344CB8AC3E}">
        <p14:creationId xmlns:p14="http://schemas.microsoft.com/office/powerpoint/2010/main" val="194741589"/>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hf hdr="0" ftr="0"/>
  <p:txStyles>
    <p:titleStyle>
      <a:lvl1pPr algn="l" defTabSz="864199" rtl="0" eaLnBrk="1" latinLnBrk="0" hangingPunct="1">
        <a:lnSpc>
          <a:spcPct val="90000"/>
        </a:lnSpc>
        <a:spcBef>
          <a:spcPct val="0"/>
        </a:spcBef>
        <a:buNone/>
        <a:defRPr sz="3402" kern="1200">
          <a:solidFill>
            <a:schemeClr val="tx1"/>
          </a:solidFill>
          <a:latin typeface="+mj-lt"/>
          <a:ea typeface="+mj-ea"/>
          <a:cs typeface="+mj-cs"/>
        </a:defRPr>
      </a:lvl1pPr>
    </p:titleStyle>
    <p:bodyStyle>
      <a:lvl1pPr marL="216050" indent="-216050" algn="l" defTabSz="864199" rtl="0" eaLnBrk="1" latinLnBrk="0" hangingPunct="1">
        <a:lnSpc>
          <a:spcPct val="90000"/>
        </a:lnSpc>
        <a:spcBef>
          <a:spcPts val="945"/>
        </a:spcBef>
        <a:buFont typeface="Arial" panose="020B0604020202020204" pitchFamily="34" charset="0"/>
        <a:buChar char="•"/>
        <a:defRPr sz="2268" kern="1200">
          <a:solidFill>
            <a:schemeClr val="tx1"/>
          </a:solidFill>
          <a:latin typeface="+mn-lt"/>
          <a:ea typeface="+mn-ea"/>
          <a:cs typeface="+mn-cs"/>
        </a:defRPr>
      </a:lvl1pPr>
      <a:lvl2pPr marL="648150" indent="-216050" algn="l" defTabSz="864199" rtl="0" eaLnBrk="1" latinLnBrk="0" hangingPunct="1">
        <a:lnSpc>
          <a:spcPct val="90000"/>
        </a:lnSpc>
        <a:spcBef>
          <a:spcPts val="473"/>
        </a:spcBef>
        <a:buFont typeface="Arial" panose="020B0604020202020204" pitchFamily="34" charset="0"/>
        <a:buChar char="•"/>
        <a:defRPr sz="1890" kern="1200">
          <a:solidFill>
            <a:schemeClr val="tx1"/>
          </a:solidFill>
          <a:latin typeface="+mn-lt"/>
          <a:ea typeface="+mn-ea"/>
          <a:cs typeface="+mn-cs"/>
        </a:defRPr>
      </a:lvl2pPr>
      <a:lvl3pPr marL="1080249" indent="-216050" algn="l" defTabSz="864199" rtl="0" eaLnBrk="1" latinLnBrk="0" hangingPunct="1">
        <a:lnSpc>
          <a:spcPct val="90000"/>
        </a:lnSpc>
        <a:spcBef>
          <a:spcPts val="473"/>
        </a:spcBef>
        <a:buFont typeface="Arial" panose="020B0604020202020204" pitchFamily="34" charset="0"/>
        <a:buChar char="•"/>
        <a:defRPr sz="1701" kern="1200">
          <a:solidFill>
            <a:schemeClr val="tx1"/>
          </a:solidFill>
          <a:latin typeface="+mn-lt"/>
          <a:ea typeface="+mn-ea"/>
          <a:cs typeface="+mn-cs"/>
        </a:defRPr>
      </a:lvl3pPr>
      <a:lvl4pPr marL="1512349" indent="-216050" algn="l" defTabSz="864199" rtl="0" eaLnBrk="1" latinLnBrk="0" hangingPunct="1">
        <a:lnSpc>
          <a:spcPct val="90000"/>
        </a:lnSpc>
        <a:spcBef>
          <a:spcPts val="473"/>
        </a:spcBef>
        <a:buFont typeface="Arial" panose="020B0604020202020204" pitchFamily="34" charset="0"/>
        <a:buChar char="•"/>
        <a:defRPr sz="1512" kern="1200">
          <a:solidFill>
            <a:schemeClr val="tx1"/>
          </a:solidFill>
          <a:latin typeface="+mn-lt"/>
          <a:ea typeface="+mn-ea"/>
          <a:cs typeface="+mn-cs"/>
        </a:defRPr>
      </a:lvl4pPr>
      <a:lvl5pPr marL="1944449" indent="-216050" algn="l" defTabSz="864199" rtl="0" eaLnBrk="1" latinLnBrk="0" hangingPunct="1">
        <a:lnSpc>
          <a:spcPct val="90000"/>
        </a:lnSpc>
        <a:spcBef>
          <a:spcPts val="473"/>
        </a:spcBef>
        <a:buFont typeface="Arial" panose="020B0604020202020204" pitchFamily="34" charset="0"/>
        <a:buChar char="•"/>
        <a:defRPr sz="1512" kern="1200">
          <a:solidFill>
            <a:schemeClr val="tx1"/>
          </a:solidFill>
          <a:latin typeface="+mn-lt"/>
          <a:ea typeface="+mn-ea"/>
          <a:cs typeface="+mn-cs"/>
        </a:defRPr>
      </a:lvl5pPr>
      <a:lvl6pPr marL="2376548" indent="-216050" algn="l" defTabSz="864199" rtl="0" eaLnBrk="1" latinLnBrk="0" hangingPunct="1">
        <a:lnSpc>
          <a:spcPct val="90000"/>
        </a:lnSpc>
        <a:spcBef>
          <a:spcPts val="473"/>
        </a:spcBef>
        <a:buFont typeface="Arial" panose="020B0604020202020204" pitchFamily="34" charset="0"/>
        <a:buChar char="•"/>
        <a:defRPr sz="1323" kern="1200">
          <a:solidFill>
            <a:schemeClr val="tx1"/>
          </a:solidFill>
          <a:latin typeface="+mn-lt"/>
          <a:ea typeface="+mn-ea"/>
          <a:cs typeface="+mn-cs"/>
        </a:defRPr>
      </a:lvl6pPr>
      <a:lvl7pPr marL="2808648" indent="-216050" algn="l" defTabSz="864199" rtl="0" eaLnBrk="1" latinLnBrk="0" hangingPunct="1">
        <a:lnSpc>
          <a:spcPct val="90000"/>
        </a:lnSpc>
        <a:spcBef>
          <a:spcPts val="473"/>
        </a:spcBef>
        <a:buFont typeface="Arial" panose="020B0604020202020204" pitchFamily="34" charset="0"/>
        <a:buChar char="•"/>
        <a:defRPr sz="1323" kern="1200">
          <a:solidFill>
            <a:schemeClr val="tx1"/>
          </a:solidFill>
          <a:latin typeface="+mn-lt"/>
          <a:ea typeface="+mn-ea"/>
          <a:cs typeface="+mn-cs"/>
        </a:defRPr>
      </a:lvl7pPr>
      <a:lvl8pPr marL="3240748" indent="-216050" algn="l" defTabSz="864199" rtl="0" eaLnBrk="1" latinLnBrk="0" hangingPunct="1">
        <a:lnSpc>
          <a:spcPct val="90000"/>
        </a:lnSpc>
        <a:spcBef>
          <a:spcPts val="473"/>
        </a:spcBef>
        <a:buFont typeface="Arial" panose="020B0604020202020204" pitchFamily="34" charset="0"/>
        <a:buChar char="•"/>
        <a:defRPr sz="1323" kern="1200">
          <a:solidFill>
            <a:schemeClr val="tx1"/>
          </a:solidFill>
          <a:latin typeface="+mn-lt"/>
          <a:ea typeface="+mn-ea"/>
          <a:cs typeface="+mn-cs"/>
        </a:defRPr>
      </a:lvl8pPr>
      <a:lvl9pPr marL="3672848" indent="-216050" algn="l" defTabSz="864199" rtl="0" eaLnBrk="1" latinLnBrk="0" hangingPunct="1">
        <a:lnSpc>
          <a:spcPct val="90000"/>
        </a:lnSpc>
        <a:spcBef>
          <a:spcPts val="473"/>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864199" rtl="0" eaLnBrk="1" latinLnBrk="0" hangingPunct="1">
        <a:defRPr sz="1701" kern="1200">
          <a:solidFill>
            <a:schemeClr val="tx1"/>
          </a:solidFill>
          <a:latin typeface="+mn-lt"/>
          <a:ea typeface="+mn-ea"/>
          <a:cs typeface="+mn-cs"/>
        </a:defRPr>
      </a:lvl1pPr>
      <a:lvl2pPr marL="432100" algn="l" defTabSz="864199" rtl="0" eaLnBrk="1" latinLnBrk="0" hangingPunct="1">
        <a:defRPr sz="1701" kern="1200">
          <a:solidFill>
            <a:schemeClr val="tx1"/>
          </a:solidFill>
          <a:latin typeface="+mn-lt"/>
          <a:ea typeface="+mn-ea"/>
          <a:cs typeface="+mn-cs"/>
        </a:defRPr>
      </a:lvl2pPr>
      <a:lvl3pPr marL="864199" algn="l" defTabSz="864199" rtl="0" eaLnBrk="1" latinLnBrk="0" hangingPunct="1">
        <a:defRPr sz="1701" kern="1200">
          <a:solidFill>
            <a:schemeClr val="tx1"/>
          </a:solidFill>
          <a:latin typeface="+mn-lt"/>
          <a:ea typeface="+mn-ea"/>
          <a:cs typeface="+mn-cs"/>
        </a:defRPr>
      </a:lvl3pPr>
      <a:lvl4pPr marL="1296299" algn="l" defTabSz="864199" rtl="0" eaLnBrk="1" latinLnBrk="0" hangingPunct="1">
        <a:defRPr sz="1701" kern="1200">
          <a:solidFill>
            <a:schemeClr val="tx1"/>
          </a:solidFill>
          <a:latin typeface="+mn-lt"/>
          <a:ea typeface="+mn-ea"/>
          <a:cs typeface="+mn-cs"/>
        </a:defRPr>
      </a:lvl4pPr>
      <a:lvl5pPr marL="1728399" algn="l" defTabSz="864199" rtl="0" eaLnBrk="1" latinLnBrk="0" hangingPunct="1">
        <a:defRPr sz="1701" kern="1200">
          <a:solidFill>
            <a:schemeClr val="tx1"/>
          </a:solidFill>
          <a:latin typeface="+mn-lt"/>
          <a:ea typeface="+mn-ea"/>
          <a:cs typeface="+mn-cs"/>
        </a:defRPr>
      </a:lvl5pPr>
      <a:lvl6pPr marL="2160499" algn="l" defTabSz="864199" rtl="0" eaLnBrk="1" latinLnBrk="0" hangingPunct="1">
        <a:defRPr sz="1701" kern="1200">
          <a:solidFill>
            <a:schemeClr val="tx1"/>
          </a:solidFill>
          <a:latin typeface="+mn-lt"/>
          <a:ea typeface="+mn-ea"/>
          <a:cs typeface="+mn-cs"/>
        </a:defRPr>
      </a:lvl6pPr>
      <a:lvl7pPr marL="2592598" algn="l" defTabSz="864199" rtl="0" eaLnBrk="1" latinLnBrk="0" hangingPunct="1">
        <a:defRPr sz="1701" kern="1200">
          <a:solidFill>
            <a:schemeClr val="tx1"/>
          </a:solidFill>
          <a:latin typeface="+mn-lt"/>
          <a:ea typeface="+mn-ea"/>
          <a:cs typeface="+mn-cs"/>
        </a:defRPr>
      </a:lvl7pPr>
      <a:lvl8pPr marL="3024698" algn="l" defTabSz="864199" rtl="0" eaLnBrk="1" latinLnBrk="0" hangingPunct="1">
        <a:defRPr sz="1701" kern="1200">
          <a:solidFill>
            <a:schemeClr val="tx1"/>
          </a:solidFill>
          <a:latin typeface="+mn-lt"/>
          <a:ea typeface="+mn-ea"/>
          <a:cs typeface="+mn-cs"/>
        </a:defRPr>
      </a:lvl8pPr>
      <a:lvl9pPr marL="3456798" algn="l" defTabSz="864199"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490" y="760977"/>
            <a:ext cx="10369868" cy="1097279"/>
          </a:xfrm>
        </p:spPr>
        <p:txBody>
          <a:bodyPr>
            <a:normAutofit/>
          </a:bodyPr>
          <a:lstStyle/>
          <a:p>
            <a:r>
              <a:rPr lang="en-US" altLang="en-US" sz="6600" dirty="0" err="1">
                <a:solidFill>
                  <a:srgbClr val="FF0000"/>
                </a:solidFill>
                <a:highlight>
                  <a:srgbClr val="C0C0C0"/>
                </a:highlight>
                <a:latin typeface="Times New Roman" panose="02020603050405020304" pitchFamily="18" charset="0"/>
                <a:cs typeface="Times New Roman" panose="02020603050405020304" pitchFamily="18" charset="0"/>
                <a:sym typeface="Times New Roman" panose="02020603050405020304" pitchFamily="18" charset="0"/>
              </a:rPr>
              <a:t>Proqram</a:t>
            </a:r>
            <a:r>
              <a:rPr lang="en-US" altLang="en-US" sz="6600" dirty="0">
                <a:solidFill>
                  <a:srgbClr val="FF0000"/>
                </a:solidFill>
                <a:highlight>
                  <a:srgbClr val="C0C0C0"/>
                </a:highlight>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6600" dirty="0" err="1">
                <a:solidFill>
                  <a:srgbClr val="FF0000"/>
                </a:solidFill>
                <a:highlight>
                  <a:srgbClr val="C0C0C0"/>
                </a:highlight>
                <a:latin typeface="Times New Roman" panose="02020603050405020304" pitchFamily="18" charset="0"/>
                <a:cs typeface="Times New Roman" panose="02020603050405020304" pitchFamily="18" charset="0"/>
                <a:sym typeface="Times New Roman" panose="02020603050405020304" pitchFamily="18" charset="0"/>
              </a:rPr>
              <a:t>Mühəndisliyi</a:t>
            </a:r>
            <a:r>
              <a:rPr lang="az-Latn-AZ" altLang="en-US" sz="6600" dirty="0">
                <a:solidFill>
                  <a:srgbClr val="FF0000"/>
                </a:solidFill>
                <a:highlight>
                  <a:srgbClr val="C0C0C0"/>
                </a:highlight>
                <a:latin typeface="Times New Roman" panose="02020603050405020304" pitchFamily="18" charset="0"/>
                <a:cs typeface="Times New Roman" panose="02020603050405020304" pitchFamily="18" charset="0"/>
                <a:sym typeface="Times New Roman" panose="02020603050405020304" pitchFamily="18" charset="0"/>
              </a:rPr>
              <a:t>         </a:t>
            </a:r>
            <a:endParaRPr lang="ru-RU" sz="6600" dirty="0">
              <a:solidFill>
                <a:srgbClr val="FF0000"/>
              </a:solidFill>
              <a:highlight>
                <a:srgbClr val="C0C0C0"/>
              </a:highlight>
            </a:endParaRPr>
          </a:p>
        </p:txBody>
      </p:sp>
      <p:sp>
        <p:nvSpPr>
          <p:cNvPr id="3" name="Текст 2"/>
          <p:cNvSpPr>
            <a:spLocks noGrp="1"/>
          </p:cNvSpPr>
          <p:nvPr>
            <p:ph idx="1"/>
          </p:nvPr>
        </p:nvSpPr>
        <p:spPr>
          <a:xfrm>
            <a:off x="144413" y="2211920"/>
            <a:ext cx="9155021" cy="4060915"/>
          </a:xfrm>
        </p:spPr>
        <p:txBody>
          <a:bodyPr>
            <a:normAutofit/>
          </a:bodyPr>
          <a:lstStyle/>
          <a:p>
            <a:pPr algn="just"/>
            <a:r>
              <a:rPr lang="az-Latn-AZ" sz="2800" dirty="0">
                <a:solidFill>
                  <a:schemeClr val="tx1"/>
                </a:solidFill>
              </a:rPr>
              <a:t>    </a:t>
            </a:r>
            <a:r>
              <a:rPr lang="az-Latn-AZ" sz="2800" dirty="0"/>
              <a:t>Bu bölmədə biz böyük, mürəkkəb proqram təminatı sistemlərinin inkişafı zamanı qarşıya çıxan problemləri araşdıracağıq. Proqram təminatının hazırlanması mühəndislik prosesi olduğundan, mövzu proqram mühəndisliyi adlanır. </a:t>
            </a:r>
          </a:p>
          <a:p>
            <a:pPr algn="just"/>
            <a:r>
              <a:rPr lang="az-Latn-AZ" sz="2800" dirty="0"/>
              <a:t>Məqsəd-proqram təminatının hazırlanması prosesini istiqamətləndirən və səmərəli, etibarlı proqram məhsullarına gətirib çıxaran prinsipləri tapmaqdır. </a:t>
            </a:r>
            <a:endParaRPr lang="ru-RU" sz="2800" dirty="0"/>
          </a:p>
        </p:txBody>
      </p:sp>
      <p:sp>
        <p:nvSpPr>
          <p:cNvPr id="4" name="Дата 3"/>
          <p:cNvSpPr>
            <a:spLocks noGrp="1"/>
          </p:cNvSpPr>
          <p:nvPr>
            <p:ph type="dt" sz="half" idx="10"/>
          </p:nvPr>
        </p:nvSpPr>
        <p:spPr/>
        <p:txBody>
          <a:bodyPr/>
          <a:lstStyle/>
          <a:p>
            <a:pPr>
              <a:defRPr/>
            </a:pPr>
            <a:fld id="{D173EAB0-42A5-4E95-AD4E-FE9B7F76FFCB}"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9AEC6DDB-1E0C-426F-A1BB-6B62AA1798C7}" type="slidenum">
              <a:rPr lang="en-US" altLang="ru-RU" smtClean="0"/>
              <a:pPr/>
              <a:t>1</a:t>
            </a:fld>
            <a:endParaRPr lang="en-US" altLang="ru-RU" dirty="0"/>
          </a:p>
        </p:txBody>
      </p:sp>
    </p:spTree>
    <p:extLst>
      <p:ext uri="{BB962C8B-B14F-4D97-AF65-F5344CB8AC3E}">
        <p14:creationId xmlns:p14="http://schemas.microsoft.com/office/powerpoint/2010/main" val="99261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877F8-1601-48D1-87DD-7FC03736277B}"/>
              </a:ext>
            </a:extLst>
          </p:cNvPr>
          <p:cNvSpPr>
            <a:spLocks noGrp="1"/>
          </p:cNvSpPr>
          <p:nvPr>
            <p:ph type="title"/>
          </p:nvPr>
        </p:nvSpPr>
        <p:spPr/>
        <p:txBody>
          <a:bodyPr/>
          <a:lstStyle/>
          <a:p>
            <a:r>
              <a:rPr lang="en-US" dirty="0"/>
              <a:t>Şəlalə</a:t>
            </a:r>
            <a:r>
              <a:rPr lang="az-Latn-AZ" dirty="0"/>
              <a:t>-</a:t>
            </a:r>
            <a:r>
              <a:rPr lang="en-US" dirty="0"/>
              <a:t> Həyat </a:t>
            </a:r>
            <a:r>
              <a:rPr lang="en-US" dirty="0" err="1"/>
              <a:t>Dövrü</a:t>
            </a:r>
            <a:r>
              <a:rPr lang="en-US" dirty="0"/>
              <a:t> </a:t>
            </a:r>
            <a:r>
              <a:rPr lang="en-US" dirty="0" err="1"/>
              <a:t>Modeli</a:t>
            </a:r>
            <a:r>
              <a:rPr lang="az-Latn-AZ" dirty="0"/>
              <a:t>-</a:t>
            </a:r>
            <a:r>
              <a:rPr lang="az-Latn-AZ" sz="2000" dirty="0"/>
              <a:t>nin  istifadəsi aşağıdakı hallarda  ən təsirli olur</a:t>
            </a:r>
            <a:endParaRPr lang="ru-RU" dirty="0"/>
          </a:p>
        </p:txBody>
      </p:sp>
      <p:graphicFrame>
        <p:nvGraphicFramePr>
          <p:cNvPr id="4" name="Объект 3">
            <a:extLst>
              <a:ext uri="{FF2B5EF4-FFF2-40B4-BE49-F238E27FC236}">
                <a16:creationId xmlns:a16="http://schemas.microsoft.com/office/drawing/2014/main" id="{0CB8347A-3209-4176-BC2D-01695B5ABDF2}"/>
              </a:ext>
            </a:extLst>
          </p:cNvPr>
          <p:cNvGraphicFramePr>
            <a:graphicFrameLocks noGrp="1"/>
          </p:cNvGraphicFramePr>
          <p:nvPr>
            <p:ph idx="1"/>
            <p:extLst>
              <p:ext uri="{D42A27DB-BD31-4B8C-83A1-F6EECF244321}">
                <p14:modId xmlns:p14="http://schemas.microsoft.com/office/powerpoint/2010/main" val="4245608634"/>
              </p:ext>
            </p:extLst>
          </p:nvPr>
        </p:nvGraphicFramePr>
        <p:xfrm>
          <a:off x="325564" y="1556792"/>
          <a:ext cx="9175474"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Дата 2"/>
          <p:cNvSpPr>
            <a:spLocks noGrp="1"/>
          </p:cNvSpPr>
          <p:nvPr>
            <p:ph type="dt" sz="half" idx="10"/>
          </p:nvPr>
        </p:nvSpPr>
        <p:spPr/>
        <p:txBody>
          <a:bodyPr/>
          <a:lstStyle/>
          <a:p>
            <a:fld id="{2D713AEA-3812-4731-9E12-23DD9E88FFD9}"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10</a:t>
            </a:fld>
            <a:endParaRPr lang="ru-RU" dirty="0"/>
          </a:p>
        </p:txBody>
      </p:sp>
    </p:spTree>
    <p:extLst>
      <p:ext uri="{BB962C8B-B14F-4D97-AF65-F5344CB8AC3E}">
        <p14:creationId xmlns:p14="http://schemas.microsoft.com/office/powerpoint/2010/main" val="318324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14073-1845-4046-84DF-7AEBDB98FF46}"/>
              </a:ext>
            </a:extLst>
          </p:cNvPr>
          <p:cNvSpPr>
            <a:spLocks noGrp="1"/>
          </p:cNvSpPr>
          <p:nvPr>
            <p:ph type="title"/>
          </p:nvPr>
        </p:nvSpPr>
        <p:spPr>
          <a:ln>
            <a:solidFill>
              <a:schemeClr val="accent6">
                <a:lumMod val="75000"/>
              </a:schemeClr>
            </a:solidFill>
          </a:ln>
        </p:spPr>
        <p:txBody>
          <a:bodyPr/>
          <a:lstStyle/>
          <a:p>
            <a:r>
              <a:rPr lang="en-US" dirty="0"/>
              <a:t>Modelin mənfi cəhətləri</a:t>
            </a:r>
            <a:endParaRPr lang="ru-RU" dirty="0"/>
          </a:p>
        </p:txBody>
      </p:sp>
      <p:graphicFrame>
        <p:nvGraphicFramePr>
          <p:cNvPr id="4" name="Объект 3">
            <a:extLst>
              <a:ext uri="{FF2B5EF4-FFF2-40B4-BE49-F238E27FC236}">
                <a16:creationId xmlns:a16="http://schemas.microsoft.com/office/drawing/2014/main" id="{D649C771-AA6B-40C6-BA9F-1A2ED2E67D22}"/>
              </a:ext>
            </a:extLst>
          </p:cNvPr>
          <p:cNvGraphicFramePr>
            <a:graphicFrameLocks noGrp="1"/>
          </p:cNvGraphicFramePr>
          <p:nvPr>
            <p:ph idx="1"/>
            <p:extLst>
              <p:ext uri="{D42A27DB-BD31-4B8C-83A1-F6EECF244321}">
                <p14:modId xmlns:p14="http://schemas.microsoft.com/office/powerpoint/2010/main" val="1351144250"/>
              </p:ext>
            </p:extLst>
          </p:nvPr>
        </p:nvGraphicFramePr>
        <p:xfrm>
          <a:off x="1" y="1268760"/>
          <a:ext cx="10578589"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Дата 2"/>
          <p:cNvSpPr>
            <a:spLocks noGrp="1"/>
          </p:cNvSpPr>
          <p:nvPr>
            <p:ph type="dt" sz="half" idx="10"/>
          </p:nvPr>
        </p:nvSpPr>
        <p:spPr/>
        <p:txBody>
          <a:bodyPr/>
          <a:lstStyle/>
          <a:p>
            <a:fld id="{253790DF-B519-4872-8DA4-0416B3F5394B}"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11</a:t>
            </a:fld>
            <a:endParaRPr lang="ru-RU" dirty="0"/>
          </a:p>
        </p:txBody>
      </p:sp>
    </p:spTree>
    <p:extLst>
      <p:ext uri="{BB962C8B-B14F-4D97-AF65-F5344CB8AC3E}">
        <p14:creationId xmlns:p14="http://schemas.microsoft.com/office/powerpoint/2010/main" val="24139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Artan model </a:t>
            </a:r>
            <a:r>
              <a:rPr lang="en-US" dirty="0"/>
              <a:t>(aralıq idarəetmə ilə pilləli model)</a:t>
            </a:r>
            <a:endParaRPr lang="ru-RU" dirty="0"/>
          </a:p>
        </p:txBody>
      </p:sp>
      <p:sp>
        <p:nvSpPr>
          <p:cNvPr id="3" name="Объект 2"/>
          <p:cNvSpPr>
            <a:spLocks noGrp="1"/>
          </p:cNvSpPr>
          <p:nvPr>
            <p:ph idx="1"/>
          </p:nvPr>
        </p:nvSpPr>
        <p:spPr>
          <a:xfrm>
            <a:off x="52123" y="1853248"/>
            <a:ext cx="9872133" cy="5004752"/>
          </a:xfrm>
        </p:spPr>
        <p:txBody>
          <a:bodyPr>
            <a:normAutofit/>
          </a:bodyPr>
          <a:lstStyle/>
          <a:p>
            <a:pPr algn="just"/>
            <a:endParaRPr lang="az-Latn-AZ" sz="2400" dirty="0"/>
          </a:p>
          <a:p>
            <a:pPr algn="just"/>
            <a:r>
              <a:rPr lang="en-US" sz="2800" dirty="0"/>
              <a:t>Artan model (ingiliscə “increment”-artım) mərhələlərin xətti ardıcıllığı ilə </a:t>
            </a:r>
            <a:r>
              <a:rPr lang="en-US" sz="2800" dirty="0" err="1"/>
              <a:t>proqram</a:t>
            </a:r>
            <a:r>
              <a:rPr lang="en-US" sz="2800" dirty="0"/>
              <a:t> təminatının işlənməsini nəzərdə tutur. </a:t>
            </a:r>
            <a:r>
              <a:rPr lang="az-Latn-AZ" sz="2800" dirty="0"/>
              <a:t> Bu modeldən sonra istənilən proqram sistemi artımlarla qurulur - birincisi məhdud funksionallıqla son məhsulun sadələşdirilmiş versiyasıdır. Bu versiya sınaqdan keçirildikdən və bəlkə də gələcək istifadəçi tərəfindən qiymətləndirildikdən sonra sistem tamamlanana qədər daha çox funksiya əlavə edilir və əlavə proqramda sınaqdan keçirilir</a:t>
            </a:r>
            <a:endParaRPr lang="ru-RU" sz="2800" dirty="0"/>
          </a:p>
          <a:p>
            <a:pPr algn="just"/>
            <a:endParaRPr lang="ru-RU" sz="2400" dirty="0"/>
          </a:p>
        </p:txBody>
      </p:sp>
      <p:sp>
        <p:nvSpPr>
          <p:cNvPr id="4" name="Дата 3"/>
          <p:cNvSpPr>
            <a:spLocks noGrp="1"/>
          </p:cNvSpPr>
          <p:nvPr>
            <p:ph type="dt" sz="half" idx="10"/>
          </p:nvPr>
        </p:nvSpPr>
        <p:spPr/>
        <p:txBody>
          <a:bodyPr/>
          <a:lstStyle/>
          <a:p>
            <a:fld id="{1C619F17-4B0E-4067-A121-8745504CEC7E}"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12</a:t>
            </a:fld>
            <a:endParaRPr lang="ru-RU" dirty="0"/>
          </a:p>
        </p:txBody>
      </p:sp>
    </p:spTree>
    <p:extLst>
      <p:ext uri="{BB962C8B-B14F-4D97-AF65-F5344CB8AC3E}">
        <p14:creationId xmlns:p14="http://schemas.microsoft.com/office/powerpoint/2010/main" val="381610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Aralıq idarəetmə ilə addım-addım model</a:t>
            </a:r>
            <a:br>
              <a:rPr lang="ru-RU" dirty="0"/>
            </a:br>
            <a:endParaRPr lang="ru-RU" dirty="0"/>
          </a:p>
        </p:txBody>
      </p:sp>
      <p:sp>
        <p:nvSpPr>
          <p:cNvPr id="3" name="Объект 2"/>
          <p:cNvSpPr>
            <a:spLocks noGrp="1"/>
          </p:cNvSpPr>
          <p:nvPr>
            <p:ph idx="1"/>
          </p:nvPr>
        </p:nvSpPr>
        <p:spPr>
          <a:xfrm>
            <a:off x="0" y="2204864"/>
            <a:ext cx="10873208" cy="5157192"/>
          </a:xfrm>
        </p:spPr>
        <p:txBody>
          <a:bodyPr>
            <a:normAutofit/>
          </a:bodyPr>
          <a:lstStyle/>
          <a:p>
            <a:pPr algn="just"/>
            <a:r>
              <a:rPr lang="en-US" sz="2400" dirty="0"/>
              <a:t>Proqram təminatının inkişafı mərhələlər arasında əks əlaqə dövrələri ilə iterasiyalarda həyata keçirilir. Mərhələlərarası düzəlişlər müxtəlif mərhələlərdə inkişaf nəticələrinin həqiqətən mövcud olan qarşılıqlı təsirini nəzərə almağa imkan verir, hər bir mərhələnin ömrü bütün inkişaf dövrü boyunca uzanır. </a:t>
            </a:r>
            <a:r>
              <a:rPr lang="az-Latn-AZ" sz="2400" dirty="0"/>
              <a:t>Şəlalə modelinə ciddi riayət etməkdən uzaqlaşmanı təmsil edən başqa bir model, artımlı modelə bənzəyən və ikisi fərqli olsa da, əslində bəzən artımlı modellə eyniləşdirilən </a:t>
            </a:r>
            <a:r>
              <a:rPr lang="az-Latn-AZ" sz="2400" b="1" dirty="0">
                <a:solidFill>
                  <a:srgbClr val="FFC000"/>
                </a:solidFill>
              </a:rPr>
              <a:t>iterativ</a:t>
            </a:r>
            <a:r>
              <a:rPr lang="az-Latn-AZ" sz="2400" dirty="0"/>
              <a:t>(iterative model)modeldir. Artan model məhsulun hər bir ilkin versiyasını daha böyük versiyaya genişləndirmək konsepsiyasını, iterativ model isə hər bir versiyanın dəqiqləşdirilməsi konsepsiyasını əhatə edir. Reallıqda artımlı model əsas iterativ proses tələb edir və iterativ model tədricən xüsusiyyətlər əlavə edə bilər.</a:t>
            </a:r>
            <a:endParaRPr lang="ru-RU" sz="2400" dirty="0"/>
          </a:p>
          <a:p>
            <a:endParaRPr lang="ru-RU" dirty="0"/>
          </a:p>
        </p:txBody>
      </p:sp>
      <p:sp>
        <p:nvSpPr>
          <p:cNvPr id="4" name="Дата 3"/>
          <p:cNvSpPr>
            <a:spLocks noGrp="1"/>
          </p:cNvSpPr>
          <p:nvPr>
            <p:ph type="dt" sz="half" idx="10"/>
          </p:nvPr>
        </p:nvSpPr>
        <p:spPr/>
        <p:txBody>
          <a:bodyPr/>
          <a:lstStyle/>
          <a:p>
            <a:fld id="{205BBBFE-78A5-4004-8344-5AF04FEA3043}"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13</a:t>
            </a:fld>
            <a:endParaRPr lang="ru-RU" dirty="0"/>
          </a:p>
        </p:txBody>
      </p:sp>
    </p:spTree>
    <p:extLst>
      <p:ext uri="{BB962C8B-B14F-4D97-AF65-F5344CB8AC3E}">
        <p14:creationId xmlns:p14="http://schemas.microsoft.com/office/powerpoint/2010/main" val="95104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413" y="1047806"/>
            <a:ext cx="9793088" cy="977846"/>
          </a:xfrm>
        </p:spPr>
        <p:txBody>
          <a:bodyPr>
            <a:normAutofit fontScale="90000"/>
          </a:bodyPr>
          <a:lstStyle/>
          <a:p>
            <a:r>
              <a:rPr lang="en-US" dirty="0"/>
              <a:t>Aralıq idarəetmə ilə addım-addım model</a:t>
            </a:r>
            <a:br>
              <a:rPr lang="ru-RU" dirty="0"/>
            </a:br>
            <a:endParaRPr lang="ru-RU" dirty="0"/>
          </a:p>
        </p:txBody>
      </p:sp>
      <p:sp>
        <p:nvSpPr>
          <p:cNvPr id="3" name="Объект 2"/>
          <p:cNvSpPr>
            <a:spLocks noGrp="1"/>
          </p:cNvSpPr>
          <p:nvPr>
            <p:ph idx="1"/>
          </p:nvPr>
        </p:nvSpPr>
        <p:spPr>
          <a:xfrm>
            <a:off x="1849" y="2025652"/>
            <a:ext cx="10657184" cy="5976664"/>
          </a:xfrm>
        </p:spPr>
        <p:txBody>
          <a:bodyPr>
            <a:normAutofit/>
          </a:bodyPr>
          <a:lstStyle/>
          <a:p>
            <a:pPr algn="just"/>
            <a:r>
              <a:rPr lang="az-Latn-AZ" sz="2400" dirty="0"/>
              <a:t> </a:t>
            </a:r>
            <a:r>
              <a:rPr lang="az-Latn-AZ" sz="2400" dirty="0">
                <a:solidFill>
                  <a:schemeClr val="bg1"/>
                </a:solidFill>
              </a:rPr>
              <a:t>Layihə üzərində işin başlanğıcında sistem üçün bütün əsas tələblər müəyyən edilir, daha çox və daha az vacib olanlara bölünür. Bundan sonra sistem artımlar prinsipinə uyğun olaraq hazırlanır ki, tərtibatçı proqram təminatının hazırlanması zamanı əldə etdiyi məlumatlardan istifadə edə bilsin. Hər bir artım sistemə bəzi funksionallıq əlavə etməlidir. Buraxılış ən yüksək prioritet komponentlərdən başlayır. Sistemin hissələri müəyyən edildikdə, onlar birinci hissəni götürür və ən uyğun prosesdən istifadə edərək onu detallaşdırmağa başlayırlar. Eyni zamanda, bu işin mövcud tələblər toplusunda dondurulmuş digər hissələrə olan tələbləri aydınlaşdırmaq mümkündür. </a:t>
            </a:r>
            <a:endParaRPr lang="ru-RU" sz="2400" dirty="0">
              <a:solidFill>
                <a:schemeClr val="bg1"/>
              </a:solidFill>
            </a:endParaRPr>
          </a:p>
          <a:p>
            <a:r>
              <a:rPr lang="az-Latn-AZ" sz="2400" dirty="0">
                <a:solidFill>
                  <a:schemeClr val="bg1"/>
                </a:solidFill>
              </a:rPr>
              <a:t>      Bu modelin həyat dövrü, yekun nəticənin nə olacağına dair aydın mənzərənin (həm müştəri, həm də tərtibatçı tərəfindən) olduğu mürəkkəb sistemlərin inkişafı üçün xarakterikdir. Versiya inkişafı müxtəlif səbəblərə görə həyata keçirilir.</a:t>
            </a:r>
            <a:endParaRPr lang="ru-RU" sz="2400" dirty="0">
              <a:solidFill>
                <a:schemeClr val="bg1"/>
              </a:solidFill>
            </a:endParaRPr>
          </a:p>
        </p:txBody>
      </p:sp>
      <p:sp>
        <p:nvSpPr>
          <p:cNvPr id="4" name="Дата 3"/>
          <p:cNvSpPr>
            <a:spLocks noGrp="1"/>
          </p:cNvSpPr>
          <p:nvPr>
            <p:ph type="dt" sz="half" idx="10"/>
          </p:nvPr>
        </p:nvSpPr>
        <p:spPr/>
        <p:txBody>
          <a:bodyPr/>
          <a:lstStyle/>
          <a:p>
            <a:fld id="{EB445952-A8D4-4D9A-B4B3-64C2F8780E80}"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14</a:t>
            </a:fld>
            <a:endParaRPr lang="ru-RU" dirty="0"/>
          </a:p>
        </p:txBody>
      </p:sp>
    </p:spTree>
    <p:extLst>
      <p:ext uri="{BB962C8B-B14F-4D97-AF65-F5344CB8AC3E}">
        <p14:creationId xmlns:p14="http://schemas.microsoft.com/office/powerpoint/2010/main" val="167448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9E1344-752E-4391-AB9D-547948E4218E}"/>
              </a:ext>
            </a:extLst>
          </p:cNvPr>
          <p:cNvSpPr>
            <a:spLocks noGrp="1"/>
          </p:cNvSpPr>
          <p:nvPr>
            <p:ph type="title"/>
          </p:nvPr>
        </p:nvSpPr>
        <p:spPr>
          <a:xfrm>
            <a:off x="324500" y="775894"/>
            <a:ext cx="10369868" cy="990600"/>
          </a:xfrm>
        </p:spPr>
        <p:txBody>
          <a:bodyPr/>
          <a:lstStyle/>
          <a:p>
            <a:r>
              <a:rPr lang="en-US" dirty="0"/>
              <a:t>Artan model</a:t>
            </a:r>
            <a:endParaRPr lang="ru-RU" dirty="0"/>
          </a:p>
        </p:txBody>
      </p:sp>
      <p:graphicFrame>
        <p:nvGraphicFramePr>
          <p:cNvPr id="4" name="Объект 3">
            <a:extLst>
              <a:ext uri="{FF2B5EF4-FFF2-40B4-BE49-F238E27FC236}">
                <a16:creationId xmlns:a16="http://schemas.microsoft.com/office/drawing/2014/main" id="{A6B936DE-2670-4A30-A9F6-50396D38B6B6}"/>
              </a:ext>
            </a:extLst>
          </p:cNvPr>
          <p:cNvGraphicFramePr>
            <a:graphicFrameLocks noGrp="1"/>
          </p:cNvGraphicFramePr>
          <p:nvPr>
            <p:ph idx="1"/>
            <p:extLst>
              <p:ext uri="{D42A27DB-BD31-4B8C-83A1-F6EECF244321}">
                <p14:modId xmlns:p14="http://schemas.microsoft.com/office/powerpoint/2010/main" val="696398358"/>
              </p:ext>
            </p:extLst>
          </p:nvPr>
        </p:nvGraphicFramePr>
        <p:xfrm>
          <a:off x="226198" y="1447802"/>
          <a:ext cx="9273514" cy="522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Дата 2"/>
          <p:cNvSpPr>
            <a:spLocks noGrp="1"/>
          </p:cNvSpPr>
          <p:nvPr>
            <p:ph type="dt" sz="half" idx="10"/>
          </p:nvPr>
        </p:nvSpPr>
        <p:spPr/>
        <p:txBody>
          <a:bodyPr/>
          <a:lstStyle/>
          <a:p>
            <a:fld id="{DDD549E5-5BCC-44EC-9BA7-21023A79B4E7}"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15</a:t>
            </a:fld>
            <a:endParaRPr lang="ru-RU" dirty="0"/>
          </a:p>
        </p:txBody>
      </p:sp>
    </p:spTree>
    <p:extLst>
      <p:ext uri="{BB962C8B-B14F-4D97-AF65-F5344CB8AC3E}">
        <p14:creationId xmlns:p14="http://schemas.microsoft.com/office/powerpoint/2010/main" val="225638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CEA18E-2A8F-4B11-BF03-8B59FC53A02E}"/>
              </a:ext>
            </a:extLst>
          </p:cNvPr>
          <p:cNvSpPr>
            <a:spLocks noGrp="1"/>
          </p:cNvSpPr>
          <p:nvPr>
            <p:ph type="title"/>
          </p:nvPr>
        </p:nvSpPr>
        <p:spPr/>
        <p:txBody>
          <a:bodyPr/>
          <a:lstStyle/>
          <a:p>
            <a:r>
              <a:rPr lang="en-US" dirty="0"/>
              <a:t>Modelin üstünlükləri</a:t>
            </a:r>
            <a:endParaRPr lang="ru-RU" dirty="0"/>
          </a:p>
        </p:txBody>
      </p:sp>
      <p:graphicFrame>
        <p:nvGraphicFramePr>
          <p:cNvPr id="4" name="Объект 3">
            <a:extLst>
              <a:ext uri="{FF2B5EF4-FFF2-40B4-BE49-F238E27FC236}">
                <a16:creationId xmlns:a16="http://schemas.microsoft.com/office/drawing/2014/main" id="{0FF53608-1BF1-41B1-AF18-D29E05A27FB0}"/>
              </a:ext>
            </a:extLst>
          </p:cNvPr>
          <p:cNvGraphicFramePr>
            <a:graphicFrameLocks noGrp="1"/>
          </p:cNvGraphicFramePr>
          <p:nvPr>
            <p:ph idx="1"/>
            <p:extLst>
              <p:ext uri="{D42A27DB-BD31-4B8C-83A1-F6EECF244321}">
                <p14:modId xmlns:p14="http://schemas.microsoft.com/office/powerpoint/2010/main" val="2061692594"/>
              </p:ext>
            </p:extLst>
          </p:nvPr>
        </p:nvGraphicFramePr>
        <p:xfrm>
          <a:off x="325564" y="1447802"/>
          <a:ext cx="9175474" cy="5077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Дата 2"/>
          <p:cNvSpPr>
            <a:spLocks noGrp="1"/>
          </p:cNvSpPr>
          <p:nvPr>
            <p:ph type="dt" sz="half" idx="10"/>
          </p:nvPr>
        </p:nvSpPr>
        <p:spPr/>
        <p:txBody>
          <a:bodyPr/>
          <a:lstStyle/>
          <a:p>
            <a:fld id="{8BDF3AA1-130C-42D3-B8D9-A3CC8D33DE7B}"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16</a:t>
            </a:fld>
            <a:endParaRPr lang="ru-RU" dirty="0"/>
          </a:p>
        </p:txBody>
      </p:sp>
    </p:spTree>
    <p:extLst>
      <p:ext uri="{BB962C8B-B14F-4D97-AF65-F5344CB8AC3E}">
        <p14:creationId xmlns:p14="http://schemas.microsoft.com/office/powerpoint/2010/main" val="123320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121762-CB24-45E4-8DAD-D1321B299D5D}"/>
              </a:ext>
            </a:extLst>
          </p:cNvPr>
          <p:cNvSpPr>
            <a:spLocks noGrp="1"/>
          </p:cNvSpPr>
          <p:nvPr>
            <p:ph type="title"/>
          </p:nvPr>
        </p:nvSpPr>
        <p:spPr/>
        <p:txBody>
          <a:bodyPr/>
          <a:lstStyle/>
          <a:p>
            <a:r>
              <a:rPr lang="en-US" dirty="0"/>
              <a:t>Modelin mənfi cəhətləri</a:t>
            </a:r>
            <a:endParaRPr lang="ru-RU" dirty="0"/>
          </a:p>
        </p:txBody>
      </p:sp>
      <p:graphicFrame>
        <p:nvGraphicFramePr>
          <p:cNvPr id="4" name="Объект 3">
            <a:extLst>
              <a:ext uri="{FF2B5EF4-FFF2-40B4-BE49-F238E27FC236}">
                <a16:creationId xmlns:a16="http://schemas.microsoft.com/office/drawing/2014/main" id="{75836E71-15B7-4D0C-B6D7-0F7821589AC5}"/>
              </a:ext>
            </a:extLst>
          </p:cNvPr>
          <p:cNvGraphicFramePr>
            <a:graphicFrameLocks noGrp="1"/>
          </p:cNvGraphicFramePr>
          <p:nvPr>
            <p:ph idx="1"/>
            <p:extLst>
              <p:ext uri="{D42A27DB-BD31-4B8C-83A1-F6EECF244321}">
                <p14:modId xmlns:p14="http://schemas.microsoft.com/office/powerpoint/2010/main" val="992085184"/>
              </p:ext>
            </p:extLst>
          </p:nvPr>
        </p:nvGraphicFramePr>
        <p:xfrm>
          <a:off x="187550" y="1340768"/>
          <a:ext cx="9736705"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Дата 2"/>
          <p:cNvSpPr>
            <a:spLocks noGrp="1"/>
          </p:cNvSpPr>
          <p:nvPr>
            <p:ph type="dt" sz="half" idx="10"/>
          </p:nvPr>
        </p:nvSpPr>
        <p:spPr/>
        <p:txBody>
          <a:bodyPr/>
          <a:lstStyle/>
          <a:p>
            <a:fld id="{539B4150-D6B1-4769-BA8B-DBD4068A2685}"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17</a:t>
            </a:fld>
            <a:endParaRPr lang="ru-RU" dirty="0"/>
          </a:p>
        </p:txBody>
      </p:sp>
    </p:spTree>
    <p:extLst>
      <p:ext uri="{BB962C8B-B14F-4D97-AF65-F5344CB8AC3E}">
        <p14:creationId xmlns:p14="http://schemas.microsoft.com/office/powerpoint/2010/main" val="114556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11971" y="1124744"/>
            <a:ext cx="8890269" cy="1180015"/>
          </a:xfrm>
        </p:spPr>
        <p:txBody>
          <a:bodyPr>
            <a:noAutofit/>
          </a:bodyPr>
          <a:lstStyle/>
          <a:p>
            <a:r>
              <a:rPr lang="az-Latn-AZ" sz="6600" b="1" dirty="0"/>
              <a:t>               </a:t>
            </a:r>
            <a:r>
              <a:rPr lang="az-Latn-AZ" sz="6600" b="1" dirty="0">
                <a:solidFill>
                  <a:srgbClr val="FF0000"/>
                </a:solidFill>
              </a:rPr>
              <a:t>Spiral model         </a:t>
            </a:r>
            <a:br>
              <a:rPr lang="ru-RU" sz="6600" dirty="0"/>
            </a:br>
            <a:endParaRPr lang="ru-RU" sz="6600" dirty="0"/>
          </a:p>
        </p:txBody>
      </p:sp>
      <p:sp>
        <p:nvSpPr>
          <p:cNvPr id="3" name="Объект 2"/>
          <p:cNvSpPr>
            <a:spLocks noGrp="1"/>
          </p:cNvSpPr>
          <p:nvPr>
            <p:ph idx="1"/>
          </p:nvPr>
        </p:nvSpPr>
        <p:spPr>
          <a:xfrm>
            <a:off x="144215" y="2132856"/>
            <a:ext cx="11233644" cy="5651649"/>
          </a:xfrm>
        </p:spPr>
        <p:txBody>
          <a:bodyPr>
            <a:normAutofit/>
          </a:bodyPr>
          <a:lstStyle/>
          <a:p>
            <a:pPr marL="0" indent="0" algn="just">
              <a:buNone/>
            </a:pPr>
            <a:r>
              <a:rPr lang="az-Latn-AZ" sz="2400" b="1" dirty="0">
                <a:solidFill>
                  <a:schemeClr val="bg1"/>
                </a:solidFill>
              </a:rPr>
              <a:t>Spiral model </a:t>
            </a:r>
            <a:r>
              <a:rPr lang="az-Latn-AZ" sz="2400" dirty="0"/>
              <a:t>həyat dövrü - spiralın hər döngəsində məhsulun növbəti variantı yaradılır, layihənin tələbləri dəqiqləşdirilir, keyfiyyəti müəyyən edilir və növbəti növbənin işi planlaşdırılır. İnkişafın ilkin mərhələlərinə - təhlil və dizayna xüsusi diqqət yetirilir, burada müəyyən texniki həllərin mümkünlüyü yoxlanılır və prototipləşdirmə yolu ilə əsaslandırılır.</a:t>
            </a:r>
            <a:endParaRPr lang="ru-RU" sz="2400" dirty="0"/>
          </a:p>
          <a:p>
            <a:pPr algn="just"/>
            <a:r>
              <a:rPr lang="az-Latn-AZ" sz="2400" dirty="0"/>
              <a:t>Bu model, həyat dövrünün ilkin mərhələlərinə: təhlil və dizayna diqqət yetirərək aşağıdan yuxarıya və yuxarıdan aşağıya konsepsiyanın üstünlüklərini birləşdirmək üçün həm dizaynı, həm də mərhələli prototipləşdirməni birləşdirən proqram təminatının yaradılması prosesidir. Bu modelin fərqli xüsusiyyəti həyat dövrünün təşkilinə təsir edən risklərə xüsusi diqqət yetirilməsidir.</a:t>
            </a:r>
            <a:endParaRPr lang="ru-RU" sz="2400" dirty="0"/>
          </a:p>
          <a:p>
            <a:pPr marL="0" indent="0" algn="just">
              <a:buNone/>
            </a:pPr>
            <a:endParaRPr lang="ru-RU" dirty="0"/>
          </a:p>
        </p:txBody>
      </p:sp>
      <p:sp>
        <p:nvSpPr>
          <p:cNvPr id="4" name="Дата 3"/>
          <p:cNvSpPr>
            <a:spLocks noGrp="1"/>
          </p:cNvSpPr>
          <p:nvPr>
            <p:ph type="dt" sz="half" idx="10"/>
          </p:nvPr>
        </p:nvSpPr>
        <p:spPr/>
        <p:txBody>
          <a:bodyPr/>
          <a:lstStyle/>
          <a:p>
            <a:fld id="{8AF213AB-EDE1-47A3-B5A2-16C09F09F938}"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18</a:t>
            </a:fld>
            <a:endParaRPr lang="ru-RU" dirty="0"/>
          </a:p>
        </p:txBody>
      </p:sp>
    </p:spTree>
    <p:extLst>
      <p:ext uri="{BB962C8B-B14F-4D97-AF65-F5344CB8AC3E}">
        <p14:creationId xmlns:p14="http://schemas.microsoft.com/office/powerpoint/2010/main" val="385529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F91452-CA3C-45C1-9AC2-CFA95241D802}"/>
              </a:ext>
            </a:extLst>
          </p:cNvPr>
          <p:cNvSpPr>
            <a:spLocks noGrp="1"/>
          </p:cNvSpPr>
          <p:nvPr>
            <p:ph type="title"/>
          </p:nvPr>
        </p:nvSpPr>
        <p:spPr>
          <a:xfrm>
            <a:off x="360437" y="476672"/>
            <a:ext cx="8890269" cy="1049854"/>
          </a:xfrm>
        </p:spPr>
        <p:txBody>
          <a:bodyPr/>
          <a:lstStyle/>
          <a:p>
            <a:r>
              <a:rPr lang="az-Latn-AZ" dirty="0"/>
              <a:t>                     </a:t>
            </a:r>
            <a:r>
              <a:rPr lang="en-US" dirty="0"/>
              <a:t>Spiral model</a:t>
            </a:r>
            <a:endParaRPr lang="ru-RU" dirty="0"/>
          </a:p>
        </p:txBody>
      </p:sp>
      <p:graphicFrame>
        <p:nvGraphicFramePr>
          <p:cNvPr id="4" name="Объект 3">
            <a:extLst>
              <a:ext uri="{FF2B5EF4-FFF2-40B4-BE49-F238E27FC236}">
                <a16:creationId xmlns:a16="http://schemas.microsoft.com/office/drawing/2014/main" id="{CEF48B5C-5787-40C4-B2CE-FCF18E4EC2C2}"/>
              </a:ext>
            </a:extLst>
          </p:cNvPr>
          <p:cNvGraphicFramePr>
            <a:graphicFrameLocks noGrp="1"/>
          </p:cNvGraphicFramePr>
          <p:nvPr>
            <p:ph idx="1"/>
            <p:extLst>
              <p:ext uri="{D42A27DB-BD31-4B8C-83A1-F6EECF244321}">
                <p14:modId xmlns:p14="http://schemas.microsoft.com/office/powerpoint/2010/main" val="2643261132"/>
              </p:ext>
            </p:extLst>
          </p:nvPr>
        </p:nvGraphicFramePr>
        <p:xfrm>
          <a:off x="144413" y="1052736"/>
          <a:ext cx="9779842" cy="561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Дата 2"/>
          <p:cNvSpPr>
            <a:spLocks noGrp="1"/>
          </p:cNvSpPr>
          <p:nvPr>
            <p:ph type="dt" sz="half" idx="10"/>
          </p:nvPr>
        </p:nvSpPr>
        <p:spPr/>
        <p:txBody>
          <a:bodyPr/>
          <a:lstStyle/>
          <a:p>
            <a:fld id="{72D2AA03-5E2F-4AE7-84C6-ACD3948E9E55}"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19</a:t>
            </a:fld>
            <a:endParaRPr lang="ru-RU" dirty="0"/>
          </a:p>
        </p:txBody>
      </p:sp>
    </p:spTree>
    <p:extLst>
      <p:ext uri="{BB962C8B-B14F-4D97-AF65-F5344CB8AC3E}">
        <p14:creationId xmlns:p14="http://schemas.microsoft.com/office/powerpoint/2010/main" val="105887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6461" y="726629"/>
            <a:ext cx="12241360" cy="1090789"/>
          </a:xfrm>
        </p:spPr>
        <p:txBody>
          <a:bodyPr>
            <a:normAutofit/>
          </a:bodyPr>
          <a:lstStyle/>
          <a:p>
            <a:r>
              <a:rPr lang="en-US" altLang="en-US" sz="6000" dirty="0" err="1">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Proqram</a:t>
            </a:r>
            <a:r>
              <a:rPr lang="en-US" altLang="en-US" sz="60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6000" dirty="0" err="1">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Mühəndisliyi</a:t>
            </a:r>
            <a:r>
              <a:rPr lang="az-Latn-AZ" altLang="en-US" sz="60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ru-RU" sz="6000" dirty="0"/>
          </a:p>
        </p:txBody>
      </p:sp>
      <p:sp>
        <p:nvSpPr>
          <p:cNvPr id="3" name="Текст 2"/>
          <p:cNvSpPr>
            <a:spLocks noGrp="1"/>
          </p:cNvSpPr>
          <p:nvPr>
            <p:ph idx="1"/>
          </p:nvPr>
        </p:nvSpPr>
        <p:spPr>
          <a:xfrm>
            <a:off x="144413" y="2060848"/>
            <a:ext cx="9793087" cy="5832647"/>
          </a:xfrm>
        </p:spPr>
        <p:txBody>
          <a:bodyPr>
            <a:noAutofit/>
          </a:bodyPr>
          <a:lstStyle/>
          <a:p>
            <a:r>
              <a:rPr lang="ru-RU" sz="2400" dirty="0" err="1">
                <a:solidFill>
                  <a:schemeClr val="tx1"/>
                </a:solidFill>
              </a:rPr>
              <a:t>Proqram</a:t>
            </a:r>
            <a:r>
              <a:rPr lang="ru-RU" sz="2400" dirty="0">
                <a:solidFill>
                  <a:schemeClr val="tx1"/>
                </a:solidFill>
              </a:rPr>
              <a:t> </a:t>
            </a:r>
            <a:r>
              <a:rPr lang="ru-RU" sz="2400" dirty="0" err="1">
                <a:solidFill>
                  <a:schemeClr val="tx1"/>
                </a:solidFill>
              </a:rPr>
              <a:t>mühəndisliyi</a:t>
            </a:r>
            <a:r>
              <a:rPr lang="ru-RU" sz="2400" dirty="0">
                <a:solidFill>
                  <a:schemeClr val="tx1"/>
                </a:solidFill>
              </a:rPr>
              <a:t> </a:t>
            </a:r>
            <a:r>
              <a:rPr lang="ru-RU" sz="2400" dirty="0" err="1">
                <a:solidFill>
                  <a:schemeClr val="tx1"/>
                </a:solidFill>
              </a:rPr>
              <a:t>ilə</a:t>
            </a:r>
            <a:r>
              <a:rPr lang="ru-RU" sz="2400" dirty="0">
                <a:solidFill>
                  <a:schemeClr val="tx1"/>
                </a:solidFill>
              </a:rPr>
              <a:t> </a:t>
            </a:r>
            <a:r>
              <a:rPr lang="ru-RU" sz="2400" dirty="0" err="1">
                <a:solidFill>
                  <a:schemeClr val="tx1"/>
                </a:solidFill>
              </a:rPr>
              <a:t>bağlı</a:t>
            </a:r>
            <a:r>
              <a:rPr lang="ru-RU" sz="2400" dirty="0">
                <a:solidFill>
                  <a:schemeClr val="tx1"/>
                </a:solidFill>
              </a:rPr>
              <a:t> </a:t>
            </a:r>
            <a:r>
              <a:rPr lang="ru-RU" sz="2400" dirty="0" err="1">
                <a:solidFill>
                  <a:schemeClr val="tx1"/>
                </a:solidFill>
              </a:rPr>
              <a:t>problemləri</a:t>
            </a:r>
            <a:r>
              <a:rPr lang="ru-RU" sz="2400" dirty="0">
                <a:solidFill>
                  <a:schemeClr val="tx1"/>
                </a:solidFill>
              </a:rPr>
              <a:t> </a:t>
            </a:r>
            <a:r>
              <a:rPr lang="ru-RU" sz="2400" dirty="0" err="1">
                <a:solidFill>
                  <a:schemeClr val="tx1"/>
                </a:solidFill>
              </a:rPr>
              <a:t>qiymətləndirmək</a:t>
            </a:r>
            <a:r>
              <a:rPr lang="ru-RU" sz="2400" dirty="0">
                <a:solidFill>
                  <a:schemeClr val="tx1"/>
                </a:solidFill>
              </a:rPr>
              <a:t> </a:t>
            </a:r>
            <a:r>
              <a:rPr lang="ru-RU" sz="2400" dirty="0" err="1">
                <a:solidFill>
                  <a:schemeClr val="tx1"/>
                </a:solidFill>
              </a:rPr>
              <a:t>üçün</a:t>
            </a:r>
            <a:r>
              <a:rPr lang="ru-RU" sz="2400" dirty="0">
                <a:solidFill>
                  <a:schemeClr val="tx1"/>
                </a:solidFill>
              </a:rPr>
              <a:t> </a:t>
            </a:r>
            <a:r>
              <a:rPr lang="ru-RU" sz="2400" dirty="0" err="1">
                <a:solidFill>
                  <a:schemeClr val="tx1"/>
                </a:solidFill>
              </a:rPr>
              <a:t>böyük</a:t>
            </a:r>
            <a:r>
              <a:rPr lang="ru-RU" sz="2400" dirty="0">
                <a:solidFill>
                  <a:schemeClr val="tx1"/>
                </a:solidFill>
              </a:rPr>
              <a:t> </a:t>
            </a:r>
            <a:r>
              <a:rPr lang="ru-RU" sz="2400" dirty="0" err="1">
                <a:solidFill>
                  <a:schemeClr val="tx1"/>
                </a:solidFill>
              </a:rPr>
              <a:t>bir</a:t>
            </a:r>
            <a:r>
              <a:rPr lang="ru-RU" sz="2400" dirty="0">
                <a:solidFill>
                  <a:schemeClr val="tx1"/>
                </a:solidFill>
              </a:rPr>
              <a:t> </a:t>
            </a:r>
            <a:r>
              <a:rPr lang="ru-RU" sz="2400" dirty="0" err="1">
                <a:solidFill>
                  <a:schemeClr val="tx1"/>
                </a:solidFill>
              </a:rPr>
              <a:t>mürəkkəb</a:t>
            </a:r>
            <a:r>
              <a:rPr lang="ru-RU" sz="2400" dirty="0">
                <a:solidFill>
                  <a:schemeClr val="tx1"/>
                </a:solidFill>
              </a:rPr>
              <a:t> </a:t>
            </a:r>
            <a:r>
              <a:rPr lang="ru-RU" sz="2400" dirty="0" err="1">
                <a:solidFill>
                  <a:schemeClr val="tx1"/>
                </a:solidFill>
              </a:rPr>
              <a:t>cihazı</a:t>
            </a:r>
            <a:r>
              <a:rPr lang="ru-RU" sz="2400" dirty="0">
                <a:solidFill>
                  <a:schemeClr val="tx1"/>
                </a:solidFill>
              </a:rPr>
              <a:t> (</a:t>
            </a:r>
            <a:r>
              <a:rPr lang="ru-RU" sz="2400" dirty="0" err="1">
                <a:solidFill>
                  <a:schemeClr val="tx1"/>
                </a:solidFill>
              </a:rPr>
              <a:t>avtomobil</a:t>
            </a:r>
            <a:r>
              <a:rPr lang="ru-RU" sz="2400" dirty="0">
                <a:solidFill>
                  <a:schemeClr val="tx1"/>
                </a:solidFill>
              </a:rPr>
              <a:t>, </a:t>
            </a:r>
            <a:r>
              <a:rPr lang="ru-RU" sz="2400" dirty="0" err="1">
                <a:solidFill>
                  <a:schemeClr val="tx1"/>
                </a:solidFill>
              </a:rPr>
              <a:t>çoxmərtəbəli</a:t>
            </a:r>
            <a:r>
              <a:rPr lang="ru-RU" sz="2400" dirty="0">
                <a:solidFill>
                  <a:schemeClr val="tx1"/>
                </a:solidFill>
              </a:rPr>
              <a:t> </a:t>
            </a:r>
            <a:r>
              <a:rPr lang="ru-RU" sz="2400" dirty="0" err="1">
                <a:solidFill>
                  <a:schemeClr val="tx1"/>
                </a:solidFill>
              </a:rPr>
              <a:t>ofis</a:t>
            </a:r>
            <a:r>
              <a:rPr lang="ru-RU" sz="2400" dirty="0">
                <a:solidFill>
                  <a:schemeClr val="tx1"/>
                </a:solidFill>
              </a:rPr>
              <a:t> </a:t>
            </a:r>
            <a:r>
              <a:rPr lang="ru-RU" sz="2400" dirty="0" err="1">
                <a:solidFill>
                  <a:schemeClr val="tx1"/>
                </a:solidFill>
              </a:rPr>
              <a:t>binası</a:t>
            </a:r>
            <a:r>
              <a:rPr lang="ru-RU" sz="2400" dirty="0">
                <a:solidFill>
                  <a:schemeClr val="tx1"/>
                </a:solidFill>
              </a:rPr>
              <a:t> </a:t>
            </a:r>
            <a:r>
              <a:rPr lang="ru-RU" sz="2400" dirty="0" err="1">
                <a:solidFill>
                  <a:schemeClr val="tx1"/>
                </a:solidFill>
              </a:rPr>
              <a:t>və</a:t>
            </a:r>
            <a:r>
              <a:rPr lang="ru-RU" sz="2400" dirty="0">
                <a:solidFill>
                  <a:schemeClr val="tx1"/>
                </a:solidFill>
              </a:rPr>
              <a:t> </a:t>
            </a:r>
            <a:r>
              <a:rPr lang="az-Latn-AZ" sz="2400" dirty="0">
                <a:solidFill>
                  <a:schemeClr val="tx1"/>
                </a:solidFill>
              </a:rPr>
              <a:t>s.</a:t>
            </a:r>
            <a:r>
              <a:rPr lang="ru-RU" sz="2400" dirty="0">
                <a:solidFill>
                  <a:schemeClr val="tx1"/>
                </a:solidFill>
              </a:rPr>
              <a:t>) </a:t>
            </a:r>
            <a:r>
              <a:rPr lang="ru-RU" sz="2400" dirty="0" err="1">
                <a:solidFill>
                  <a:schemeClr val="tx1"/>
                </a:solidFill>
              </a:rPr>
              <a:t>seçmək</a:t>
            </a:r>
            <a:r>
              <a:rPr lang="ru-RU" sz="2400" dirty="0">
                <a:solidFill>
                  <a:schemeClr val="tx1"/>
                </a:solidFill>
              </a:rPr>
              <a:t> </a:t>
            </a:r>
            <a:r>
              <a:rPr lang="ru-RU" sz="2400" dirty="0" err="1">
                <a:solidFill>
                  <a:schemeClr val="tx1"/>
                </a:solidFill>
              </a:rPr>
              <a:t>və</a:t>
            </a:r>
            <a:r>
              <a:rPr lang="ru-RU" sz="2400" dirty="0">
                <a:solidFill>
                  <a:schemeClr val="tx1"/>
                </a:solidFill>
              </a:rPr>
              <a:t> </a:t>
            </a:r>
            <a:r>
              <a:rPr lang="ru-RU" sz="2400" dirty="0" err="1">
                <a:solidFill>
                  <a:schemeClr val="tx1"/>
                </a:solidFill>
              </a:rPr>
              <a:t>onun</a:t>
            </a:r>
            <a:r>
              <a:rPr lang="ru-RU" sz="2400" dirty="0">
                <a:solidFill>
                  <a:schemeClr val="tx1"/>
                </a:solidFill>
              </a:rPr>
              <a:t> </a:t>
            </a:r>
            <a:r>
              <a:rPr lang="ru-RU" sz="2400" dirty="0" err="1">
                <a:solidFill>
                  <a:schemeClr val="tx1"/>
                </a:solidFill>
              </a:rPr>
              <a:t>layihələndirilməsinin</a:t>
            </a:r>
            <a:r>
              <a:rPr lang="ru-RU" sz="2400" dirty="0">
                <a:solidFill>
                  <a:schemeClr val="tx1"/>
                </a:solidFill>
              </a:rPr>
              <a:t> </a:t>
            </a:r>
            <a:r>
              <a:rPr lang="ru-RU" sz="2400" dirty="0" err="1">
                <a:solidFill>
                  <a:schemeClr val="tx1"/>
                </a:solidFill>
              </a:rPr>
              <a:t>və</a:t>
            </a:r>
            <a:r>
              <a:rPr lang="ru-RU" sz="2400" dirty="0">
                <a:solidFill>
                  <a:schemeClr val="tx1"/>
                </a:solidFill>
              </a:rPr>
              <a:t> </a:t>
            </a:r>
            <a:r>
              <a:rPr lang="ru-RU" sz="2400" dirty="0" err="1">
                <a:solidFill>
                  <a:schemeClr val="tx1"/>
                </a:solidFill>
              </a:rPr>
              <a:t>sonra</a:t>
            </a:r>
            <a:r>
              <a:rPr lang="ru-RU" sz="2400" dirty="0">
                <a:solidFill>
                  <a:schemeClr val="tx1"/>
                </a:solidFill>
              </a:rPr>
              <a:t> </a:t>
            </a:r>
            <a:r>
              <a:rPr lang="ru-RU" sz="2400" dirty="0" err="1">
                <a:solidFill>
                  <a:schemeClr val="tx1"/>
                </a:solidFill>
              </a:rPr>
              <a:t>onun</a:t>
            </a:r>
            <a:r>
              <a:rPr lang="ru-RU" sz="2400" dirty="0">
                <a:solidFill>
                  <a:schemeClr val="tx1"/>
                </a:solidFill>
              </a:rPr>
              <a:t> </a:t>
            </a:r>
            <a:r>
              <a:rPr lang="ru-RU" sz="2400" dirty="0" err="1">
                <a:solidFill>
                  <a:schemeClr val="tx1"/>
                </a:solidFill>
              </a:rPr>
              <a:t>tikintisinə</a:t>
            </a:r>
            <a:r>
              <a:rPr lang="ru-RU" sz="2400" dirty="0">
                <a:solidFill>
                  <a:schemeClr val="tx1"/>
                </a:solidFill>
              </a:rPr>
              <a:t> </a:t>
            </a:r>
            <a:r>
              <a:rPr lang="ru-RU" sz="2400" dirty="0" err="1">
                <a:solidFill>
                  <a:schemeClr val="tx1"/>
                </a:solidFill>
              </a:rPr>
              <a:t>nəzarət</a:t>
            </a:r>
            <a:r>
              <a:rPr lang="ru-RU" sz="2400" dirty="0">
                <a:solidFill>
                  <a:schemeClr val="tx1"/>
                </a:solidFill>
              </a:rPr>
              <a:t> </a:t>
            </a:r>
            <a:r>
              <a:rPr lang="ru-RU" sz="2400" dirty="0" err="1">
                <a:solidFill>
                  <a:schemeClr val="tx1"/>
                </a:solidFill>
              </a:rPr>
              <a:t>edilməsinin</a:t>
            </a:r>
            <a:r>
              <a:rPr lang="ru-RU" sz="2400" dirty="0">
                <a:solidFill>
                  <a:schemeClr val="tx1"/>
                </a:solidFill>
              </a:rPr>
              <a:t> </a:t>
            </a:r>
            <a:r>
              <a:rPr lang="ru-RU" sz="2400" dirty="0" err="1">
                <a:solidFill>
                  <a:schemeClr val="tx1"/>
                </a:solidFill>
              </a:rPr>
              <a:t>xahiş</a:t>
            </a:r>
            <a:r>
              <a:rPr lang="ru-RU" sz="2400" dirty="0">
                <a:solidFill>
                  <a:schemeClr val="tx1"/>
                </a:solidFill>
              </a:rPr>
              <a:t> </a:t>
            </a:r>
            <a:r>
              <a:rPr lang="ru-RU" sz="2400" dirty="0" err="1">
                <a:solidFill>
                  <a:schemeClr val="tx1"/>
                </a:solidFill>
              </a:rPr>
              <a:t>olunduğunu</a:t>
            </a:r>
            <a:r>
              <a:rPr lang="ru-RU" sz="2400" dirty="0">
                <a:solidFill>
                  <a:schemeClr val="tx1"/>
                </a:solidFill>
              </a:rPr>
              <a:t> </a:t>
            </a:r>
            <a:r>
              <a:rPr lang="ru-RU" sz="2400" dirty="0" err="1">
                <a:solidFill>
                  <a:schemeClr val="tx1"/>
                </a:solidFill>
              </a:rPr>
              <a:t>təsəvvür</a:t>
            </a:r>
            <a:r>
              <a:rPr lang="ru-RU" sz="2400" dirty="0">
                <a:solidFill>
                  <a:schemeClr val="tx1"/>
                </a:solidFill>
              </a:rPr>
              <a:t> </a:t>
            </a:r>
            <a:r>
              <a:rPr lang="ru-RU" sz="2400" dirty="0" err="1">
                <a:solidFill>
                  <a:schemeClr val="tx1"/>
                </a:solidFill>
              </a:rPr>
              <a:t>etmək</a:t>
            </a:r>
            <a:r>
              <a:rPr lang="ru-RU" sz="2400" dirty="0">
                <a:solidFill>
                  <a:schemeClr val="tx1"/>
                </a:solidFill>
              </a:rPr>
              <a:t> </a:t>
            </a:r>
            <a:r>
              <a:rPr lang="ru-RU" sz="2400" dirty="0" err="1">
                <a:solidFill>
                  <a:schemeClr val="tx1"/>
                </a:solidFill>
              </a:rPr>
              <a:t>faydalıdır</a:t>
            </a:r>
            <a:r>
              <a:rPr lang="ru-RU" sz="2400" dirty="0">
                <a:solidFill>
                  <a:schemeClr val="tx1"/>
                </a:solidFill>
              </a:rPr>
              <a:t>. </a:t>
            </a:r>
            <a:r>
              <a:rPr lang="ru-RU" sz="2400" dirty="0" err="1">
                <a:solidFill>
                  <a:schemeClr val="tx1"/>
                </a:solidFill>
              </a:rPr>
              <a:t>Layihəni</a:t>
            </a:r>
            <a:r>
              <a:rPr lang="ru-RU" sz="2400" dirty="0">
                <a:solidFill>
                  <a:schemeClr val="tx1"/>
                </a:solidFill>
              </a:rPr>
              <a:t> </a:t>
            </a:r>
            <a:r>
              <a:rPr lang="ru-RU" sz="2400" dirty="0" err="1">
                <a:solidFill>
                  <a:schemeClr val="tx1"/>
                </a:solidFill>
              </a:rPr>
              <a:t>başa</a:t>
            </a:r>
            <a:r>
              <a:rPr lang="ru-RU" sz="2400" dirty="0">
                <a:solidFill>
                  <a:schemeClr val="tx1"/>
                </a:solidFill>
              </a:rPr>
              <a:t> </a:t>
            </a:r>
            <a:r>
              <a:rPr lang="ru-RU" sz="2400" dirty="0" err="1">
                <a:solidFill>
                  <a:schemeClr val="tx1"/>
                </a:solidFill>
              </a:rPr>
              <a:t>çatdırmaq</a:t>
            </a:r>
            <a:r>
              <a:rPr lang="ru-RU" sz="2400" dirty="0">
                <a:solidFill>
                  <a:schemeClr val="tx1"/>
                </a:solidFill>
              </a:rPr>
              <a:t> </a:t>
            </a:r>
            <a:r>
              <a:rPr lang="ru-RU" sz="2400" dirty="0" err="1">
                <a:solidFill>
                  <a:schemeClr val="tx1"/>
                </a:solidFill>
              </a:rPr>
              <a:t>üçün</a:t>
            </a:r>
            <a:r>
              <a:rPr lang="ru-RU" sz="2400" dirty="0">
                <a:solidFill>
                  <a:schemeClr val="tx1"/>
                </a:solidFill>
              </a:rPr>
              <a:t> </a:t>
            </a:r>
            <a:r>
              <a:rPr lang="ru-RU" sz="2400" dirty="0" err="1">
                <a:solidFill>
                  <a:schemeClr val="tx1"/>
                </a:solidFill>
              </a:rPr>
              <a:t>vaxtı</a:t>
            </a:r>
            <a:r>
              <a:rPr lang="ru-RU" sz="2400" dirty="0">
                <a:solidFill>
                  <a:schemeClr val="tx1"/>
                </a:solidFill>
              </a:rPr>
              <a:t>, </a:t>
            </a:r>
            <a:r>
              <a:rPr lang="ru-RU" sz="2400" dirty="0" err="1">
                <a:solidFill>
                  <a:schemeClr val="tx1"/>
                </a:solidFill>
              </a:rPr>
              <a:t>pulu</a:t>
            </a:r>
            <a:r>
              <a:rPr lang="ru-RU" sz="2400" dirty="0">
                <a:solidFill>
                  <a:schemeClr val="tx1"/>
                </a:solidFill>
              </a:rPr>
              <a:t> </a:t>
            </a:r>
            <a:r>
              <a:rPr lang="ru-RU" sz="2400" dirty="0" err="1">
                <a:solidFill>
                  <a:schemeClr val="tx1"/>
                </a:solidFill>
              </a:rPr>
              <a:t>və</a:t>
            </a:r>
            <a:r>
              <a:rPr lang="ru-RU" sz="2400" dirty="0">
                <a:solidFill>
                  <a:schemeClr val="tx1"/>
                </a:solidFill>
              </a:rPr>
              <a:t> </a:t>
            </a:r>
            <a:r>
              <a:rPr lang="ru-RU" sz="2400" dirty="0" err="1">
                <a:solidFill>
                  <a:schemeClr val="tx1"/>
                </a:solidFill>
              </a:rPr>
              <a:t>digər</a:t>
            </a:r>
            <a:r>
              <a:rPr lang="ru-RU" sz="2400" dirty="0">
                <a:solidFill>
                  <a:schemeClr val="tx1"/>
                </a:solidFill>
              </a:rPr>
              <a:t> </a:t>
            </a:r>
            <a:r>
              <a:rPr lang="ru-RU" sz="2400" dirty="0" err="1">
                <a:solidFill>
                  <a:schemeClr val="tx1"/>
                </a:solidFill>
              </a:rPr>
              <a:t>resursları</a:t>
            </a:r>
            <a:r>
              <a:rPr lang="ru-RU" sz="2400" dirty="0">
                <a:solidFill>
                  <a:schemeClr val="tx1"/>
                </a:solidFill>
              </a:rPr>
              <a:t> </a:t>
            </a:r>
            <a:r>
              <a:rPr lang="ru-RU" sz="2400" dirty="0" err="1">
                <a:solidFill>
                  <a:schemeClr val="tx1"/>
                </a:solidFill>
              </a:rPr>
              <a:t>necə</a:t>
            </a:r>
            <a:r>
              <a:rPr lang="ru-RU" sz="2400" dirty="0">
                <a:solidFill>
                  <a:schemeClr val="tx1"/>
                </a:solidFill>
              </a:rPr>
              <a:t> </a:t>
            </a:r>
            <a:r>
              <a:rPr lang="ru-RU" sz="2400" dirty="0" err="1">
                <a:solidFill>
                  <a:schemeClr val="tx1"/>
                </a:solidFill>
              </a:rPr>
              <a:t>qiymətləndirə</a:t>
            </a:r>
            <a:r>
              <a:rPr lang="ru-RU" sz="2400" dirty="0">
                <a:solidFill>
                  <a:schemeClr val="tx1"/>
                </a:solidFill>
              </a:rPr>
              <a:t> </a:t>
            </a:r>
            <a:r>
              <a:rPr lang="ru-RU" sz="2400" dirty="0" err="1">
                <a:solidFill>
                  <a:schemeClr val="tx1"/>
                </a:solidFill>
              </a:rPr>
              <a:t>bilərsiniz</a:t>
            </a:r>
            <a:r>
              <a:rPr lang="ru-RU" sz="2400" dirty="0">
                <a:solidFill>
                  <a:schemeClr val="tx1"/>
                </a:solidFill>
              </a:rPr>
              <a:t>? </a:t>
            </a:r>
            <a:r>
              <a:rPr lang="ru-RU" sz="2400" dirty="0" err="1">
                <a:solidFill>
                  <a:schemeClr val="tx1"/>
                </a:solidFill>
              </a:rPr>
              <a:t>Layihəni</a:t>
            </a:r>
            <a:r>
              <a:rPr lang="ru-RU" sz="2400" dirty="0">
                <a:solidFill>
                  <a:schemeClr val="tx1"/>
                </a:solidFill>
              </a:rPr>
              <a:t> </a:t>
            </a:r>
            <a:r>
              <a:rPr lang="ru-RU" sz="2400" dirty="0" err="1">
                <a:solidFill>
                  <a:schemeClr val="tx1"/>
                </a:solidFill>
              </a:rPr>
              <a:t>idarə</a:t>
            </a:r>
            <a:r>
              <a:rPr lang="ru-RU" sz="2400" dirty="0">
                <a:solidFill>
                  <a:schemeClr val="tx1"/>
                </a:solidFill>
              </a:rPr>
              <a:t> </a:t>
            </a:r>
            <a:r>
              <a:rPr lang="ru-RU" sz="2400" dirty="0" err="1">
                <a:solidFill>
                  <a:schemeClr val="tx1"/>
                </a:solidFill>
              </a:rPr>
              <a:t>edilə</a:t>
            </a:r>
            <a:r>
              <a:rPr lang="ru-RU" sz="2400" dirty="0">
                <a:solidFill>
                  <a:schemeClr val="tx1"/>
                </a:solidFill>
              </a:rPr>
              <a:t> </a:t>
            </a:r>
            <a:r>
              <a:rPr lang="ru-RU" sz="2400" dirty="0" err="1">
                <a:solidFill>
                  <a:schemeClr val="tx1"/>
                </a:solidFill>
              </a:rPr>
              <a:t>bilən</a:t>
            </a:r>
            <a:r>
              <a:rPr lang="ru-RU" sz="2400" dirty="0">
                <a:solidFill>
                  <a:schemeClr val="tx1"/>
                </a:solidFill>
              </a:rPr>
              <a:t> </a:t>
            </a:r>
            <a:r>
              <a:rPr lang="ru-RU" sz="2400" dirty="0" err="1">
                <a:solidFill>
                  <a:schemeClr val="tx1"/>
                </a:solidFill>
              </a:rPr>
              <a:t>hissələrə</a:t>
            </a:r>
            <a:r>
              <a:rPr lang="ru-RU" sz="2400" dirty="0">
                <a:solidFill>
                  <a:schemeClr val="tx1"/>
                </a:solidFill>
              </a:rPr>
              <a:t> </a:t>
            </a:r>
            <a:r>
              <a:rPr lang="ru-RU" sz="2400" dirty="0" err="1">
                <a:solidFill>
                  <a:schemeClr val="tx1"/>
                </a:solidFill>
              </a:rPr>
              <a:t>necə</a:t>
            </a:r>
            <a:r>
              <a:rPr lang="ru-RU" sz="2400" dirty="0">
                <a:solidFill>
                  <a:schemeClr val="tx1"/>
                </a:solidFill>
              </a:rPr>
              <a:t> </a:t>
            </a:r>
            <a:r>
              <a:rPr lang="ru-RU" sz="2400" dirty="0" err="1">
                <a:solidFill>
                  <a:schemeClr val="tx1"/>
                </a:solidFill>
              </a:rPr>
              <a:t>bölmək</a:t>
            </a:r>
            <a:r>
              <a:rPr lang="ru-RU" sz="2400" dirty="0">
                <a:solidFill>
                  <a:schemeClr val="tx1"/>
                </a:solidFill>
              </a:rPr>
              <a:t> </a:t>
            </a:r>
            <a:r>
              <a:rPr lang="ru-RU" sz="2400" dirty="0" err="1">
                <a:solidFill>
                  <a:schemeClr val="tx1"/>
                </a:solidFill>
              </a:rPr>
              <a:t>olar</a:t>
            </a:r>
            <a:r>
              <a:rPr lang="ru-RU" sz="2400" dirty="0">
                <a:solidFill>
                  <a:schemeClr val="tx1"/>
                </a:solidFill>
              </a:rPr>
              <a:t>? </a:t>
            </a:r>
            <a:r>
              <a:rPr lang="ru-RU" sz="2400" dirty="0" err="1">
                <a:solidFill>
                  <a:schemeClr val="tx1"/>
                </a:solidFill>
              </a:rPr>
              <a:t>İstehsal</a:t>
            </a:r>
            <a:r>
              <a:rPr lang="ru-RU" sz="2400" dirty="0">
                <a:solidFill>
                  <a:schemeClr val="tx1"/>
                </a:solidFill>
              </a:rPr>
              <a:t> </a:t>
            </a:r>
            <a:r>
              <a:rPr lang="ru-RU" sz="2400" dirty="0" err="1">
                <a:solidFill>
                  <a:schemeClr val="tx1"/>
                </a:solidFill>
              </a:rPr>
              <a:t>olunan</a:t>
            </a:r>
            <a:r>
              <a:rPr lang="ru-RU" sz="2400" dirty="0">
                <a:solidFill>
                  <a:schemeClr val="tx1"/>
                </a:solidFill>
              </a:rPr>
              <a:t> </a:t>
            </a:r>
            <a:r>
              <a:rPr lang="ru-RU" sz="2400" dirty="0" err="1">
                <a:solidFill>
                  <a:schemeClr val="tx1"/>
                </a:solidFill>
              </a:rPr>
              <a:t>parçaların</a:t>
            </a:r>
            <a:r>
              <a:rPr lang="ru-RU" sz="2400" dirty="0">
                <a:solidFill>
                  <a:schemeClr val="tx1"/>
                </a:solidFill>
              </a:rPr>
              <a:t> </a:t>
            </a:r>
            <a:r>
              <a:rPr lang="ru-RU" sz="2400" dirty="0" err="1">
                <a:solidFill>
                  <a:schemeClr val="tx1"/>
                </a:solidFill>
              </a:rPr>
              <a:t>uyğunsuzluğuna</a:t>
            </a:r>
            <a:r>
              <a:rPr lang="ru-RU" sz="2400" dirty="0">
                <a:solidFill>
                  <a:schemeClr val="tx1"/>
                </a:solidFill>
              </a:rPr>
              <a:t> </a:t>
            </a:r>
            <a:r>
              <a:rPr lang="ru-RU" sz="2400" dirty="0" err="1">
                <a:solidFill>
                  <a:schemeClr val="tx1"/>
                </a:solidFill>
              </a:rPr>
              <a:t>necə</a:t>
            </a:r>
            <a:r>
              <a:rPr lang="ru-RU" sz="2400" dirty="0">
                <a:solidFill>
                  <a:schemeClr val="tx1"/>
                </a:solidFill>
              </a:rPr>
              <a:t> </a:t>
            </a:r>
            <a:r>
              <a:rPr lang="ru-RU" sz="2400" dirty="0" err="1">
                <a:solidFill>
                  <a:schemeClr val="tx1"/>
                </a:solidFill>
              </a:rPr>
              <a:t>əmin</a:t>
            </a:r>
            <a:r>
              <a:rPr lang="ru-RU" sz="2400" dirty="0">
                <a:solidFill>
                  <a:schemeClr val="tx1"/>
                </a:solidFill>
              </a:rPr>
              <a:t> </a:t>
            </a:r>
            <a:r>
              <a:rPr lang="ru-RU" sz="2400" dirty="0" err="1">
                <a:solidFill>
                  <a:schemeClr val="tx1"/>
                </a:solidFill>
              </a:rPr>
              <a:t>ola</a:t>
            </a:r>
            <a:r>
              <a:rPr lang="ru-RU" sz="2400" dirty="0">
                <a:solidFill>
                  <a:schemeClr val="tx1"/>
                </a:solidFill>
              </a:rPr>
              <a:t> </a:t>
            </a:r>
            <a:r>
              <a:rPr lang="ru-RU" sz="2400" dirty="0" err="1">
                <a:solidFill>
                  <a:schemeClr val="tx1"/>
                </a:solidFill>
              </a:rPr>
              <a:t>bilərsiniz</a:t>
            </a:r>
            <a:r>
              <a:rPr lang="ru-RU" sz="2400" dirty="0">
                <a:solidFill>
                  <a:schemeClr val="tx1"/>
                </a:solidFill>
              </a:rPr>
              <a:t>? </a:t>
            </a:r>
            <a:r>
              <a:rPr lang="ru-RU" sz="2400" dirty="0" err="1">
                <a:solidFill>
                  <a:schemeClr val="tx1"/>
                </a:solidFill>
              </a:rPr>
              <a:t>Müxtəlif</a:t>
            </a:r>
            <a:r>
              <a:rPr lang="ru-RU" sz="2400" dirty="0">
                <a:solidFill>
                  <a:schemeClr val="tx1"/>
                </a:solidFill>
              </a:rPr>
              <a:t> </a:t>
            </a:r>
            <a:r>
              <a:rPr lang="ru-RU" sz="2400" dirty="0" err="1">
                <a:solidFill>
                  <a:schemeClr val="tx1"/>
                </a:solidFill>
              </a:rPr>
              <a:t>parçalar</a:t>
            </a:r>
            <a:r>
              <a:rPr lang="ru-RU" sz="2400" dirty="0">
                <a:solidFill>
                  <a:schemeClr val="tx1"/>
                </a:solidFill>
              </a:rPr>
              <a:t> </a:t>
            </a:r>
            <a:r>
              <a:rPr lang="ru-RU" sz="2400" dirty="0" err="1">
                <a:solidFill>
                  <a:schemeClr val="tx1"/>
                </a:solidFill>
              </a:rPr>
              <a:t>üzərində</a:t>
            </a:r>
            <a:r>
              <a:rPr lang="ru-RU" sz="2400" dirty="0">
                <a:solidFill>
                  <a:schemeClr val="tx1"/>
                </a:solidFill>
              </a:rPr>
              <a:t> </a:t>
            </a:r>
            <a:r>
              <a:rPr lang="ru-RU" sz="2400" dirty="0" err="1">
                <a:solidFill>
                  <a:schemeClr val="tx1"/>
                </a:solidFill>
              </a:rPr>
              <a:t>işləyənlər</a:t>
            </a:r>
            <a:r>
              <a:rPr lang="ru-RU" sz="2400" dirty="0">
                <a:solidFill>
                  <a:schemeClr val="tx1"/>
                </a:solidFill>
              </a:rPr>
              <a:t> </a:t>
            </a:r>
            <a:r>
              <a:rPr lang="ru-RU" sz="2400" dirty="0" err="1">
                <a:solidFill>
                  <a:schemeClr val="tx1"/>
                </a:solidFill>
              </a:rPr>
              <a:t>necə</a:t>
            </a:r>
            <a:r>
              <a:rPr lang="ru-RU" sz="2400" dirty="0">
                <a:solidFill>
                  <a:schemeClr val="tx1"/>
                </a:solidFill>
              </a:rPr>
              <a:t> </a:t>
            </a:r>
            <a:r>
              <a:rPr lang="ru-RU" sz="2400" dirty="0" err="1">
                <a:solidFill>
                  <a:schemeClr val="tx1"/>
                </a:solidFill>
              </a:rPr>
              <a:t>ünsiyyət</a:t>
            </a:r>
            <a:r>
              <a:rPr lang="ru-RU" sz="2400" dirty="0">
                <a:solidFill>
                  <a:schemeClr val="tx1"/>
                </a:solidFill>
              </a:rPr>
              <a:t> </a:t>
            </a:r>
            <a:r>
              <a:rPr lang="ru-RU" sz="2400" dirty="0" err="1">
                <a:solidFill>
                  <a:schemeClr val="tx1"/>
                </a:solidFill>
              </a:rPr>
              <a:t>qura</a:t>
            </a:r>
            <a:r>
              <a:rPr lang="ru-RU" sz="2400" dirty="0">
                <a:solidFill>
                  <a:schemeClr val="tx1"/>
                </a:solidFill>
              </a:rPr>
              <a:t> </a:t>
            </a:r>
            <a:r>
              <a:rPr lang="ru-RU" sz="2400" dirty="0" err="1">
                <a:solidFill>
                  <a:schemeClr val="tx1"/>
                </a:solidFill>
              </a:rPr>
              <a:t>bilərlər</a:t>
            </a:r>
            <a:r>
              <a:rPr lang="ru-RU" sz="2400" dirty="0">
                <a:solidFill>
                  <a:schemeClr val="tx1"/>
                </a:solidFill>
              </a:rPr>
              <a:t>? </a:t>
            </a:r>
            <a:r>
              <a:rPr lang="ru-RU" sz="2400" dirty="0" err="1">
                <a:solidFill>
                  <a:schemeClr val="tx1"/>
                </a:solidFill>
              </a:rPr>
              <a:t>Tərəqqini</a:t>
            </a:r>
            <a:r>
              <a:rPr lang="ru-RU" sz="2400" dirty="0">
                <a:solidFill>
                  <a:schemeClr val="tx1"/>
                </a:solidFill>
              </a:rPr>
              <a:t> </a:t>
            </a:r>
            <a:r>
              <a:rPr lang="ru-RU" sz="2400" dirty="0" err="1">
                <a:solidFill>
                  <a:schemeClr val="tx1"/>
                </a:solidFill>
              </a:rPr>
              <a:t>necə</a:t>
            </a:r>
            <a:r>
              <a:rPr lang="ru-RU" sz="2400" dirty="0">
                <a:solidFill>
                  <a:schemeClr val="tx1"/>
                </a:solidFill>
              </a:rPr>
              <a:t> </a:t>
            </a:r>
            <a:r>
              <a:rPr lang="ru-RU" sz="2400" dirty="0" err="1">
                <a:solidFill>
                  <a:schemeClr val="tx1"/>
                </a:solidFill>
              </a:rPr>
              <a:t>ölçmək</a:t>
            </a:r>
            <a:r>
              <a:rPr lang="ru-RU" sz="2400" dirty="0">
                <a:solidFill>
                  <a:schemeClr val="tx1"/>
                </a:solidFill>
              </a:rPr>
              <a:t> </a:t>
            </a:r>
            <a:r>
              <a:rPr lang="ru-RU" sz="2400" dirty="0" err="1">
                <a:solidFill>
                  <a:schemeClr val="tx1"/>
                </a:solidFill>
              </a:rPr>
              <a:t>olar</a:t>
            </a:r>
            <a:r>
              <a:rPr lang="ru-RU" sz="2400" dirty="0">
                <a:solidFill>
                  <a:schemeClr val="tx1"/>
                </a:solidFill>
              </a:rPr>
              <a:t>? </a:t>
            </a:r>
            <a:r>
              <a:rPr lang="ru-RU" sz="2400" dirty="0" err="1">
                <a:solidFill>
                  <a:schemeClr val="tx1"/>
                </a:solidFill>
              </a:rPr>
              <a:t>Geniş</a:t>
            </a:r>
            <a:r>
              <a:rPr lang="ru-RU" sz="2400" dirty="0">
                <a:solidFill>
                  <a:schemeClr val="tx1"/>
                </a:solidFill>
              </a:rPr>
              <a:t> </a:t>
            </a:r>
            <a:r>
              <a:rPr lang="ru-RU" sz="2400" dirty="0" err="1">
                <a:solidFill>
                  <a:schemeClr val="tx1"/>
                </a:solidFill>
              </a:rPr>
              <a:t>detalların</a:t>
            </a:r>
            <a:r>
              <a:rPr lang="ru-RU" sz="2400" dirty="0">
                <a:solidFill>
                  <a:schemeClr val="tx1"/>
                </a:solidFill>
              </a:rPr>
              <a:t> </a:t>
            </a:r>
            <a:r>
              <a:rPr lang="ru-RU" sz="2400" dirty="0" err="1">
                <a:solidFill>
                  <a:schemeClr val="tx1"/>
                </a:solidFill>
              </a:rPr>
              <a:t>öhdəsindən</a:t>
            </a:r>
            <a:r>
              <a:rPr lang="ru-RU" sz="2400" dirty="0">
                <a:solidFill>
                  <a:schemeClr val="tx1"/>
                </a:solidFill>
              </a:rPr>
              <a:t> </a:t>
            </a:r>
            <a:r>
              <a:rPr lang="ru-RU" sz="2400" dirty="0" err="1">
                <a:solidFill>
                  <a:schemeClr val="tx1"/>
                </a:solidFill>
              </a:rPr>
              <a:t>necə</a:t>
            </a:r>
            <a:r>
              <a:rPr lang="ru-RU" sz="2400" dirty="0">
                <a:solidFill>
                  <a:schemeClr val="tx1"/>
                </a:solidFill>
              </a:rPr>
              <a:t> </a:t>
            </a:r>
            <a:r>
              <a:rPr lang="ru-RU" sz="2400" dirty="0" err="1">
                <a:solidFill>
                  <a:schemeClr val="tx1"/>
                </a:solidFill>
              </a:rPr>
              <a:t>gəlmək</a:t>
            </a:r>
            <a:r>
              <a:rPr lang="ru-RU" sz="2400" dirty="0">
                <a:solidFill>
                  <a:schemeClr val="tx1"/>
                </a:solidFill>
              </a:rPr>
              <a:t> </a:t>
            </a:r>
            <a:r>
              <a:rPr lang="ru-RU" sz="2400" dirty="0" err="1">
                <a:solidFill>
                  <a:schemeClr val="tx1"/>
                </a:solidFill>
              </a:rPr>
              <a:t>olar</a:t>
            </a:r>
            <a:r>
              <a:rPr lang="ru-RU" sz="2400" dirty="0">
                <a:solidFill>
                  <a:schemeClr val="tx1"/>
                </a:solidFill>
              </a:rPr>
              <a:t> (</a:t>
            </a:r>
            <a:r>
              <a:rPr lang="ru-RU" sz="2400" dirty="0" err="1">
                <a:solidFill>
                  <a:schemeClr val="tx1"/>
                </a:solidFill>
              </a:rPr>
              <a:t>qapı</a:t>
            </a:r>
            <a:r>
              <a:rPr lang="ru-RU" sz="2400" dirty="0">
                <a:solidFill>
                  <a:schemeClr val="tx1"/>
                </a:solidFill>
              </a:rPr>
              <a:t> </a:t>
            </a:r>
            <a:r>
              <a:rPr lang="ru-RU" sz="2400" dirty="0" err="1">
                <a:solidFill>
                  <a:schemeClr val="tx1"/>
                </a:solidFill>
              </a:rPr>
              <a:t>tutacaqlarının</a:t>
            </a:r>
            <a:r>
              <a:rPr lang="ru-RU" sz="2400" dirty="0">
                <a:solidFill>
                  <a:schemeClr val="tx1"/>
                </a:solidFill>
              </a:rPr>
              <a:t> </a:t>
            </a:r>
            <a:r>
              <a:rPr lang="ru-RU" sz="2400" dirty="0" err="1">
                <a:solidFill>
                  <a:schemeClr val="tx1"/>
                </a:solidFill>
              </a:rPr>
              <a:t>seçimi</a:t>
            </a:r>
            <a:r>
              <a:rPr lang="ru-RU" sz="2400" dirty="0">
                <a:solidFill>
                  <a:schemeClr val="tx1"/>
                </a:solidFill>
              </a:rPr>
              <a:t>, </a:t>
            </a:r>
            <a:r>
              <a:rPr lang="ru-RU" sz="2400" dirty="0" err="1">
                <a:solidFill>
                  <a:schemeClr val="tx1"/>
                </a:solidFill>
              </a:rPr>
              <a:t>vitrajlar</a:t>
            </a:r>
            <a:r>
              <a:rPr lang="ru-RU" sz="2400" dirty="0">
                <a:solidFill>
                  <a:schemeClr val="tx1"/>
                </a:solidFill>
              </a:rPr>
              <a:t> </a:t>
            </a:r>
            <a:r>
              <a:rPr lang="ru-RU" sz="2400" dirty="0" err="1">
                <a:solidFill>
                  <a:schemeClr val="tx1"/>
                </a:solidFill>
              </a:rPr>
              <a:t>üçün</a:t>
            </a:r>
            <a:r>
              <a:rPr lang="ru-RU" sz="2400" dirty="0">
                <a:solidFill>
                  <a:schemeClr val="tx1"/>
                </a:solidFill>
              </a:rPr>
              <a:t> </a:t>
            </a:r>
            <a:r>
              <a:rPr lang="ru-RU" sz="2400" dirty="0" err="1">
                <a:solidFill>
                  <a:schemeClr val="tx1"/>
                </a:solidFill>
              </a:rPr>
              <a:t>mavi</a:t>
            </a:r>
            <a:r>
              <a:rPr lang="ru-RU" sz="2400" dirty="0">
                <a:solidFill>
                  <a:schemeClr val="tx1"/>
                </a:solidFill>
              </a:rPr>
              <a:t> </a:t>
            </a:r>
            <a:r>
              <a:rPr lang="ru-RU" sz="2400" dirty="0" err="1">
                <a:solidFill>
                  <a:schemeClr val="tx1"/>
                </a:solidFill>
              </a:rPr>
              <a:t>şüşənin</a:t>
            </a:r>
            <a:r>
              <a:rPr lang="ru-RU" sz="2400" dirty="0">
                <a:solidFill>
                  <a:schemeClr val="tx1"/>
                </a:solidFill>
              </a:rPr>
              <a:t> </a:t>
            </a:r>
            <a:r>
              <a:rPr lang="ru-RU" sz="2400" dirty="0" err="1">
                <a:solidFill>
                  <a:schemeClr val="tx1"/>
                </a:solidFill>
              </a:rPr>
              <a:t>mövcudluğu</a:t>
            </a:r>
            <a:r>
              <a:rPr lang="ru-RU" sz="2400" dirty="0">
                <a:solidFill>
                  <a:schemeClr val="tx1"/>
                </a:solidFill>
              </a:rPr>
              <a:t>, </a:t>
            </a:r>
            <a:r>
              <a:rPr lang="ru-RU" sz="2400" dirty="0" err="1">
                <a:solidFill>
                  <a:schemeClr val="tx1"/>
                </a:solidFill>
              </a:rPr>
              <a:t>sütunların</a:t>
            </a:r>
            <a:r>
              <a:rPr lang="ru-RU" sz="2400" dirty="0">
                <a:solidFill>
                  <a:schemeClr val="tx1"/>
                </a:solidFill>
              </a:rPr>
              <a:t> </a:t>
            </a:r>
            <a:r>
              <a:rPr lang="ru-RU" sz="2400" dirty="0" err="1">
                <a:solidFill>
                  <a:schemeClr val="tx1"/>
                </a:solidFill>
              </a:rPr>
              <a:t>möhkəmliyi</a:t>
            </a:r>
            <a:r>
              <a:rPr lang="ru-RU" sz="2400" dirty="0">
                <a:solidFill>
                  <a:schemeClr val="tx1"/>
                </a:solidFill>
              </a:rPr>
              <a:t>, </a:t>
            </a:r>
            <a:r>
              <a:rPr lang="ru-RU" sz="2400" dirty="0" err="1">
                <a:solidFill>
                  <a:schemeClr val="tx1"/>
                </a:solidFill>
              </a:rPr>
              <a:t>istilik</a:t>
            </a:r>
            <a:r>
              <a:rPr lang="ru-RU" sz="2400" dirty="0">
                <a:solidFill>
                  <a:schemeClr val="tx1"/>
                </a:solidFill>
              </a:rPr>
              <a:t> </a:t>
            </a:r>
            <a:r>
              <a:rPr lang="ru-RU" sz="2400" dirty="0" err="1">
                <a:solidFill>
                  <a:schemeClr val="tx1"/>
                </a:solidFill>
              </a:rPr>
              <a:t>sistemi</a:t>
            </a:r>
            <a:r>
              <a:rPr lang="ru-RU" sz="2400" dirty="0">
                <a:solidFill>
                  <a:schemeClr val="tx1"/>
                </a:solidFill>
              </a:rPr>
              <a:t> </a:t>
            </a:r>
            <a:r>
              <a:rPr lang="ru-RU" sz="2400" dirty="0" err="1">
                <a:solidFill>
                  <a:schemeClr val="tx1"/>
                </a:solidFill>
              </a:rPr>
              <a:t>üçün</a:t>
            </a:r>
            <a:r>
              <a:rPr lang="ru-RU" sz="2400" dirty="0">
                <a:solidFill>
                  <a:schemeClr val="tx1"/>
                </a:solidFill>
              </a:rPr>
              <a:t> </a:t>
            </a:r>
            <a:r>
              <a:rPr lang="ru-RU" sz="2400" dirty="0" err="1">
                <a:solidFill>
                  <a:schemeClr val="tx1"/>
                </a:solidFill>
              </a:rPr>
              <a:t>kanal</a:t>
            </a:r>
            <a:r>
              <a:rPr lang="ru-RU" sz="2400" dirty="0">
                <a:solidFill>
                  <a:schemeClr val="tx1"/>
                </a:solidFill>
              </a:rPr>
              <a:t> </a:t>
            </a:r>
            <a:r>
              <a:rPr lang="ru-RU" sz="2400" dirty="0" err="1">
                <a:solidFill>
                  <a:schemeClr val="tx1"/>
                </a:solidFill>
              </a:rPr>
              <a:t>işinin</a:t>
            </a:r>
            <a:r>
              <a:rPr lang="ru-RU" sz="2400" dirty="0">
                <a:solidFill>
                  <a:schemeClr val="tx1"/>
                </a:solidFill>
              </a:rPr>
              <a:t> </a:t>
            </a:r>
            <a:r>
              <a:rPr lang="ru-RU" sz="2400" dirty="0" err="1">
                <a:solidFill>
                  <a:schemeClr val="tx1"/>
                </a:solidFill>
              </a:rPr>
              <a:t>dizaynı</a:t>
            </a:r>
            <a:r>
              <a:rPr lang="ru-RU" sz="2400" dirty="0">
                <a:solidFill>
                  <a:schemeClr val="tx1"/>
                </a:solidFill>
              </a:rPr>
              <a:t>)? </a:t>
            </a:r>
            <a:r>
              <a:rPr lang="ru-RU" sz="2400" dirty="0" err="1">
                <a:solidFill>
                  <a:schemeClr val="tx1"/>
                </a:solidFill>
              </a:rPr>
              <a:t>Böyük</a:t>
            </a:r>
            <a:r>
              <a:rPr lang="ru-RU" sz="2400" dirty="0">
                <a:solidFill>
                  <a:schemeClr val="tx1"/>
                </a:solidFill>
              </a:rPr>
              <a:t> </a:t>
            </a:r>
            <a:r>
              <a:rPr lang="ru-RU" sz="2400" dirty="0" err="1">
                <a:solidFill>
                  <a:schemeClr val="tx1"/>
                </a:solidFill>
              </a:rPr>
              <a:t>proqram</a:t>
            </a:r>
            <a:r>
              <a:rPr lang="ru-RU" sz="2400" dirty="0">
                <a:solidFill>
                  <a:schemeClr val="tx1"/>
                </a:solidFill>
              </a:rPr>
              <a:t> </a:t>
            </a:r>
            <a:r>
              <a:rPr lang="ru-RU" sz="2400" dirty="0" err="1">
                <a:solidFill>
                  <a:schemeClr val="tx1"/>
                </a:solidFill>
              </a:rPr>
              <a:t>təminatı</a:t>
            </a:r>
            <a:r>
              <a:rPr lang="ru-RU" sz="2400" dirty="0">
                <a:solidFill>
                  <a:schemeClr val="tx1"/>
                </a:solidFill>
              </a:rPr>
              <a:t> </a:t>
            </a:r>
            <a:r>
              <a:rPr lang="ru-RU" sz="2400" dirty="0" err="1">
                <a:solidFill>
                  <a:schemeClr val="tx1"/>
                </a:solidFill>
              </a:rPr>
              <a:t>sisteminin</a:t>
            </a:r>
            <a:r>
              <a:rPr lang="ru-RU" sz="2400" dirty="0">
                <a:solidFill>
                  <a:schemeClr val="tx1"/>
                </a:solidFill>
              </a:rPr>
              <a:t> </a:t>
            </a:r>
            <a:r>
              <a:rPr lang="ru-RU" sz="2400" dirty="0" err="1">
                <a:solidFill>
                  <a:schemeClr val="tx1"/>
                </a:solidFill>
              </a:rPr>
              <a:t>yaradılması</a:t>
            </a:r>
            <a:r>
              <a:rPr lang="ru-RU" sz="2400" dirty="0">
                <a:solidFill>
                  <a:schemeClr val="tx1"/>
                </a:solidFill>
              </a:rPr>
              <a:t> </a:t>
            </a:r>
            <a:r>
              <a:rPr lang="ru-RU" sz="2400" dirty="0" err="1">
                <a:solidFill>
                  <a:schemeClr val="tx1"/>
                </a:solidFill>
              </a:rPr>
              <a:t>zamanı</a:t>
            </a:r>
            <a:r>
              <a:rPr lang="ru-RU" sz="2400" dirty="0">
                <a:solidFill>
                  <a:schemeClr val="tx1"/>
                </a:solidFill>
              </a:rPr>
              <a:t> </a:t>
            </a:r>
            <a:r>
              <a:rPr lang="ru-RU" sz="2400" dirty="0" err="1">
                <a:solidFill>
                  <a:schemeClr val="tx1"/>
                </a:solidFill>
              </a:rPr>
              <a:t>eyni</a:t>
            </a:r>
            <a:r>
              <a:rPr lang="ru-RU" sz="2400" dirty="0">
                <a:solidFill>
                  <a:schemeClr val="tx1"/>
                </a:solidFill>
              </a:rPr>
              <a:t> </a:t>
            </a:r>
            <a:r>
              <a:rPr lang="ru-RU" sz="2400" dirty="0" err="1">
                <a:solidFill>
                  <a:schemeClr val="tx1"/>
                </a:solidFill>
              </a:rPr>
              <a:t>miqyaslı</a:t>
            </a:r>
            <a:r>
              <a:rPr lang="ru-RU" sz="2400" dirty="0">
                <a:solidFill>
                  <a:schemeClr val="tx1"/>
                </a:solidFill>
              </a:rPr>
              <a:t> </a:t>
            </a:r>
            <a:r>
              <a:rPr lang="ru-RU" sz="2400" dirty="0" err="1">
                <a:solidFill>
                  <a:schemeClr val="tx1"/>
                </a:solidFill>
              </a:rPr>
              <a:t>suallara</a:t>
            </a:r>
            <a:r>
              <a:rPr lang="ru-RU" sz="2400" dirty="0">
                <a:solidFill>
                  <a:schemeClr val="tx1"/>
                </a:solidFill>
              </a:rPr>
              <a:t> </a:t>
            </a:r>
            <a:r>
              <a:rPr lang="ru-RU" sz="2400" dirty="0" err="1">
                <a:solidFill>
                  <a:schemeClr val="tx1"/>
                </a:solidFill>
              </a:rPr>
              <a:t>cavab</a:t>
            </a:r>
            <a:r>
              <a:rPr lang="ru-RU" sz="2400" dirty="0">
                <a:solidFill>
                  <a:schemeClr val="tx1"/>
                </a:solidFill>
              </a:rPr>
              <a:t> </a:t>
            </a:r>
            <a:r>
              <a:rPr lang="ru-RU" sz="2400" dirty="0" err="1">
                <a:solidFill>
                  <a:schemeClr val="tx1"/>
                </a:solidFill>
              </a:rPr>
              <a:t>verilməlidir</a:t>
            </a:r>
            <a:r>
              <a:rPr lang="ru-RU" sz="2400" dirty="0">
                <a:solidFill>
                  <a:schemeClr val="tx1"/>
                </a:solidFill>
              </a:rPr>
              <a:t>.</a:t>
            </a:r>
          </a:p>
          <a:p>
            <a:endParaRPr lang="ru-RU" sz="2400" dirty="0"/>
          </a:p>
        </p:txBody>
      </p:sp>
      <p:sp>
        <p:nvSpPr>
          <p:cNvPr id="4" name="Дата 3"/>
          <p:cNvSpPr>
            <a:spLocks noGrp="1"/>
          </p:cNvSpPr>
          <p:nvPr>
            <p:ph type="dt" sz="half" idx="10"/>
          </p:nvPr>
        </p:nvSpPr>
        <p:spPr/>
        <p:txBody>
          <a:bodyPr/>
          <a:lstStyle/>
          <a:p>
            <a:pPr>
              <a:defRPr/>
            </a:pPr>
            <a:fld id="{B0013411-0037-47C1-8F6B-82384963D77E}"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9AEC6DDB-1E0C-426F-A1BB-6B62AA1798C7}" type="slidenum">
              <a:rPr lang="en-US" altLang="ru-RU" smtClean="0"/>
              <a:pPr/>
              <a:t>2</a:t>
            </a:fld>
            <a:endParaRPr lang="en-US" altLang="ru-RU" dirty="0"/>
          </a:p>
        </p:txBody>
      </p:sp>
    </p:spTree>
    <p:extLst>
      <p:ext uri="{BB962C8B-B14F-4D97-AF65-F5344CB8AC3E}">
        <p14:creationId xmlns:p14="http://schemas.microsoft.com/office/powerpoint/2010/main" val="532180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405" y="1094319"/>
            <a:ext cx="9085599" cy="1080938"/>
          </a:xfrm>
        </p:spPr>
        <p:txBody>
          <a:bodyPr>
            <a:normAutofit/>
          </a:bodyPr>
          <a:lstStyle/>
          <a:p>
            <a:r>
              <a:rPr lang="en-US" b="1" dirty="0"/>
              <a:t>3. </a:t>
            </a:r>
            <a:r>
              <a:rPr lang="en-US" b="1" dirty="0" err="1"/>
              <a:t>İnsan-maşın</a:t>
            </a:r>
            <a:r>
              <a:rPr lang="en-US" b="1" dirty="0"/>
              <a:t> </a:t>
            </a:r>
            <a:r>
              <a:rPr lang="en-US" b="1" dirty="0" err="1"/>
              <a:t>interfeysi</a:t>
            </a:r>
            <a:r>
              <a:rPr lang="az-Latn-AZ" b="1" dirty="0"/>
              <a:t>      </a:t>
            </a:r>
            <a:br>
              <a:rPr lang="ru-RU" dirty="0"/>
            </a:br>
            <a:endParaRPr lang="ru-RU" dirty="0"/>
          </a:p>
        </p:txBody>
      </p:sp>
      <p:sp>
        <p:nvSpPr>
          <p:cNvPr id="3" name="Объект 2"/>
          <p:cNvSpPr>
            <a:spLocks noGrp="1"/>
          </p:cNvSpPr>
          <p:nvPr>
            <p:ph idx="1"/>
          </p:nvPr>
        </p:nvSpPr>
        <p:spPr>
          <a:xfrm>
            <a:off x="0" y="2204864"/>
            <a:ext cx="11155769" cy="5293567"/>
          </a:xfrm>
        </p:spPr>
        <p:txBody>
          <a:bodyPr>
            <a:normAutofit/>
          </a:bodyPr>
          <a:lstStyle/>
          <a:p>
            <a:pPr algn="just"/>
            <a:r>
              <a:rPr lang="en-US" sz="2400" b="1" dirty="0">
                <a:solidFill>
                  <a:srgbClr val="FFC000"/>
                </a:solidFill>
              </a:rPr>
              <a:t>İnterfeys </a:t>
            </a:r>
            <a:r>
              <a:rPr lang="en-US" sz="2400" dirty="0"/>
              <a:t>(ingiliscə interfeys - birləşmə, bölmə səthi, bölmə) - iki sistem arasında qarşılıqlı əlaqənin imkanları, üsulları və metodları toplusu.</a:t>
            </a:r>
            <a:endParaRPr lang="ru-RU" sz="2400" dirty="0"/>
          </a:p>
          <a:p>
            <a:pPr algn="just"/>
            <a:r>
              <a:rPr lang="en-US" sz="2400" b="1" dirty="0">
                <a:solidFill>
                  <a:srgbClr val="FFC000"/>
                </a:solidFill>
              </a:rPr>
              <a:t>İnsan-maşın interfeysi </a:t>
            </a:r>
            <a:r>
              <a:rPr lang="en-US" sz="2400" dirty="0"/>
              <a:t>(İM</a:t>
            </a:r>
            <a:r>
              <a:rPr lang="az-Latn-AZ" sz="2400" dirty="0"/>
              <a:t>İ</a:t>
            </a:r>
            <a:r>
              <a:rPr lang="en-US" sz="2400" dirty="0"/>
              <a:t>) operator və texniki sistem arasında birbaşa qarşılıqlı əlaqəni təmin edən, operatora bu sistemi idarə etmək və onun işinə nəzarət etmək imkanı verən bir üsul və vasitədir.</a:t>
            </a:r>
            <a:endParaRPr lang="ru-RU" sz="2400" dirty="0"/>
          </a:p>
          <a:p>
            <a:pPr algn="just"/>
            <a:r>
              <a:rPr lang="en-US" sz="2400" b="1" dirty="0">
                <a:solidFill>
                  <a:srgbClr val="FFC000"/>
                </a:solidFill>
              </a:rPr>
              <a:t>İstifadəçi interfeysi </a:t>
            </a:r>
            <a:r>
              <a:rPr lang="en-US" sz="2400" dirty="0"/>
              <a:t>və ya interfeys istifadəçisi (ingiliscə UI -user interface)) bir tərəfi şəxs (istifadəçi), digər tərəfi maşın / cihaz tərəfindən təmsil olunduğu bir interfeys növüdür. Bu, istifadəçinin müxtəlif, çox vaxt mürəkkəb, maşın, cihaz və avadanlıqla qarşılıqlı əlaqədə olduğu alətlər və üsullar toplusudur. Adətən bu termin kompüter operatoru ilə onun işlədiyi </a:t>
            </a:r>
            <a:r>
              <a:rPr lang="en-US" sz="2400" dirty="0" err="1"/>
              <a:t>proqram</a:t>
            </a:r>
            <a:r>
              <a:rPr lang="en-US" sz="2400" dirty="0"/>
              <a:t> təminatı arasında qarşılıqlı əlaqəyə münasibətdə istifadə olunur.</a:t>
            </a:r>
            <a:endParaRPr lang="ru-RU" sz="2400" dirty="0"/>
          </a:p>
          <a:p>
            <a:pPr algn="just"/>
            <a:endParaRPr lang="ru-RU" dirty="0"/>
          </a:p>
        </p:txBody>
      </p:sp>
      <p:sp>
        <p:nvSpPr>
          <p:cNvPr id="4" name="Дата 3"/>
          <p:cNvSpPr>
            <a:spLocks noGrp="1"/>
          </p:cNvSpPr>
          <p:nvPr>
            <p:ph type="dt" sz="half" idx="10"/>
          </p:nvPr>
        </p:nvSpPr>
        <p:spPr/>
        <p:txBody>
          <a:bodyPr/>
          <a:lstStyle/>
          <a:p>
            <a:fld id="{7CBA6A22-D6F8-484E-A1C1-371A83EEA09A}"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20</a:t>
            </a:fld>
            <a:endParaRPr lang="ru-RU" dirty="0"/>
          </a:p>
        </p:txBody>
      </p:sp>
    </p:spTree>
    <p:extLst>
      <p:ext uri="{BB962C8B-B14F-4D97-AF65-F5344CB8AC3E}">
        <p14:creationId xmlns:p14="http://schemas.microsoft.com/office/powerpoint/2010/main" val="967036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İnterfeys dizaynının 2 qanunu</a:t>
            </a:r>
            <a:br>
              <a:rPr lang="ru-RU" dirty="0"/>
            </a:br>
            <a:endParaRPr lang="ru-RU" dirty="0"/>
          </a:p>
        </p:txBody>
      </p:sp>
      <p:sp>
        <p:nvSpPr>
          <p:cNvPr id="3" name="Объект 2"/>
          <p:cNvSpPr>
            <a:spLocks noGrp="1"/>
          </p:cNvSpPr>
          <p:nvPr>
            <p:ph idx="1"/>
          </p:nvPr>
        </p:nvSpPr>
        <p:spPr>
          <a:xfrm>
            <a:off x="0" y="2348880"/>
            <a:ext cx="9924255" cy="5112567"/>
          </a:xfrm>
        </p:spPr>
        <p:txBody>
          <a:bodyPr>
            <a:normAutofit/>
          </a:bodyPr>
          <a:lstStyle/>
          <a:p>
            <a:r>
              <a:rPr lang="en-US" sz="2400" dirty="0">
                <a:solidFill>
                  <a:schemeClr val="bg1"/>
                </a:solidFill>
              </a:rPr>
              <a:t>Kompüter interfeysləri üzrə ekspert Ceff Raskin 2000-ci ildə nəşr etdirdiyi “The Humane Interface” kitabında A. Əzimovun robototexnika qanunlarına əsaslanaraq istifadəçi interfeyslərinin inkişafı üçün iki qanunu formalaşdırmışdır:</a:t>
            </a:r>
            <a:endParaRPr lang="ru-RU" sz="2400" dirty="0">
              <a:solidFill>
                <a:schemeClr val="bg1"/>
              </a:solidFill>
            </a:endParaRPr>
          </a:p>
          <a:p>
            <a:r>
              <a:rPr lang="en-US" sz="2400" dirty="0"/>
              <a:t>Birinci Qanun</a:t>
            </a:r>
            <a:r>
              <a:rPr lang="en-US" sz="2400" dirty="0">
                <a:solidFill>
                  <a:srgbClr val="FF0000"/>
                </a:solidFill>
              </a:rPr>
              <a:t>: </a:t>
            </a:r>
            <a:r>
              <a:rPr lang="en-US" sz="2400" dirty="0">
                <a:solidFill>
                  <a:schemeClr val="bg1"/>
                </a:solidFill>
              </a:rPr>
              <a:t>Kompüter işinizə zərər verməməli və ya hərəkətsizliyi ilə işinizə zərər vurmamalıdır</a:t>
            </a:r>
            <a:r>
              <a:rPr lang="en-US" sz="2400" dirty="0"/>
              <a:t>.</a:t>
            </a:r>
            <a:endParaRPr lang="ru-RU" sz="2400" dirty="0"/>
          </a:p>
          <a:p>
            <a:r>
              <a:rPr lang="en-US" sz="2400" dirty="0"/>
              <a:t>İkinci Qanun: </a:t>
            </a:r>
            <a:r>
              <a:rPr lang="en-US" sz="2400" dirty="0">
                <a:solidFill>
                  <a:schemeClr val="bg1"/>
                </a:solidFill>
              </a:rPr>
              <a:t>Kompüter vaxtınızı itirməməli və ya sizdən həqiqətən lazım olduğundan daha çox iş tələb etməməlidir.</a:t>
            </a:r>
            <a:endParaRPr lang="ru-RU" sz="2400" dirty="0">
              <a:solidFill>
                <a:schemeClr val="bg1"/>
              </a:solidFill>
            </a:endParaRPr>
          </a:p>
          <a:p>
            <a:endParaRPr lang="ru-RU" sz="2400" dirty="0"/>
          </a:p>
        </p:txBody>
      </p:sp>
      <p:sp>
        <p:nvSpPr>
          <p:cNvPr id="4" name="Дата 3"/>
          <p:cNvSpPr>
            <a:spLocks noGrp="1"/>
          </p:cNvSpPr>
          <p:nvPr>
            <p:ph type="dt" sz="half" idx="10"/>
          </p:nvPr>
        </p:nvSpPr>
        <p:spPr/>
        <p:txBody>
          <a:bodyPr/>
          <a:lstStyle/>
          <a:p>
            <a:fld id="{818F749D-6CEA-46BD-9F48-7A2F9AA9F77E}"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21</a:t>
            </a:fld>
            <a:endParaRPr lang="ru-RU" dirty="0"/>
          </a:p>
        </p:txBody>
      </p:sp>
    </p:spTree>
    <p:extLst>
      <p:ext uri="{BB962C8B-B14F-4D97-AF65-F5344CB8AC3E}">
        <p14:creationId xmlns:p14="http://schemas.microsoft.com/office/powerpoint/2010/main" val="151901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İstifadəçi İnterfeysi dizaynının 3 ümumi prinsipi</a:t>
            </a:r>
            <a:endParaRPr lang="ru-RU" dirty="0"/>
          </a:p>
        </p:txBody>
      </p:sp>
      <p:sp>
        <p:nvSpPr>
          <p:cNvPr id="3" name="Объект 2"/>
          <p:cNvSpPr>
            <a:spLocks noGrp="1"/>
          </p:cNvSpPr>
          <p:nvPr>
            <p:ph idx="1"/>
          </p:nvPr>
        </p:nvSpPr>
        <p:spPr>
          <a:xfrm>
            <a:off x="0" y="2204864"/>
            <a:ext cx="11062645" cy="4195481"/>
          </a:xfrm>
        </p:spPr>
        <p:txBody>
          <a:bodyPr>
            <a:noAutofit/>
          </a:bodyPr>
          <a:lstStyle/>
          <a:p>
            <a:r>
              <a:rPr lang="en-US" sz="2600" dirty="0"/>
              <a:t>S. Jarkov "Shareware: Professional Development and Promotion of Programs" kitabında (təəssüf ki, mənbələrə istinad etmədən) bu kimi səslənən istifadəçi interfeysi dizaynının 3 ümumi prinsipini </a:t>
            </a:r>
            <a:r>
              <a:rPr lang="en-US" sz="2600" dirty="0" err="1"/>
              <a:t>verir</a:t>
            </a:r>
            <a:r>
              <a:rPr lang="en-US" sz="2600" dirty="0"/>
              <a:t>:</a:t>
            </a:r>
            <a:endParaRPr lang="az-Latn-AZ" sz="2600" dirty="0"/>
          </a:p>
          <a:p>
            <a:endParaRPr lang="ru-RU" sz="2600" dirty="0"/>
          </a:p>
          <a:p>
            <a:r>
              <a:rPr lang="en-US" sz="2600" dirty="0"/>
              <a:t>• </a:t>
            </a:r>
            <a:r>
              <a:rPr lang="en-US" sz="2600" b="1" i="1" dirty="0"/>
              <a:t>Proqram tapşırığın yerinə yetirilməsinə kömək etməlidir, o tapşırığa çevrilməməlidir.</a:t>
            </a:r>
            <a:endParaRPr lang="ru-RU" sz="2600" b="1" i="1" dirty="0"/>
          </a:p>
          <a:p>
            <a:r>
              <a:rPr lang="en-US" sz="2600" b="1" i="1" dirty="0"/>
              <a:t>• Proqramla işləyərkən istifadəçi özünü axmaq kimi hiss etməməlidir.</a:t>
            </a:r>
            <a:endParaRPr lang="ru-RU" sz="2600" b="1" i="1" dirty="0"/>
          </a:p>
          <a:p>
            <a:r>
              <a:rPr lang="en-US" sz="2600" b="1" i="1" dirty="0"/>
              <a:t>• Proqram elə işləməlidir ki, istifadəçi kompüteri axmaq hesab etməsin.</a:t>
            </a:r>
            <a:endParaRPr lang="ru-RU" sz="2600" b="1" i="1" dirty="0"/>
          </a:p>
          <a:p>
            <a:endParaRPr lang="ru-RU" sz="2800" dirty="0"/>
          </a:p>
        </p:txBody>
      </p:sp>
      <p:sp>
        <p:nvSpPr>
          <p:cNvPr id="4" name="Дата 3"/>
          <p:cNvSpPr>
            <a:spLocks noGrp="1"/>
          </p:cNvSpPr>
          <p:nvPr>
            <p:ph type="dt" sz="half" idx="10"/>
          </p:nvPr>
        </p:nvSpPr>
        <p:spPr/>
        <p:txBody>
          <a:bodyPr/>
          <a:lstStyle/>
          <a:p>
            <a:fld id="{A6DC0BD1-F71E-46B4-935D-936F36FB2EA3}"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22</a:t>
            </a:fld>
            <a:endParaRPr lang="ru-RU" dirty="0"/>
          </a:p>
        </p:txBody>
      </p:sp>
    </p:spTree>
    <p:extLst>
      <p:ext uri="{BB962C8B-B14F-4D97-AF65-F5344CB8AC3E}">
        <p14:creationId xmlns:p14="http://schemas.microsoft.com/office/powerpoint/2010/main" val="397327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Şneydermanın 8 "qızıl" qaydası</a:t>
            </a:r>
            <a:br>
              <a:rPr lang="ru-RU" dirty="0"/>
            </a:br>
            <a:endParaRPr lang="ru-RU" dirty="0"/>
          </a:p>
        </p:txBody>
      </p:sp>
      <p:sp>
        <p:nvSpPr>
          <p:cNvPr id="3" name="Объект 2"/>
          <p:cNvSpPr>
            <a:spLocks noGrp="1"/>
          </p:cNvSpPr>
          <p:nvPr>
            <p:ph idx="1"/>
          </p:nvPr>
        </p:nvSpPr>
        <p:spPr>
          <a:xfrm>
            <a:off x="216421" y="2060848"/>
            <a:ext cx="10873208" cy="5328591"/>
          </a:xfrm>
        </p:spPr>
        <p:txBody>
          <a:bodyPr>
            <a:normAutofit/>
          </a:bodyPr>
          <a:lstStyle/>
          <a:p>
            <a:r>
              <a:rPr lang="en-US" sz="2400" dirty="0"/>
              <a:t>İnsan-maşın qarşılıqlı əlaqəsi sahəsində amerikalı tədqiqatçı Ben Şnayderman “İstifadəçi interfeysinin layihələndirilməsi” kitabında 8 “qızıl” qaydanı tərtib etmişdir ki, onları belə ümumiləşdirmək olar:</a:t>
            </a:r>
            <a:endParaRPr lang="ru-RU" sz="2400" dirty="0"/>
          </a:p>
          <a:p>
            <a:r>
              <a:rPr lang="en-US" sz="2400" dirty="0"/>
              <a:t>• Davamlı olun: eyni və ya oxşar situasiyalarda eyni hərəkətləri, adları, idarəetmə vasitələrini istifadə edin.</a:t>
            </a:r>
            <a:endParaRPr lang="ru-RU" sz="2400" dirty="0"/>
          </a:p>
          <a:p>
            <a:r>
              <a:rPr lang="en-US" sz="2400" dirty="0"/>
              <a:t>• </a:t>
            </a:r>
            <a:r>
              <a:rPr lang="en-US" sz="2400" dirty="0" err="1"/>
              <a:t>Təcrübəli</a:t>
            </a:r>
            <a:r>
              <a:rPr lang="az-Latn-AZ" sz="2400" dirty="0"/>
              <a:t> </a:t>
            </a:r>
            <a:r>
              <a:rPr lang="en-US" sz="2400" dirty="0"/>
              <a:t> istifadəçilərin imkanlarını nəzərdən keçirin: onlara isti düymələr, makrolar və s. istifadə edərək </a:t>
            </a:r>
            <a:r>
              <a:rPr lang="en-US" sz="2400" dirty="0" err="1"/>
              <a:t>proqramı</a:t>
            </a:r>
            <a:r>
              <a:rPr lang="en-US" sz="2400" dirty="0"/>
              <a:t> idarə etməyin alternativ yollarını təqdim edin.</a:t>
            </a:r>
            <a:endParaRPr lang="ru-RU" sz="2400" dirty="0"/>
          </a:p>
          <a:p>
            <a:r>
              <a:rPr lang="en-US" sz="2400" dirty="0"/>
              <a:t>• Rəydən istifadə edin: </a:t>
            </a:r>
            <a:r>
              <a:rPr lang="en-US" sz="2400" dirty="0" err="1"/>
              <a:t>proqram</a:t>
            </a:r>
            <a:r>
              <a:rPr lang="en-US" sz="2400" dirty="0"/>
              <a:t> hər bir operatorun hərəkətinə reaksiya verməlidir.</a:t>
            </a:r>
            <a:endParaRPr lang="ru-RU" sz="2400" dirty="0"/>
          </a:p>
          <a:p>
            <a:r>
              <a:rPr lang="en-US" sz="2400" dirty="0"/>
              <a:t>• Tam dialoqlar yaradın: ardıcıl operator hərəkətlərini başlanğıc, orta və son olan məntiqi qruplara çevirin. Hər addımda rəy bildirin.</a:t>
            </a:r>
            <a:endParaRPr lang="ru-RU" sz="2400" dirty="0"/>
          </a:p>
          <a:p>
            <a:endParaRPr lang="ru-RU" dirty="0"/>
          </a:p>
        </p:txBody>
      </p:sp>
      <p:sp>
        <p:nvSpPr>
          <p:cNvPr id="4" name="Дата 3"/>
          <p:cNvSpPr>
            <a:spLocks noGrp="1"/>
          </p:cNvSpPr>
          <p:nvPr>
            <p:ph type="dt" sz="half" idx="10"/>
          </p:nvPr>
        </p:nvSpPr>
        <p:spPr/>
        <p:txBody>
          <a:bodyPr/>
          <a:lstStyle/>
          <a:p>
            <a:fld id="{F14B8FFB-25F6-4432-9BFB-2DF84E1B27FC}"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23</a:t>
            </a:fld>
            <a:endParaRPr lang="ru-RU" dirty="0"/>
          </a:p>
        </p:txBody>
      </p:sp>
    </p:spTree>
    <p:extLst>
      <p:ext uri="{BB962C8B-B14F-4D97-AF65-F5344CB8AC3E}">
        <p14:creationId xmlns:p14="http://schemas.microsoft.com/office/powerpoint/2010/main" val="1361192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Şneydermanın 8 "qızıl" qaydası</a:t>
            </a:r>
            <a:r>
              <a:rPr lang="az-Latn-AZ" dirty="0"/>
              <a:t>(davamı)</a:t>
            </a:r>
            <a:br>
              <a:rPr lang="ru-RU" dirty="0"/>
            </a:br>
            <a:endParaRPr lang="ru-RU" dirty="0"/>
          </a:p>
        </p:txBody>
      </p:sp>
      <p:sp>
        <p:nvSpPr>
          <p:cNvPr id="3" name="Объект 2"/>
          <p:cNvSpPr>
            <a:spLocks noGrp="1"/>
          </p:cNvSpPr>
          <p:nvPr>
            <p:ph idx="1"/>
          </p:nvPr>
        </p:nvSpPr>
        <p:spPr>
          <a:xfrm>
            <a:off x="0" y="2132856"/>
            <a:ext cx="10945614" cy="4896544"/>
          </a:xfrm>
        </p:spPr>
        <p:txBody>
          <a:bodyPr>
            <a:normAutofit/>
          </a:bodyPr>
          <a:lstStyle/>
          <a:p>
            <a:r>
              <a:rPr lang="en-US" sz="2400" dirty="0"/>
              <a:t>• Sadə xətaların idarə edilməsi prosedurlarından istifadə edin: Mümkün qədər sistemi elə dizayn edin ki, istifadəçi ciddi səhvlərə yol verməsin və əgər siz xəta tapsanız, onunla işləmək üçün sadə və başa düşülən mexanizmlər təklif edin.</a:t>
            </a:r>
            <a:endParaRPr lang="ru-RU" sz="2400" dirty="0"/>
          </a:p>
          <a:p>
            <a:r>
              <a:rPr lang="en-US" sz="2400" dirty="0"/>
              <a:t>• Sadə geri qaytarma mexanizmi təmin edin: bu xüsusiyyət istifadəçi narahatlığını azaldır, çünki səhv hərəkətlərin geri qaytarıla biləcəyini bilirlər. Geri dönmə vahidi birdəfəlik hərəkət, məlumatların daxil edilməsi və ya bütün hərəkətlər qrupu ola bilər.</a:t>
            </a:r>
            <a:endParaRPr lang="ru-RU" sz="2400" dirty="0"/>
          </a:p>
          <a:p>
            <a:r>
              <a:rPr lang="en-US" sz="2400" dirty="0"/>
              <a:t>• İstifadəçinin bütün proseslərə nəzarət etdiyi təəssüratı yaradın: Sistemi elə dizayn edin ki, operator qul deyil, hərəkətin təşəbbüskarı olsun.</a:t>
            </a:r>
            <a:endParaRPr lang="ru-RU" sz="2400" dirty="0"/>
          </a:p>
          <a:p>
            <a:r>
              <a:rPr lang="en-US" sz="2400" dirty="0"/>
              <a:t>• Qısamüddətli yaddaşın yükünü azaldın: insan yaddaşının xüsusiyyətləri idarəetmə vasitələrinin sayına, ölçüsünə və növbə sürətinə məhdudiyyətlər </a:t>
            </a:r>
            <a:r>
              <a:rPr lang="en-US" dirty="0"/>
              <a:t>qoyur.</a:t>
            </a:r>
            <a:endParaRPr lang="ru-RU" dirty="0"/>
          </a:p>
          <a:p>
            <a:endParaRPr lang="ru-RU" dirty="0"/>
          </a:p>
        </p:txBody>
      </p:sp>
      <p:sp>
        <p:nvSpPr>
          <p:cNvPr id="4" name="Дата 3"/>
          <p:cNvSpPr>
            <a:spLocks noGrp="1"/>
          </p:cNvSpPr>
          <p:nvPr>
            <p:ph type="dt" sz="half" idx="10"/>
          </p:nvPr>
        </p:nvSpPr>
        <p:spPr/>
        <p:txBody>
          <a:bodyPr/>
          <a:lstStyle/>
          <a:p>
            <a:fld id="{90EE8EB1-E95E-4D23-883E-7FA14314748E}"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24</a:t>
            </a:fld>
            <a:endParaRPr lang="ru-RU" dirty="0"/>
          </a:p>
        </p:txBody>
      </p:sp>
    </p:spTree>
    <p:extLst>
      <p:ext uri="{BB962C8B-B14F-4D97-AF65-F5344CB8AC3E}">
        <p14:creationId xmlns:p14="http://schemas.microsoft.com/office/powerpoint/2010/main" val="84594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Proqram Mühəndisliyi</a:t>
            </a:r>
            <a:endParaRPr lang="ru-RU" dirty="0"/>
          </a:p>
        </p:txBody>
      </p:sp>
      <p:sp>
        <p:nvSpPr>
          <p:cNvPr id="3" name="Текст 2"/>
          <p:cNvSpPr>
            <a:spLocks noGrp="1"/>
          </p:cNvSpPr>
          <p:nvPr>
            <p:ph idx="1"/>
          </p:nvPr>
        </p:nvSpPr>
        <p:spPr>
          <a:xfrm>
            <a:off x="0" y="2241676"/>
            <a:ext cx="10751468" cy="5544616"/>
          </a:xfrm>
        </p:spPr>
        <p:txBody>
          <a:bodyPr>
            <a:noAutofit/>
          </a:bodyPr>
          <a:lstStyle/>
          <a:p>
            <a:pPr algn="just"/>
            <a:r>
              <a:rPr lang="en-US" sz="2000" dirty="0"/>
              <a:t> </a:t>
            </a:r>
            <a:r>
              <a:rPr lang="en-US" sz="2400" dirty="0">
                <a:solidFill>
                  <a:schemeClr val="bg1"/>
                </a:solidFill>
              </a:rPr>
              <a:t>Proqram mühəndisliyi böyük, mürəkkəb </a:t>
            </a:r>
            <a:r>
              <a:rPr lang="en-US" sz="2400" dirty="0" err="1">
                <a:solidFill>
                  <a:schemeClr val="bg1"/>
                </a:solidFill>
              </a:rPr>
              <a:t>proqram</a:t>
            </a:r>
            <a:r>
              <a:rPr lang="en-US" sz="2400" dirty="0">
                <a:solidFill>
                  <a:schemeClr val="bg1"/>
                </a:solidFill>
              </a:rPr>
              <a:t> təminatı sistemlərinin işlənib hazırlanmasına rəhbərlik etmək üçün prinsiplər axtaran kompüter elminin bir sahəsidir. Belə sistemlərin yaradılması zamanı qarşıya çıxan problemlər kiçik proqramların yazılması zamanı rast gəlinən ehtimal sahələrinin böyüdülmüş versiyalarından daha çox şeydir. Məsələn, belə sistemlərin inkişafı üçün tələblərin yerinə yetirildiyi uzun müddət ərzində birdən çox insanın səyləri tələb olunur, təklif olunan sistem dəyişə bilər və layihəyə təyin edilmiş kadrlar dəyişə bilər. Nəticə etibarı ilə </a:t>
            </a:r>
            <a:r>
              <a:rPr lang="en-US" sz="2400" dirty="0" err="1">
                <a:solidFill>
                  <a:schemeClr val="bg1"/>
                </a:solidFill>
              </a:rPr>
              <a:t>proqram</a:t>
            </a:r>
            <a:r>
              <a:rPr lang="en-US" sz="2400" dirty="0">
                <a:solidFill>
                  <a:schemeClr val="bg1"/>
                </a:solidFill>
              </a:rPr>
              <a:t> mühəndisliyi kompüter elmləri ilə müqayisədə biznesin idarə edilməsi ilə daha asan əlaqəli olan kadrlar və layihənin idarə edilməsi kimi mövzuları əhatə edir. Bununla belə, biz kompüter elmləri ilə asanlıqla əlaqəli mövzulara diqqət yetirəcəyik.</a:t>
            </a:r>
            <a:endParaRPr lang="ru-RU" sz="2400" dirty="0">
              <a:solidFill>
                <a:schemeClr val="bg1"/>
              </a:solidFill>
            </a:endParaRPr>
          </a:p>
        </p:txBody>
      </p:sp>
      <p:sp>
        <p:nvSpPr>
          <p:cNvPr id="4" name="Дата 3"/>
          <p:cNvSpPr>
            <a:spLocks noGrp="1"/>
          </p:cNvSpPr>
          <p:nvPr>
            <p:ph type="dt" sz="half" idx="10"/>
          </p:nvPr>
        </p:nvSpPr>
        <p:spPr>
          <a:xfrm>
            <a:off x="8713365" y="6957392"/>
            <a:ext cx="2592467" cy="365125"/>
          </a:xfrm>
        </p:spPr>
        <p:txBody>
          <a:bodyPr/>
          <a:lstStyle/>
          <a:p>
            <a:pPr>
              <a:defRPr/>
            </a:pPr>
            <a:endParaRPr lang="ru-RU" dirty="0"/>
          </a:p>
        </p:txBody>
      </p:sp>
      <p:sp>
        <p:nvSpPr>
          <p:cNvPr id="5" name="Номер слайда 4"/>
          <p:cNvSpPr>
            <a:spLocks noGrp="1"/>
          </p:cNvSpPr>
          <p:nvPr>
            <p:ph type="sldNum" sz="quarter" idx="12"/>
          </p:nvPr>
        </p:nvSpPr>
        <p:spPr/>
        <p:txBody>
          <a:bodyPr/>
          <a:lstStyle/>
          <a:p>
            <a:fld id="{9AEC6DDB-1E0C-426F-A1BB-6B62AA1798C7}" type="slidenum">
              <a:rPr lang="en-US" altLang="ru-RU" smtClean="0"/>
              <a:pPr/>
              <a:t>3</a:t>
            </a:fld>
            <a:endParaRPr lang="en-US" altLang="ru-RU" dirty="0"/>
          </a:p>
        </p:txBody>
      </p:sp>
    </p:spTree>
    <p:extLst>
      <p:ext uri="{BB962C8B-B14F-4D97-AF65-F5344CB8AC3E}">
        <p14:creationId xmlns:p14="http://schemas.microsoft.com/office/powerpoint/2010/main" val="398534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83979" y="753228"/>
            <a:ext cx="10369868" cy="1097279"/>
          </a:xfrm>
        </p:spPr>
        <p:txBody>
          <a:bodyPr>
            <a:normAutofit/>
          </a:bodyPr>
          <a:lstStyle/>
          <a:p>
            <a:r>
              <a:rPr lang="az-Latn-AZ" altLang="en-US" sz="4400" dirty="0">
                <a:solidFill>
                  <a:schemeClr val="accent5">
                    <a:lumMod val="50000"/>
                  </a:schemeClr>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4400" dirty="0" err="1">
                <a:solidFill>
                  <a:schemeClr val="accent5">
                    <a:lumMod val="50000"/>
                  </a:schemeClr>
                </a:solidFill>
                <a:latin typeface="Times New Roman" panose="02020603050405020304" pitchFamily="18" charset="0"/>
                <a:cs typeface="Times New Roman" panose="02020603050405020304" pitchFamily="18" charset="0"/>
                <a:sym typeface="Times New Roman" panose="02020603050405020304" pitchFamily="18" charset="0"/>
              </a:rPr>
              <a:t>Proqram</a:t>
            </a:r>
            <a:r>
              <a:rPr lang="en-US" altLang="en-US" sz="4400" dirty="0">
                <a:solidFill>
                  <a:schemeClr val="accent5">
                    <a:lumMod val="50000"/>
                  </a:schemeClr>
                </a:solidFill>
                <a:latin typeface="Times New Roman" panose="02020603050405020304" pitchFamily="18" charset="0"/>
                <a:cs typeface="Times New Roman" panose="02020603050405020304" pitchFamily="18" charset="0"/>
                <a:sym typeface="Times New Roman" panose="02020603050405020304" pitchFamily="18" charset="0"/>
              </a:rPr>
              <a:t> Mühəndisliyi</a:t>
            </a:r>
            <a:endParaRPr lang="ru-RU" sz="4400" dirty="0">
              <a:solidFill>
                <a:schemeClr val="accent5">
                  <a:lumMod val="50000"/>
                </a:schemeClr>
              </a:solidFill>
            </a:endParaRPr>
          </a:p>
        </p:txBody>
      </p:sp>
      <p:sp>
        <p:nvSpPr>
          <p:cNvPr id="3" name="Текст 2"/>
          <p:cNvSpPr>
            <a:spLocks noGrp="1"/>
          </p:cNvSpPr>
          <p:nvPr>
            <p:ph idx="1"/>
          </p:nvPr>
        </p:nvSpPr>
        <p:spPr>
          <a:xfrm>
            <a:off x="11430" y="2132856"/>
            <a:ext cx="11089231" cy="5832648"/>
          </a:xfrm>
        </p:spPr>
        <p:txBody>
          <a:bodyPr>
            <a:noAutofit/>
          </a:bodyPr>
          <a:lstStyle/>
          <a:p>
            <a:pPr algn="just"/>
            <a:r>
              <a:rPr lang="az-Latn-AZ" sz="2400" dirty="0"/>
              <a:t> </a:t>
            </a:r>
            <a:r>
              <a:rPr lang="az-Latn-AZ" sz="2800" dirty="0">
                <a:solidFill>
                  <a:schemeClr val="bg1"/>
                </a:solidFill>
              </a:rPr>
              <a:t>Mühəndislik yaxşı qurulmuş bir sahə olduğundan, bu cür suallara cavab vermək üçün faydalı ola biləcək əvvəllər işlənmiş mühəndislik texnikalarının zəngin olduğunu düşünə bilərsiniz. Bu mülahizə qismən doğrudur, lakin o proqram təminatının xüsusiyyətləri ilə digər mühəndislik sahələrinin xüsusiyyətləri arasındakı əyləncəli fundamental fərqlərə məhəl qoymur. Bu fərqlər proqram mühəndisliyi layihələrinə meydan oxuyub, xərclərin həddən artıq artmasına, məhsulların gec çatdırılmasına və müştərilərin narazılığına səbəb olub. Öz növbəsində, bu fərqlərin müəyyən edilməsi proqram mühəndisliyi intizamının inkişafında ilk addım olduğunu sübut etdi</a:t>
            </a:r>
            <a:r>
              <a:rPr lang="ru-RU" sz="2800" dirty="0">
                <a:solidFill>
                  <a:schemeClr val="bg1"/>
                </a:solidFill>
              </a:rPr>
              <a:t>.</a:t>
            </a:r>
          </a:p>
        </p:txBody>
      </p:sp>
      <p:sp>
        <p:nvSpPr>
          <p:cNvPr id="4" name="Дата 3"/>
          <p:cNvSpPr>
            <a:spLocks noGrp="1"/>
          </p:cNvSpPr>
          <p:nvPr>
            <p:ph type="dt" sz="half" idx="10"/>
          </p:nvPr>
        </p:nvSpPr>
        <p:spPr/>
        <p:txBody>
          <a:bodyPr/>
          <a:lstStyle/>
          <a:p>
            <a:pPr>
              <a:defRPr/>
            </a:pPr>
            <a:fld id="{2B1A16E5-C830-4839-919F-64F450AA0BE2}"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9AEC6DDB-1E0C-426F-A1BB-6B62AA1798C7}" type="slidenum">
              <a:rPr lang="en-US" altLang="ru-RU" smtClean="0"/>
              <a:pPr/>
              <a:t>4</a:t>
            </a:fld>
            <a:endParaRPr lang="en-US" altLang="ru-RU" dirty="0"/>
          </a:p>
        </p:txBody>
      </p:sp>
    </p:spTree>
    <p:extLst>
      <p:ext uri="{BB962C8B-B14F-4D97-AF65-F5344CB8AC3E}">
        <p14:creationId xmlns:p14="http://schemas.microsoft.com/office/powerpoint/2010/main" val="241080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ltLang="en-US" sz="4000" dirty="0">
                <a:solidFill>
                  <a:srgbClr val="FF0000"/>
                </a:solidFill>
                <a:highlight>
                  <a:srgbClr val="FFFF00"/>
                </a:highlight>
                <a:latin typeface="Times New Roman" panose="02020603050405020304" pitchFamily="18" charset="0"/>
                <a:cs typeface="Times New Roman" panose="02020603050405020304" pitchFamily="18" charset="0"/>
                <a:sym typeface="Times New Roman" panose="02020603050405020304" pitchFamily="18" charset="0"/>
              </a:rPr>
              <a:t>Proqram Mühəndisliyi İntizamı</a:t>
            </a:r>
            <a:endParaRPr lang="ru-RU" sz="4000" dirty="0">
              <a:solidFill>
                <a:srgbClr val="FF0000"/>
              </a:solidFill>
              <a:highlight>
                <a:srgbClr val="FFFF00"/>
              </a:highlight>
            </a:endParaRPr>
          </a:p>
        </p:txBody>
      </p:sp>
      <p:sp>
        <p:nvSpPr>
          <p:cNvPr id="3" name="Текст 2"/>
          <p:cNvSpPr>
            <a:spLocks noGrp="1"/>
          </p:cNvSpPr>
          <p:nvPr>
            <p:ph idx="1"/>
          </p:nvPr>
        </p:nvSpPr>
        <p:spPr>
          <a:xfrm>
            <a:off x="72405" y="2276872"/>
            <a:ext cx="10376992" cy="4826922"/>
          </a:xfrm>
        </p:spPr>
        <p:txBody>
          <a:bodyPr>
            <a:noAutofit/>
          </a:bodyPr>
          <a:lstStyle/>
          <a:p>
            <a:pPr algn="just"/>
            <a:r>
              <a:rPr lang="az-Latn-AZ" sz="2300" dirty="0">
                <a:solidFill>
                  <a:schemeClr val="bg1"/>
                </a:solidFill>
              </a:rPr>
              <a:t>Proqram mühəndisliyi və digər mühəndislik fənləri arasındakı anod fərqi proqramın xüsusiyyətlərini ölçmək üçün metrik adlanan kəmiyyət üsullarının olmamasıdır. Məsələn, proqram təminatı sisteminin işlənib hazırlanması xərclərini əks etdirmək üçün siz təklif olunan məhsulun mürəkkəbliyini qiymətləndirmək istəyirsiniz, lakin proqram təminatının “mürəkkəbliyini” ölçmək üsulları bundan qaçır. Eynilə, proqram məhsulunun keyfiyyətini qiymətləndirmək çətindir. Mexanik cihazlarda yararlığın mühüm ölçüsü nasazlıqlar arasındakı orta vaxtdır ki, bu da cihazın aşınmaya nə dərəcədə davamlı olduğunun ölçülməsidir.   Bunun əksinə olaraq, proqram təminatı köhnəlmir, ona görə də keyfiyyəti ölçmək üçün bu üsul proqram mühəndisliyində tətbiq edilmir.</a:t>
            </a:r>
            <a:endParaRPr lang="ru-RU" sz="2300" dirty="0">
              <a:solidFill>
                <a:schemeClr val="bg1"/>
              </a:solidFill>
            </a:endParaRPr>
          </a:p>
          <a:p>
            <a:endParaRPr lang="ru-RU" sz="2400" dirty="0"/>
          </a:p>
        </p:txBody>
      </p:sp>
      <p:sp>
        <p:nvSpPr>
          <p:cNvPr id="4" name="Дата 3"/>
          <p:cNvSpPr>
            <a:spLocks noGrp="1"/>
          </p:cNvSpPr>
          <p:nvPr>
            <p:ph type="dt" sz="half" idx="10"/>
          </p:nvPr>
        </p:nvSpPr>
        <p:spPr>
          <a:xfrm rot="5400000">
            <a:off x="10306609" y="566610"/>
            <a:ext cx="990599" cy="288126"/>
          </a:xfrm>
        </p:spPr>
        <p:txBody>
          <a:bodyPr/>
          <a:lstStyle/>
          <a:p>
            <a:pPr>
              <a:defRPr/>
            </a:pPr>
            <a:fld id="{683B8AA7-B86C-415A-A63B-7764B4C99CBF}"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9AEC6DDB-1E0C-426F-A1BB-6B62AA1798C7}" type="slidenum">
              <a:rPr lang="en-US" altLang="ru-RU" smtClean="0"/>
              <a:pPr/>
              <a:t>5</a:t>
            </a:fld>
            <a:endParaRPr lang="en-US" altLang="ru-RU" dirty="0"/>
          </a:p>
        </p:txBody>
      </p:sp>
    </p:spTree>
    <p:extLst>
      <p:ext uri="{BB962C8B-B14F-4D97-AF65-F5344CB8AC3E}">
        <p14:creationId xmlns:p14="http://schemas.microsoft.com/office/powerpoint/2010/main" val="53094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Proqram Mühəndisliyi İntizamı</a:t>
            </a:r>
            <a:endParaRPr lang="ru-RU" dirty="0"/>
          </a:p>
        </p:txBody>
      </p:sp>
      <p:sp>
        <p:nvSpPr>
          <p:cNvPr id="3" name="Объект 2"/>
          <p:cNvSpPr>
            <a:spLocks noGrp="1"/>
          </p:cNvSpPr>
          <p:nvPr>
            <p:ph idx="1"/>
          </p:nvPr>
        </p:nvSpPr>
        <p:spPr>
          <a:xfrm>
            <a:off x="0" y="2262086"/>
            <a:ext cx="9736707" cy="4595914"/>
          </a:xfrm>
        </p:spPr>
        <p:txBody>
          <a:bodyPr>
            <a:noAutofit/>
          </a:bodyPr>
          <a:lstStyle/>
          <a:p>
            <a:pPr algn="just"/>
            <a:r>
              <a:rPr lang="en-US" sz="2800" dirty="0">
                <a:solidFill>
                  <a:schemeClr val="bg1"/>
                </a:solidFill>
              </a:rPr>
              <a:t>1968-ci ildən bəri </a:t>
            </a:r>
            <a:r>
              <a:rPr lang="en-US" sz="2800" dirty="0" err="1">
                <a:solidFill>
                  <a:schemeClr val="bg1"/>
                </a:solidFill>
              </a:rPr>
              <a:t>proqram</a:t>
            </a:r>
            <a:r>
              <a:rPr lang="en-US" sz="2800" dirty="0">
                <a:solidFill>
                  <a:schemeClr val="bg1"/>
                </a:solidFill>
              </a:rPr>
              <a:t> mühəndisliyi ən çox mühəndislik fənlərinin təsirinə məruz qalmışdır - onu əsl mühəndislik intizamına çevirməyin bir çox aparıcı tərəfdarları mürəkkəb və etibarlı </a:t>
            </a:r>
            <a:r>
              <a:rPr lang="en-US" sz="2800" dirty="0" err="1">
                <a:solidFill>
                  <a:schemeClr val="bg1"/>
                </a:solidFill>
              </a:rPr>
              <a:t>proqram</a:t>
            </a:r>
            <a:r>
              <a:rPr lang="en-US" sz="2800" dirty="0">
                <a:solidFill>
                  <a:schemeClr val="bg1"/>
                </a:solidFill>
              </a:rPr>
              <a:t> sistemləri hazırlayarkən yaxşı mühəndislik prinsiplərini və təcrübələrini düzgün başa düşməyin və dəqiq tətbiq etməyin vacib olduğuna inanırlar. Bir çoxları arasında</a:t>
            </a:r>
            <a:r>
              <a:rPr lang="az-Latn-AZ" sz="2800" dirty="0">
                <a:solidFill>
                  <a:schemeClr val="bg1"/>
                </a:solidFill>
              </a:rPr>
              <a:t> belə fikir</a:t>
            </a:r>
            <a:r>
              <a:rPr lang="en-US" sz="2800" dirty="0">
                <a:solidFill>
                  <a:schemeClr val="bg1"/>
                </a:solidFill>
              </a:rPr>
              <a:t> var ki, intizam praqmatik olaraq bir çox mühəndislik terminləri və metodlarını qəbul etməlidir.</a:t>
            </a:r>
            <a:endParaRPr lang="ru-RU" sz="2800" dirty="0">
              <a:solidFill>
                <a:schemeClr val="bg1"/>
              </a:solidFill>
            </a:endParaRPr>
          </a:p>
          <a:p>
            <a:pPr algn="just"/>
            <a:endParaRPr lang="ru-RU" sz="2400" dirty="0"/>
          </a:p>
        </p:txBody>
      </p:sp>
      <p:sp>
        <p:nvSpPr>
          <p:cNvPr id="4" name="Дата 3"/>
          <p:cNvSpPr>
            <a:spLocks noGrp="1"/>
          </p:cNvSpPr>
          <p:nvPr>
            <p:ph type="dt" sz="half" idx="10"/>
          </p:nvPr>
        </p:nvSpPr>
        <p:spPr/>
        <p:txBody>
          <a:bodyPr/>
          <a:lstStyle/>
          <a:p>
            <a:fld id="{95221692-7AF4-4375-98F6-EFB60CB1CD09}"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6</a:t>
            </a:fld>
            <a:endParaRPr lang="ru-RU" dirty="0"/>
          </a:p>
        </p:txBody>
      </p:sp>
    </p:spTree>
    <p:extLst>
      <p:ext uri="{BB962C8B-B14F-4D97-AF65-F5344CB8AC3E}">
        <p14:creationId xmlns:p14="http://schemas.microsoft.com/office/powerpoint/2010/main" val="400436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Proqram Mühəndisliyi İntizamı</a:t>
            </a:r>
            <a:endParaRPr lang="ru-RU" dirty="0"/>
          </a:p>
        </p:txBody>
      </p:sp>
      <p:sp>
        <p:nvSpPr>
          <p:cNvPr id="3" name="Объект 2"/>
          <p:cNvSpPr>
            <a:spLocks noGrp="1"/>
          </p:cNvSpPr>
          <p:nvPr>
            <p:ph idx="1"/>
          </p:nvPr>
        </p:nvSpPr>
        <p:spPr>
          <a:xfrm>
            <a:off x="147278" y="2204864"/>
            <a:ext cx="10076919" cy="4816112"/>
          </a:xfrm>
        </p:spPr>
        <p:txBody>
          <a:bodyPr>
            <a:noAutofit/>
          </a:bodyPr>
          <a:lstStyle/>
          <a:p>
            <a:pPr algn="just"/>
            <a:r>
              <a:rPr lang="en-US" sz="2400" dirty="0">
                <a:solidFill>
                  <a:schemeClr val="bg1"/>
                </a:solidFill>
              </a:rPr>
              <a:t>Mühəndis nöqteyi-nəzərindən güman etmək olar ki, onun peşəsində aktiv tədqiqat sahəsinə çevrilmiş yeni bir intizam yaranıb, lakin </a:t>
            </a:r>
            <a:r>
              <a:rPr lang="en-US" sz="2400" dirty="0" err="1">
                <a:solidFill>
                  <a:schemeClr val="bg1"/>
                </a:solidFill>
              </a:rPr>
              <a:t>proqram</a:t>
            </a:r>
            <a:r>
              <a:rPr lang="en-US" sz="2400" dirty="0">
                <a:solidFill>
                  <a:schemeClr val="bg1"/>
                </a:solidFill>
              </a:rPr>
              <a:t> mühəndisliyi tədqiqatın digər sahələrinə əhəmiyyətli dərəcədə təsir göstərir, mühəndisliyin bununla birbaşa əlaqəsi yoxdur. Proqram təminatı peşəkar insan fəaliyyətinin bir çox aspektlərinə təsir etdiyi üçün </a:t>
            </a:r>
            <a:r>
              <a:rPr lang="en-US" sz="2400" dirty="0" err="1">
                <a:solidFill>
                  <a:schemeClr val="bg1"/>
                </a:solidFill>
              </a:rPr>
              <a:t>proqram</a:t>
            </a:r>
            <a:r>
              <a:rPr lang="en-US" sz="2400" dirty="0">
                <a:solidFill>
                  <a:schemeClr val="bg1"/>
                </a:solidFill>
              </a:rPr>
              <a:t> mühəndisliyi müxtəlif sənaye sahələrində əvəzolunmaz hala gəlir: maşınqayırma, aerokosmik, avtomobil, kosmik tədqiqatlar, iqlimin idarə edilməsi, ətraf mühitin mühafizəsi, milli təhlükəsizlik, maliyyə </a:t>
            </a:r>
            <a:r>
              <a:rPr lang="en-US" sz="2400" dirty="0" err="1">
                <a:solidFill>
                  <a:schemeClr val="bg1"/>
                </a:solidFill>
              </a:rPr>
              <a:t>və</a:t>
            </a:r>
            <a:r>
              <a:rPr lang="en-US" sz="2400" dirty="0">
                <a:solidFill>
                  <a:schemeClr val="bg1"/>
                </a:solidFill>
              </a:rPr>
              <a:t> </a:t>
            </a:r>
            <a:r>
              <a:rPr lang="en-US" sz="2400" dirty="0" err="1">
                <a:solidFill>
                  <a:schemeClr val="bg1"/>
                </a:solidFill>
              </a:rPr>
              <a:t>iqtisadiyyat</a:t>
            </a:r>
            <a:r>
              <a:rPr lang="az-Latn-AZ" sz="2400" dirty="0">
                <a:solidFill>
                  <a:schemeClr val="bg1"/>
                </a:solidFill>
              </a:rPr>
              <a:t> və s.</a:t>
            </a:r>
            <a:endParaRPr lang="ru-RU" sz="2400" dirty="0">
              <a:solidFill>
                <a:schemeClr val="bg1"/>
              </a:solidFill>
            </a:endParaRPr>
          </a:p>
        </p:txBody>
      </p:sp>
      <p:sp>
        <p:nvSpPr>
          <p:cNvPr id="4" name="Дата 3"/>
          <p:cNvSpPr>
            <a:spLocks noGrp="1"/>
          </p:cNvSpPr>
          <p:nvPr>
            <p:ph type="dt" sz="half" idx="10"/>
          </p:nvPr>
        </p:nvSpPr>
        <p:spPr>
          <a:xfrm rot="5400000">
            <a:off x="10581701" y="1709185"/>
            <a:ext cx="990599" cy="288126"/>
          </a:xfrm>
        </p:spPr>
        <p:txBody>
          <a:bodyPr/>
          <a:lstStyle/>
          <a:p>
            <a:fld id="{E6FC3561-191D-4A24-B4F1-CB346CD82E4C}"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7</a:t>
            </a:fld>
            <a:endParaRPr lang="ru-RU" dirty="0"/>
          </a:p>
        </p:txBody>
      </p:sp>
    </p:spTree>
    <p:extLst>
      <p:ext uri="{BB962C8B-B14F-4D97-AF65-F5344CB8AC3E}">
        <p14:creationId xmlns:p14="http://schemas.microsoft.com/office/powerpoint/2010/main" val="90920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413" y="1052736"/>
            <a:ext cx="9793485" cy="1080120"/>
          </a:xfrm>
        </p:spPr>
        <p:txBody>
          <a:bodyPr>
            <a:normAutofit/>
          </a:bodyPr>
          <a:lstStyle/>
          <a:p>
            <a:r>
              <a:rPr lang="en-US" b="1" dirty="0">
                <a:highlight>
                  <a:srgbClr val="00FF00"/>
                </a:highlight>
              </a:rPr>
              <a:t>2. Proqram </a:t>
            </a:r>
            <a:r>
              <a:rPr lang="en-US" b="1" dirty="0" err="1">
                <a:highlight>
                  <a:srgbClr val="00FF00"/>
                </a:highlight>
              </a:rPr>
              <a:t>təminatının</a:t>
            </a:r>
            <a:r>
              <a:rPr lang="en-US" b="1" dirty="0">
                <a:highlight>
                  <a:srgbClr val="00FF00"/>
                </a:highlight>
              </a:rPr>
              <a:t> </a:t>
            </a:r>
            <a:r>
              <a:rPr lang="en-US" b="1" dirty="0" err="1">
                <a:highlight>
                  <a:srgbClr val="00FF00"/>
                </a:highlight>
              </a:rPr>
              <a:t>həyat</a:t>
            </a:r>
            <a:r>
              <a:rPr lang="az-Latn-AZ" b="1" dirty="0">
                <a:highlight>
                  <a:srgbClr val="00FF00"/>
                </a:highlight>
              </a:rPr>
              <a:t> </a:t>
            </a:r>
            <a:r>
              <a:rPr lang="en-US" b="1" dirty="0" err="1">
                <a:highlight>
                  <a:srgbClr val="00FF00"/>
                </a:highlight>
              </a:rPr>
              <a:t>dövrü</a:t>
            </a:r>
            <a:r>
              <a:rPr lang="az-Latn-AZ" b="1" dirty="0">
                <a:highlight>
                  <a:srgbClr val="00FF00"/>
                </a:highlight>
              </a:rPr>
              <a:t>  </a:t>
            </a:r>
            <a:br>
              <a:rPr lang="ru-RU" dirty="0">
                <a:highlight>
                  <a:srgbClr val="00FF00"/>
                </a:highlight>
              </a:rPr>
            </a:br>
            <a:endParaRPr lang="ru-RU" dirty="0">
              <a:highlight>
                <a:srgbClr val="00FF00"/>
              </a:highlight>
            </a:endParaRPr>
          </a:p>
        </p:txBody>
      </p:sp>
      <p:sp>
        <p:nvSpPr>
          <p:cNvPr id="3" name="Объект 2"/>
          <p:cNvSpPr>
            <a:spLocks noGrp="1"/>
          </p:cNvSpPr>
          <p:nvPr>
            <p:ph idx="1"/>
          </p:nvPr>
        </p:nvSpPr>
        <p:spPr>
          <a:xfrm>
            <a:off x="144413" y="2132856"/>
            <a:ext cx="10441160" cy="6120679"/>
          </a:xfrm>
        </p:spPr>
        <p:txBody>
          <a:bodyPr>
            <a:noAutofit/>
          </a:bodyPr>
          <a:lstStyle/>
          <a:p>
            <a:pPr algn="just"/>
            <a:r>
              <a:rPr lang="en-US" sz="2800" dirty="0" err="1">
                <a:solidFill>
                  <a:schemeClr val="bg1"/>
                </a:solidFill>
              </a:rPr>
              <a:t>Proqramın</a:t>
            </a:r>
            <a:r>
              <a:rPr lang="en-US" sz="2800" dirty="0">
                <a:solidFill>
                  <a:schemeClr val="bg1"/>
                </a:solidFill>
              </a:rPr>
              <a:t> </a:t>
            </a:r>
            <a:r>
              <a:rPr lang="en-US" sz="2800" dirty="0" err="1">
                <a:solidFill>
                  <a:schemeClr val="bg1"/>
                </a:solidFill>
              </a:rPr>
              <a:t>Həyat</a:t>
            </a:r>
            <a:r>
              <a:rPr lang="en-US" sz="2800" dirty="0">
                <a:solidFill>
                  <a:schemeClr val="bg1"/>
                </a:solidFill>
              </a:rPr>
              <a:t> </a:t>
            </a:r>
            <a:r>
              <a:rPr lang="en-US" sz="2800" dirty="0" err="1">
                <a:solidFill>
                  <a:schemeClr val="bg1"/>
                </a:solidFill>
              </a:rPr>
              <a:t>Dövrü</a:t>
            </a:r>
            <a:r>
              <a:rPr lang="en-US" sz="2800" dirty="0">
                <a:solidFill>
                  <a:schemeClr val="bg1"/>
                </a:solidFill>
              </a:rPr>
              <a:t> </a:t>
            </a:r>
            <a:r>
              <a:rPr lang="en-US" sz="2800" dirty="0" err="1">
                <a:solidFill>
                  <a:schemeClr val="bg1"/>
                </a:solidFill>
              </a:rPr>
              <a:t>Modeli</a:t>
            </a:r>
            <a:r>
              <a:rPr lang="en-US" sz="2800" dirty="0">
                <a:solidFill>
                  <a:schemeClr val="bg1"/>
                </a:solidFill>
              </a:rPr>
              <a:t> </a:t>
            </a:r>
            <a:r>
              <a:rPr lang="en-US" sz="2800" dirty="0"/>
              <a:t>(Software Life Cycle Model), </a:t>
            </a:r>
            <a:r>
              <a:rPr lang="en-US" sz="2800" dirty="0" err="1"/>
              <a:t>proqram</a:t>
            </a:r>
            <a:r>
              <a:rPr lang="en-US" sz="2800" dirty="0"/>
              <a:t> </a:t>
            </a:r>
            <a:r>
              <a:rPr lang="en-US" sz="2800" dirty="0" err="1"/>
              <a:t>məhsulu</a:t>
            </a:r>
            <a:r>
              <a:rPr lang="en-US" sz="2800" dirty="0"/>
              <a:t> </a:t>
            </a:r>
            <a:r>
              <a:rPr lang="en-US" sz="2800" dirty="0" err="1"/>
              <a:t>yaratmaq</a:t>
            </a:r>
            <a:r>
              <a:rPr lang="en-US" sz="2800" dirty="0"/>
              <a:t> </a:t>
            </a:r>
            <a:r>
              <a:rPr lang="en-US" sz="2800" dirty="0" err="1"/>
              <a:t>barədə</a:t>
            </a:r>
            <a:r>
              <a:rPr lang="en-US" sz="2800" dirty="0"/>
              <a:t> </a:t>
            </a:r>
            <a:r>
              <a:rPr lang="en-US" sz="2800" dirty="0" err="1"/>
              <a:t>qərar</a:t>
            </a:r>
            <a:r>
              <a:rPr lang="en-US" sz="2800" dirty="0"/>
              <a:t> </a:t>
            </a:r>
            <a:r>
              <a:rPr lang="en-US" sz="2800" dirty="0" err="1"/>
              <a:t>qəbul</a:t>
            </a:r>
            <a:r>
              <a:rPr lang="en-US" sz="2800" dirty="0"/>
              <a:t> </a:t>
            </a:r>
            <a:r>
              <a:rPr lang="en-US" sz="2800" dirty="0" err="1"/>
              <a:t>edildikdə</a:t>
            </a:r>
            <a:r>
              <a:rPr lang="en-US" sz="2800" dirty="0"/>
              <a:t> </a:t>
            </a:r>
            <a:r>
              <a:rPr lang="en-US" sz="2800" dirty="0" err="1"/>
              <a:t>başlayan</a:t>
            </a:r>
            <a:r>
              <a:rPr lang="en-US" sz="2800" dirty="0"/>
              <a:t> </a:t>
            </a:r>
            <a:r>
              <a:rPr lang="en-US" sz="2800" dirty="0" err="1"/>
              <a:t>və</a:t>
            </a:r>
            <a:r>
              <a:rPr lang="en-US" sz="2800" dirty="0"/>
              <a:t> </a:t>
            </a:r>
            <a:r>
              <a:rPr lang="en-US" sz="2800" dirty="0" err="1"/>
              <a:t>xidmətdən</a:t>
            </a:r>
            <a:r>
              <a:rPr lang="en-US" sz="2800" dirty="0"/>
              <a:t> </a:t>
            </a:r>
            <a:r>
              <a:rPr lang="en-US" sz="2800" dirty="0" err="1"/>
              <a:t>tamamilə</a:t>
            </a:r>
            <a:r>
              <a:rPr lang="en-US" sz="2800" dirty="0"/>
              <a:t> </a:t>
            </a:r>
            <a:r>
              <a:rPr lang="en-US" sz="2800" dirty="0" err="1"/>
              <a:t>çıxdığı</a:t>
            </a:r>
            <a:r>
              <a:rPr lang="en-US" sz="2800" dirty="0"/>
              <a:t> zaman </a:t>
            </a:r>
            <a:r>
              <a:rPr lang="en-US" sz="2800" dirty="0" err="1"/>
              <a:t>başa</a:t>
            </a:r>
            <a:r>
              <a:rPr lang="en-US" sz="2800" dirty="0"/>
              <a:t> </a:t>
            </a:r>
            <a:r>
              <a:rPr lang="en-US" sz="2800" dirty="0" err="1"/>
              <a:t>çatan</a:t>
            </a:r>
            <a:r>
              <a:rPr lang="en-US" sz="2800" dirty="0"/>
              <a:t> </a:t>
            </a:r>
            <a:r>
              <a:rPr lang="en-US" sz="2800" dirty="0" err="1"/>
              <a:t>bir</a:t>
            </a:r>
            <a:r>
              <a:rPr lang="en-US" sz="2800" dirty="0"/>
              <a:t> </a:t>
            </a:r>
            <a:r>
              <a:rPr lang="en-US" sz="2800" dirty="0" err="1"/>
              <a:t>müddətdir</a:t>
            </a:r>
            <a:r>
              <a:rPr lang="en-US" sz="2800" dirty="0"/>
              <a:t>. Bu </a:t>
            </a:r>
            <a:r>
              <a:rPr lang="en-US" sz="2800" dirty="0" err="1"/>
              <a:t>dövr</a:t>
            </a:r>
            <a:r>
              <a:rPr lang="en-US" sz="2800" dirty="0"/>
              <a:t> </a:t>
            </a:r>
            <a:r>
              <a:rPr lang="en-US" sz="2800" dirty="0" err="1"/>
              <a:t>proqram</a:t>
            </a:r>
            <a:r>
              <a:rPr lang="en-US" sz="2800" dirty="0"/>
              <a:t> </a:t>
            </a:r>
            <a:r>
              <a:rPr lang="en-US" sz="2800" dirty="0" err="1"/>
              <a:t>təminatının</a:t>
            </a:r>
            <a:r>
              <a:rPr lang="en-US" sz="2800" dirty="0"/>
              <a:t> </a:t>
            </a:r>
            <a:r>
              <a:rPr lang="en-US" sz="2800" dirty="0" err="1"/>
              <a:t>yaradılması</a:t>
            </a:r>
            <a:r>
              <a:rPr lang="en-US" sz="2800" dirty="0"/>
              <a:t> </a:t>
            </a:r>
            <a:r>
              <a:rPr lang="en-US" sz="2800" dirty="0" err="1"/>
              <a:t>və</a:t>
            </a:r>
            <a:r>
              <a:rPr lang="en-US" sz="2800" dirty="0"/>
              <a:t> </a:t>
            </a:r>
            <a:r>
              <a:rPr lang="en-US" sz="2800" dirty="0" err="1"/>
              <a:t>inkişafı</a:t>
            </a:r>
            <a:r>
              <a:rPr lang="en-US" sz="2800" dirty="0"/>
              <a:t> </a:t>
            </a:r>
            <a:r>
              <a:rPr lang="en-US" sz="2800" dirty="0" err="1"/>
              <a:t>prosesidir</a:t>
            </a:r>
            <a:r>
              <a:rPr lang="en-US" sz="2800" dirty="0"/>
              <a:t>.</a:t>
            </a:r>
            <a:endParaRPr lang="ru-RU" sz="2800" dirty="0"/>
          </a:p>
          <a:p>
            <a:pPr marL="0" indent="0" algn="just">
              <a:buNone/>
            </a:pPr>
            <a:r>
              <a:rPr lang="az-Latn-AZ" sz="2800" dirty="0">
                <a:solidFill>
                  <a:schemeClr val="bg1"/>
                </a:solidFill>
              </a:rPr>
              <a:t>H</a:t>
            </a:r>
            <a:r>
              <a:rPr lang="en-US" sz="2800" dirty="0" err="1">
                <a:solidFill>
                  <a:schemeClr val="bg1"/>
                </a:solidFill>
              </a:rPr>
              <a:t>əyat</a:t>
            </a:r>
            <a:r>
              <a:rPr lang="en-US" sz="2800" dirty="0">
                <a:solidFill>
                  <a:schemeClr val="bg1"/>
                </a:solidFill>
              </a:rPr>
              <a:t> </a:t>
            </a:r>
            <a:r>
              <a:rPr lang="en-US" sz="2800" dirty="0" err="1">
                <a:solidFill>
                  <a:schemeClr val="bg1"/>
                </a:solidFill>
              </a:rPr>
              <a:t>dövrü</a:t>
            </a:r>
            <a:r>
              <a:rPr lang="en-US" sz="2800" dirty="0">
                <a:solidFill>
                  <a:schemeClr val="bg1"/>
                </a:solidFill>
              </a:rPr>
              <a:t> </a:t>
            </a:r>
            <a:r>
              <a:rPr lang="en-US" sz="2800" dirty="0" err="1">
                <a:solidFill>
                  <a:schemeClr val="bg1"/>
                </a:solidFill>
              </a:rPr>
              <a:t>modelləri</a:t>
            </a:r>
            <a:r>
              <a:rPr lang="az-Latn-AZ" sz="2800" dirty="0">
                <a:solidFill>
                  <a:schemeClr val="bg1"/>
                </a:solidFill>
              </a:rPr>
              <a:t>:</a:t>
            </a:r>
            <a:endParaRPr lang="ru-RU" sz="2800" dirty="0">
              <a:solidFill>
                <a:schemeClr val="bg1"/>
              </a:solidFill>
            </a:endParaRPr>
          </a:p>
          <a:p>
            <a:pPr algn="just"/>
            <a:r>
              <a:rPr lang="en-US" sz="2800" dirty="0" err="1"/>
              <a:t>Həyat</a:t>
            </a:r>
            <a:r>
              <a:rPr lang="en-US" sz="2800" dirty="0"/>
              <a:t> </a:t>
            </a:r>
            <a:r>
              <a:rPr lang="en-US" sz="2800" dirty="0" err="1"/>
              <a:t>dövrü</a:t>
            </a:r>
            <a:r>
              <a:rPr lang="en-US" sz="2800" dirty="0"/>
              <a:t> </a:t>
            </a:r>
            <a:r>
              <a:rPr lang="en-US" sz="2800" dirty="0" err="1"/>
              <a:t>modellər</a:t>
            </a:r>
            <a:r>
              <a:rPr lang="en-US" sz="2800" dirty="0"/>
              <a:t> </a:t>
            </a:r>
            <a:r>
              <a:rPr lang="en-US" sz="2800" dirty="0" err="1"/>
              <a:t>şəklində</a:t>
            </a:r>
            <a:r>
              <a:rPr lang="en-US" sz="2800" dirty="0"/>
              <a:t> </a:t>
            </a:r>
            <a:r>
              <a:rPr lang="en-US" sz="2800" dirty="0" err="1"/>
              <a:t>təqdim</a:t>
            </a:r>
            <a:r>
              <a:rPr lang="en-US" sz="2800" dirty="0"/>
              <a:t> </a:t>
            </a:r>
            <a:r>
              <a:rPr lang="en-US" sz="2800" dirty="0" err="1"/>
              <a:t>edilə</a:t>
            </a:r>
            <a:r>
              <a:rPr lang="en-US" sz="2800" dirty="0"/>
              <a:t> </a:t>
            </a:r>
            <a:r>
              <a:rPr lang="en-US" sz="2800" dirty="0" err="1"/>
              <a:t>bilər</a:t>
            </a:r>
            <a:r>
              <a:rPr lang="en-US" sz="2800" dirty="0"/>
              <a:t>. Hal-</a:t>
            </a:r>
            <a:r>
              <a:rPr lang="en-US" sz="2800" dirty="0" err="1"/>
              <a:t>hazırda</a:t>
            </a:r>
            <a:r>
              <a:rPr lang="en-US" sz="2800" dirty="0"/>
              <a:t> </a:t>
            </a:r>
            <a:r>
              <a:rPr lang="en-US" sz="2800" dirty="0" err="1"/>
              <a:t>ən</a:t>
            </a:r>
            <a:r>
              <a:rPr lang="en-US" sz="2800" dirty="0"/>
              <a:t> </a:t>
            </a:r>
            <a:r>
              <a:rPr lang="en-US" sz="2800" dirty="0" err="1"/>
              <a:t>çox</a:t>
            </a:r>
            <a:r>
              <a:rPr lang="en-US" sz="2800" dirty="0"/>
              <a:t> </a:t>
            </a:r>
            <a:r>
              <a:rPr lang="en-US" sz="2800" dirty="0" err="1"/>
              <a:t>yayılmışlar</a:t>
            </a:r>
            <a:r>
              <a:rPr lang="en-US" sz="2800" dirty="0"/>
              <a:t>: </a:t>
            </a:r>
            <a:r>
              <a:rPr lang="en-US" sz="2800" dirty="0" err="1">
                <a:solidFill>
                  <a:schemeClr val="bg1"/>
                </a:solidFill>
              </a:rPr>
              <a:t>şəlalə</a:t>
            </a:r>
            <a:r>
              <a:rPr lang="en-US" sz="2800" dirty="0">
                <a:solidFill>
                  <a:schemeClr val="bg1"/>
                </a:solidFill>
              </a:rPr>
              <a:t>(</a:t>
            </a:r>
            <a:r>
              <a:rPr lang="en-US" sz="2800" dirty="0" err="1">
                <a:solidFill>
                  <a:schemeClr val="bg1"/>
                </a:solidFill>
              </a:rPr>
              <a:t>kaskad</a:t>
            </a:r>
            <a:r>
              <a:rPr lang="en-US" sz="2800" dirty="0">
                <a:solidFill>
                  <a:schemeClr val="bg1"/>
                </a:solidFill>
              </a:rPr>
              <a:t>), </a:t>
            </a:r>
            <a:r>
              <a:rPr lang="en-US" sz="2800" dirty="0" err="1">
                <a:solidFill>
                  <a:schemeClr val="bg1"/>
                </a:solidFill>
              </a:rPr>
              <a:t>artımlı</a:t>
            </a:r>
            <a:r>
              <a:rPr lang="en-US" sz="2800" dirty="0">
                <a:solidFill>
                  <a:schemeClr val="bg1"/>
                </a:solidFill>
              </a:rPr>
              <a:t> (</a:t>
            </a:r>
            <a:r>
              <a:rPr lang="en-US" sz="2800" dirty="0" err="1">
                <a:solidFill>
                  <a:schemeClr val="bg1"/>
                </a:solidFill>
              </a:rPr>
              <a:t>aralıq</a:t>
            </a:r>
            <a:r>
              <a:rPr lang="en-US" sz="2800" dirty="0">
                <a:solidFill>
                  <a:schemeClr val="bg1"/>
                </a:solidFill>
              </a:rPr>
              <a:t> </a:t>
            </a:r>
            <a:r>
              <a:rPr lang="en-US" sz="2800" dirty="0" err="1">
                <a:solidFill>
                  <a:schemeClr val="bg1"/>
                </a:solidFill>
              </a:rPr>
              <a:t>idarəetmə</a:t>
            </a:r>
            <a:r>
              <a:rPr lang="en-US" sz="2800" dirty="0">
                <a:solidFill>
                  <a:schemeClr val="bg1"/>
                </a:solidFill>
              </a:rPr>
              <a:t> </a:t>
            </a:r>
            <a:r>
              <a:rPr lang="en-US" sz="2800" dirty="0" err="1">
                <a:solidFill>
                  <a:schemeClr val="bg1"/>
                </a:solidFill>
              </a:rPr>
              <a:t>ilə</a:t>
            </a:r>
            <a:r>
              <a:rPr lang="en-US" sz="2800" dirty="0">
                <a:solidFill>
                  <a:schemeClr val="bg1"/>
                </a:solidFill>
              </a:rPr>
              <a:t> </a:t>
            </a:r>
            <a:r>
              <a:rPr lang="en-US" sz="2800" dirty="0" err="1">
                <a:solidFill>
                  <a:schemeClr val="bg1"/>
                </a:solidFill>
              </a:rPr>
              <a:t>mərhələli</a:t>
            </a:r>
            <a:r>
              <a:rPr lang="en-US" sz="2800" dirty="0">
                <a:solidFill>
                  <a:schemeClr val="bg1"/>
                </a:solidFill>
              </a:rPr>
              <a:t> model) </a:t>
            </a:r>
            <a:r>
              <a:rPr lang="en-US" sz="2800" dirty="0" err="1"/>
              <a:t>və</a:t>
            </a:r>
            <a:r>
              <a:rPr lang="en-US" sz="2800" dirty="0"/>
              <a:t> </a:t>
            </a:r>
            <a:r>
              <a:rPr lang="en-US" sz="2800" dirty="0">
                <a:solidFill>
                  <a:schemeClr val="bg1"/>
                </a:solidFill>
              </a:rPr>
              <a:t>spiral</a:t>
            </a:r>
            <a:r>
              <a:rPr lang="en-US" sz="2800" dirty="0"/>
              <a:t> </a:t>
            </a:r>
            <a:r>
              <a:rPr lang="en-US" sz="2800" dirty="0" err="1"/>
              <a:t>həyat</a:t>
            </a:r>
            <a:r>
              <a:rPr lang="en-US" sz="2800" dirty="0"/>
              <a:t> </a:t>
            </a:r>
            <a:r>
              <a:rPr lang="en-US" sz="2800" dirty="0" err="1"/>
              <a:t>dövrü</a:t>
            </a:r>
            <a:r>
              <a:rPr lang="en-US" sz="2800" dirty="0"/>
              <a:t> </a:t>
            </a:r>
            <a:r>
              <a:rPr lang="en-US" sz="2800" dirty="0" err="1"/>
              <a:t>modelləridir</a:t>
            </a:r>
            <a:r>
              <a:rPr lang="en-US" sz="2800" dirty="0"/>
              <a:t>.</a:t>
            </a:r>
            <a:endParaRPr lang="ru-RU" sz="2800" dirty="0"/>
          </a:p>
          <a:p>
            <a:pPr algn="just"/>
            <a:endParaRPr lang="ru-RU" sz="2800" dirty="0"/>
          </a:p>
        </p:txBody>
      </p:sp>
      <p:sp>
        <p:nvSpPr>
          <p:cNvPr id="4" name="Дата 3"/>
          <p:cNvSpPr>
            <a:spLocks noGrp="1"/>
          </p:cNvSpPr>
          <p:nvPr>
            <p:ph type="dt" sz="half" idx="10"/>
          </p:nvPr>
        </p:nvSpPr>
        <p:spPr/>
        <p:txBody>
          <a:bodyPr/>
          <a:lstStyle/>
          <a:p>
            <a:fld id="{6EAE8B85-0949-43D3-AB5E-42456248366E}"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8</a:t>
            </a:fld>
            <a:endParaRPr lang="ru-RU" dirty="0"/>
          </a:p>
        </p:txBody>
      </p:sp>
    </p:spTree>
    <p:extLst>
      <p:ext uri="{BB962C8B-B14F-4D97-AF65-F5344CB8AC3E}">
        <p14:creationId xmlns:p14="http://schemas.microsoft.com/office/powerpoint/2010/main" val="183700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413" y="836712"/>
            <a:ext cx="8890269" cy="1400530"/>
          </a:xfrm>
        </p:spPr>
        <p:txBody>
          <a:bodyPr>
            <a:normAutofit/>
          </a:bodyPr>
          <a:lstStyle/>
          <a:p>
            <a:r>
              <a:rPr lang="en-US" sz="6000" dirty="0">
                <a:solidFill>
                  <a:schemeClr val="bg1"/>
                </a:solidFill>
                <a:highlight>
                  <a:srgbClr val="C0C0C0"/>
                </a:highlight>
              </a:rPr>
              <a:t>Şəlalə </a:t>
            </a:r>
            <a:r>
              <a:rPr lang="en-US" sz="6000" dirty="0" err="1">
                <a:solidFill>
                  <a:schemeClr val="bg1"/>
                </a:solidFill>
                <a:highlight>
                  <a:srgbClr val="C0C0C0"/>
                </a:highlight>
              </a:rPr>
              <a:t>modeli</a:t>
            </a:r>
            <a:r>
              <a:rPr lang="en-US" sz="6000" dirty="0">
                <a:solidFill>
                  <a:schemeClr val="bg1"/>
                </a:solidFill>
                <a:highlight>
                  <a:srgbClr val="C0C0C0"/>
                </a:highlight>
              </a:rPr>
              <a:t> </a:t>
            </a:r>
            <a:r>
              <a:rPr lang="az-Latn-AZ" sz="6000" dirty="0">
                <a:solidFill>
                  <a:schemeClr val="bg1"/>
                </a:solidFill>
                <a:highlight>
                  <a:srgbClr val="C0C0C0"/>
                </a:highlight>
              </a:rPr>
              <a:t>   </a:t>
            </a:r>
            <a:br>
              <a:rPr lang="ru-RU" dirty="0">
                <a:solidFill>
                  <a:schemeClr val="bg1"/>
                </a:solidFill>
                <a:highlight>
                  <a:srgbClr val="C0C0C0"/>
                </a:highlight>
              </a:rPr>
            </a:br>
            <a:endParaRPr lang="ru-RU" dirty="0">
              <a:solidFill>
                <a:schemeClr val="bg1"/>
              </a:solidFill>
              <a:highlight>
                <a:srgbClr val="C0C0C0"/>
              </a:highlight>
            </a:endParaRPr>
          </a:p>
        </p:txBody>
      </p:sp>
      <p:sp>
        <p:nvSpPr>
          <p:cNvPr id="3" name="Объект 2"/>
          <p:cNvSpPr>
            <a:spLocks noGrp="1"/>
          </p:cNvSpPr>
          <p:nvPr>
            <p:ph idx="1"/>
          </p:nvPr>
        </p:nvSpPr>
        <p:spPr>
          <a:xfrm>
            <a:off x="0" y="2111352"/>
            <a:ext cx="10729192" cy="5805264"/>
          </a:xfrm>
        </p:spPr>
        <p:txBody>
          <a:bodyPr>
            <a:normAutofit/>
          </a:bodyPr>
          <a:lstStyle/>
          <a:p>
            <a:pPr algn="just"/>
            <a:r>
              <a:rPr lang="en-US" sz="2400" dirty="0" err="1">
                <a:solidFill>
                  <a:schemeClr val="bg1"/>
                </a:solidFill>
              </a:rPr>
              <a:t>Şəlalə</a:t>
            </a:r>
            <a:r>
              <a:rPr lang="az-Latn-AZ" sz="2400" dirty="0">
                <a:solidFill>
                  <a:schemeClr val="bg1"/>
                </a:solidFill>
              </a:rPr>
              <a:t>(kaskad)</a:t>
            </a:r>
            <a:r>
              <a:rPr lang="en-US" sz="2400" dirty="0">
                <a:solidFill>
                  <a:schemeClr val="bg1"/>
                </a:solidFill>
              </a:rPr>
              <a:t> </a:t>
            </a:r>
            <a:r>
              <a:rPr lang="en-US" sz="2400" dirty="0"/>
              <a:t>modeli </a:t>
            </a:r>
            <a:r>
              <a:rPr lang="en-US" sz="2400" dirty="0" err="1"/>
              <a:t>proqram</a:t>
            </a:r>
            <a:r>
              <a:rPr lang="en-US" sz="2400" dirty="0"/>
              <a:t> təminatının inkişaf etdirilməsi prosesinin modelidir, onun həyat dövrü ardıcıl olaraq </a:t>
            </a:r>
            <a:r>
              <a:rPr lang="en-US" sz="2400" dirty="0">
                <a:solidFill>
                  <a:schemeClr val="bg1"/>
                </a:solidFill>
              </a:rPr>
              <a:t>tələblərin təhlili və dizayn</a:t>
            </a:r>
            <a:r>
              <a:rPr lang="en-US" sz="2400" dirty="0">
                <a:solidFill>
                  <a:srgbClr val="00B0F0"/>
                </a:solidFill>
              </a:rPr>
              <a:t> </a:t>
            </a:r>
            <a:r>
              <a:rPr lang="en-US" sz="2400" dirty="0"/>
              <a:t>mərhələlərindən keçən axın kimi görünür: </a:t>
            </a:r>
            <a:r>
              <a:rPr lang="en-US" sz="2400" dirty="0">
                <a:solidFill>
                  <a:schemeClr val="bg1"/>
                </a:solidFill>
              </a:rPr>
              <a:t>həyata keçirmə, sınaq, inteqrasiya və dəstək.</a:t>
            </a:r>
            <a:endParaRPr lang="ru-RU" sz="2400" dirty="0">
              <a:solidFill>
                <a:schemeClr val="bg1"/>
              </a:solidFill>
            </a:endParaRPr>
          </a:p>
          <a:p>
            <a:pPr algn="just"/>
            <a:r>
              <a:rPr lang="en-US" sz="2400" dirty="0"/>
              <a:t>   İnkişaf prosesi müstəqil addımların ardıcıl ardıcıllığından istifadə etməklə həyata keçirilir. Model hər bir sonrakı addımın əvvəlki addımın tam tamamlanmasından sonra başladığını qəbul edir. Modelin bütün mərhələlərində köməkçi və təşkilati proseslər və işlər, o cümlədən layihənin idarə edilməsi, qiymətləndirmə və keyfiyyətin idarə edilməsi, yoxlama və təsdiqləmə, konfiqurasiyanın idarə edilməsi və sənədlərin işlənməsi həyata keçirilir. </a:t>
            </a:r>
            <a:r>
              <a:rPr lang="az-Latn-AZ" sz="2400" dirty="0"/>
              <a:t> </a:t>
            </a:r>
            <a:r>
              <a:rPr lang="en-US" sz="2400" dirty="0"/>
              <a:t>Addımların tamamlanması nəticəsində sonrakı mərhələlərdə dəyişdirilə bilməyən ara məhsullar əmələ gəlir.</a:t>
            </a:r>
            <a:endParaRPr lang="ru-RU" sz="2400" dirty="0"/>
          </a:p>
          <a:p>
            <a:pPr algn="just"/>
            <a:endParaRPr lang="ru-RU" sz="2400" dirty="0"/>
          </a:p>
        </p:txBody>
      </p:sp>
      <p:sp>
        <p:nvSpPr>
          <p:cNvPr id="4" name="Дата 3"/>
          <p:cNvSpPr>
            <a:spLocks noGrp="1"/>
          </p:cNvSpPr>
          <p:nvPr>
            <p:ph type="dt" sz="half" idx="10"/>
          </p:nvPr>
        </p:nvSpPr>
        <p:spPr/>
        <p:txBody>
          <a:bodyPr/>
          <a:lstStyle/>
          <a:p>
            <a:fld id="{EC76B2F6-8164-463B-B7A6-7456BC5E9667}" type="datetime1">
              <a:rPr lang="ru-RU" smtClean="0"/>
              <a:t>16.11.2022</a:t>
            </a:fld>
            <a:endParaRPr lang="ru-RU" dirty="0"/>
          </a:p>
        </p:txBody>
      </p:sp>
      <p:sp>
        <p:nvSpPr>
          <p:cNvPr id="5" name="Номер слайда 4"/>
          <p:cNvSpPr>
            <a:spLocks noGrp="1"/>
          </p:cNvSpPr>
          <p:nvPr>
            <p:ph type="sldNum" sz="quarter" idx="12"/>
          </p:nvPr>
        </p:nvSpPr>
        <p:spPr/>
        <p:txBody>
          <a:bodyPr/>
          <a:lstStyle/>
          <a:p>
            <a:fld id="{725C68B6-61C2-468F-89AB-4B9F7531AA68}" type="slidenum">
              <a:rPr lang="ru-RU" smtClean="0"/>
              <a:pPr/>
              <a:t>9</a:t>
            </a:fld>
            <a:endParaRPr lang="ru-RU" dirty="0"/>
          </a:p>
        </p:txBody>
      </p:sp>
    </p:spTree>
    <p:extLst>
      <p:ext uri="{BB962C8B-B14F-4D97-AF65-F5344CB8AC3E}">
        <p14:creationId xmlns:p14="http://schemas.microsoft.com/office/powerpoint/2010/main" val="31877141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1022</TotalTime>
  <Words>2078</Words>
  <Application>Microsoft Office PowerPoint</Application>
  <PresentationFormat>Custom</PresentationFormat>
  <Paragraphs>136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Symbol</vt:lpstr>
      <vt:lpstr>Times New Roman</vt:lpstr>
      <vt:lpstr>Trebuchet MS</vt:lpstr>
      <vt:lpstr>Berlin</vt:lpstr>
      <vt:lpstr>Proqram Mühəndisliyi         </vt:lpstr>
      <vt:lpstr>Proqram Mühəndisliyi </vt:lpstr>
      <vt:lpstr>Proqram Mühəndisliyi</vt:lpstr>
      <vt:lpstr>                          Proqram Mühəndisliyi</vt:lpstr>
      <vt:lpstr>Proqram Mühəndisliyi İntizamı</vt:lpstr>
      <vt:lpstr>Proqram Mühəndisliyi İntizamı</vt:lpstr>
      <vt:lpstr>Proqram Mühəndisliyi İntizamı</vt:lpstr>
      <vt:lpstr>2. Proqram təminatının həyat dövrü   </vt:lpstr>
      <vt:lpstr>Şəlalə modeli     </vt:lpstr>
      <vt:lpstr>Şəlalə- Həyat Dövrü Modeli-nin  istifadəsi aşağıdakı hallarda  ən təsirli olur</vt:lpstr>
      <vt:lpstr>Modelin mənfi cəhətləri</vt:lpstr>
      <vt:lpstr>Artan model (aralıq idarəetmə ilə pilləli model)</vt:lpstr>
      <vt:lpstr>Aralıq idarəetmə ilə addım-addım model </vt:lpstr>
      <vt:lpstr>Aralıq idarəetmə ilə addım-addım model </vt:lpstr>
      <vt:lpstr>Artan model</vt:lpstr>
      <vt:lpstr>Modelin üstünlükləri</vt:lpstr>
      <vt:lpstr>Modelin mənfi cəhətləri</vt:lpstr>
      <vt:lpstr>               Spiral model          </vt:lpstr>
      <vt:lpstr>                     Spiral model</vt:lpstr>
      <vt:lpstr>3. İnsan-maşın interfeysi       </vt:lpstr>
      <vt:lpstr>İnterfeys dizaynının 2 qanunu </vt:lpstr>
      <vt:lpstr>İstifadəçi İnterfeysi dizaynının 3 ümumi prinsipi</vt:lpstr>
      <vt:lpstr>Şneydermanın 8 "qızıl" qaydası </vt:lpstr>
      <vt:lpstr>Şneydermanın 8 "qızıl" qaydası(davamı)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INFORMATION PROCESSES</dc:title>
  <dc:creator>Ulviyye</dc:creator>
  <cp:lastModifiedBy>Shahin Nazarli</cp:lastModifiedBy>
  <cp:revision>92</cp:revision>
  <dcterms:created xsi:type="dcterms:W3CDTF">2016-07-25T18:05:50Z</dcterms:created>
  <dcterms:modified xsi:type="dcterms:W3CDTF">2022-11-16T09:17:59Z</dcterms:modified>
</cp:coreProperties>
</file>