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F9A36-FB7C-45CA-AA77-69D64EC5868B}" v="187" dt="2022-11-30T18:17:40.855"/>
    <p1510:client id="{770BE0E1-6DF8-4273-B2B8-60ABA0071DCA}" v="1" dt="2022-11-30T18:21:57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onaq İstifadəçi" userId="eb452251af5f3cb5" providerId="Windows Live" clId="Web-{770BE0E1-6DF8-4273-B2B8-60ABA0071DCA}"/>
    <pc:docChg chg="modSld">
      <pc:chgData name="Qonaq İstifadəçi" userId="eb452251af5f3cb5" providerId="Windows Live" clId="Web-{770BE0E1-6DF8-4273-B2B8-60ABA0071DCA}" dt="2022-11-30T18:21:57.340" v="0"/>
      <pc:docMkLst>
        <pc:docMk/>
      </pc:docMkLst>
      <pc:sldChg chg="modTransition">
        <pc:chgData name="Qonaq İstifadəçi" userId="eb452251af5f3cb5" providerId="Windows Live" clId="Web-{770BE0E1-6DF8-4273-B2B8-60ABA0071DCA}" dt="2022-11-30T18:21:57.340" v="0"/>
        <pc:sldMkLst>
          <pc:docMk/>
          <pc:sldMk cId="2464735729" sldId="258"/>
        </pc:sldMkLst>
      </pc:sldChg>
    </pc:docChg>
  </pc:docChgLst>
  <pc:docChgLst>
    <pc:chgData name="Qonaq İstifadəçi" userId="eb452251af5f3cb5" providerId="Windows Live" clId="Web-{1FFF9A36-FB7C-45CA-AA77-69D64EC5868B}"/>
    <pc:docChg chg="addSld delSld modSld">
      <pc:chgData name="Qonaq İstifadəçi" userId="eb452251af5f3cb5" providerId="Windows Live" clId="Web-{1FFF9A36-FB7C-45CA-AA77-69D64EC5868B}" dt="2022-11-30T18:17:40.855" v="213"/>
      <pc:docMkLst>
        <pc:docMk/>
      </pc:docMkLst>
      <pc:sldChg chg="modSp modTransition">
        <pc:chgData name="Qonaq İstifadəçi" userId="eb452251af5f3cb5" providerId="Windows Live" clId="Web-{1FFF9A36-FB7C-45CA-AA77-69D64EC5868B}" dt="2022-11-30T18:16:37.822" v="193"/>
        <pc:sldMkLst>
          <pc:docMk/>
          <pc:sldMk cId="3856144342" sldId="256"/>
        </pc:sldMkLst>
        <pc:spChg chg="mod">
          <ac:chgData name="Qonaq İstifadəçi" userId="eb452251af5f3cb5" providerId="Windows Live" clId="Web-{1FFF9A36-FB7C-45CA-AA77-69D64EC5868B}" dt="2022-11-30T17:58:23.368" v="16" actId="1076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Qonaq İstifadəçi" userId="eb452251af5f3cb5" providerId="Windows Live" clId="Web-{1FFF9A36-FB7C-45CA-AA77-69D64EC5868B}" dt="2022-11-30T17:58:11.305" v="13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addSp modSp new mod modTransition setBg">
        <pc:chgData name="Qonaq İstifadəçi" userId="eb452251af5f3cb5" providerId="Windows Live" clId="Web-{1FFF9A36-FB7C-45CA-AA77-69D64EC5868B}" dt="2022-11-30T18:16:12.447" v="188"/>
        <pc:sldMkLst>
          <pc:docMk/>
          <pc:sldMk cId="239258101" sldId="257"/>
        </pc:sldMkLst>
        <pc:spChg chg="mod">
          <ac:chgData name="Qonaq İstifadəçi" userId="eb452251af5f3cb5" providerId="Windows Live" clId="Web-{1FFF9A36-FB7C-45CA-AA77-69D64EC5868B}" dt="2022-11-30T17:59:47.949" v="25" actId="20577"/>
          <ac:spMkLst>
            <pc:docMk/>
            <pc:sldMk cId="239258101" sldId="257"/>
            <ac:spMk id="2" creationId="{3F7DBD87-4368-CC0D-89FF-BE7E59624177}"/>
          </ac:spMkLst>
        </pc:spChg>
        <pc:spChg chg="mod">
          <ac:chgData name="Qonaq İstifadəçi" userId="eb452251af5f3cb5" providerId="Windows Live" clId="Web-{1FFF9A36-FB7C-45CA-AA77-69D64EC5868B}" dt="2022-11-30T18:00:54.794" v="29" actId="20577"/>
          <ac:spMkLst>
            <pc:docMk/>
            <pc:sldMk cId="239258101" sldId="257"/>
            <ac:spMk id="3" creationId="{A87CE87F-33AF-6B28-ADA5-FD822D4D2A61}"/>
          </ac:spMkLst>
        </pc:spChg>
        <pc:spChg chg="add">
          <ac:chgData name="Qonaq İstifadəçi" userId="eb452251af5f3cb5" providerId="Windows Live" clId="Web-{1FFF9A36-FB7C-45CA-AA77-69D64EC5868B}" dt="2022-11-30T17:59:10.213" v="19"/>
          <ac:spMkLst>
            <pc:docMk/>
            <pc:sldMk cId="239258101" sldId="257"/>
            <ac:spMk id="8" creationId="{6BFC9644-673A-459F-B3C5-9310A4E50E3B}"/>
          </ac:spMkLst>
        </pc:spChg>
        <pc:spChg chg="add">
          <ac:chgData name="Qonaq İstifadəçi" userId="eb452251af5f3cb5" providerId="Windows Live" clId="Web-{1FFF9A36-FB7C-45CA-AA77-69D64EC5868B}" dt="2022-11-30T17:59:10.213" v="19"/>
          <ac:spMkLst>
            <pc:docMk/>
            <pc:sldMk cId="239258101" sldId="257"/>
            <ac:spMk id="39" creationId="{7D1C411D-0818-4640-8657-2AF78250C802}"/>
          </ac:spMkLst>
        </pc:spChg>
        <pc:grpChg chg="add">
          <ac:chgData name="Qonaq İstifadəçi" userId="eb452251af5f3cb5" providerId="Windows Live" clId="Web-{1FFF9A36-FB7C-45CA-AA77-69D64EC5868B}" dt="2022-11-30T17:59:10.213" v="19"/>
          <ac:grpSpMkLst>
            <pc:docMk/>
            <pc:sldMk cId="239258101" sldId="257"/>
            <ac:grpSpMk id="10" creationId="{4ADB9295-9645-4BF2-ADFD-75800B7FAD06}"/>
          </ac:grpSpMkLst>
        </pc:grpChg>
      </pc:sldChg>
      <pc:sldChg chg="new del">
        <pc:chgData name="Qonaq İstifadəçi" userId="eb452251af5f3cb5" providerId="Windows Live" clId="Web-{1FFF9A36-FB7C-45CA-AA77-69D64EC5868B}" dt="2022-11-30T17:58:30.337" v="17"/>
        <pc:sldMkLst>
          <pc:docMk/>
          <pc:sldMk cId="1333395954" sldId="257"/>
        </pc:sldMkLst>
      </pc:sldChg>
      <pc:sldChg chg="addSp delSp modSp new mod modTransition setBg">
        <pc:chgData name="Qonaq İstifadəçi" userId="eb452251af5f3cb5" providerId="Windows Live" clId="Web-{1FFF9A36-FB7C-45CA-AA77-69D64EC5868B}" dt="2022-11-30T18:16:46.604" v="198"/>
        <pc:sldMkLst>
          <pc:docMk/>
          <pc:sldMk cId="2464735729" sldId="258"/>
        </pc:sldMkLst>
        <pc:spChg chg="mod">
          <ac:chgData name="Qonaq İstifadəçi" userId="eb452251af5f3cb5" providerId="Windows Live" clId="Web-{1FFF9A36-FB7C-45CA-AA77-69D64EC5868B}" dt="2022-11-30T18:04:48.942" v="62" actId="20577"/>
          <ac:spMkLst>
            <pc:docMk/>
            <pc:sldMk cId="2464735729" sldId="258"/>
            <ac:spMk id="2" creationId="{05E1BECE-9866-176E-AC63-CB3123B0B0D2}"/>
          </ac:spMkLst>
        </pc:spChg>
        <pc:spChg chg="del mod">
          <ac:chgData name="Qonaq İstifadəçi" userId="eb452251af5f3cb5" providerId="Windows Live" clId="Web-{1FFF9A36-FB7C-45CA-AA77-69D64EC5868B}" dt="2022-11-30T18:03:17.298" v="50"/>
          <ac:spMkLst>
            <pc:docMk/>
            <pc:sldMk cId="2464735729" sldId="258"/>
            <ac:spMk id="3" creationId="{C411F087-BBEA-0F65-1409-15593B7B673B}"/>
          </ac:spMkLst>
        </pc:spChg>
        <pc:spChg chg="add del">
          <ac:chgData name="Qonaq İstifadəçi" userId="eb452251af5f3cb5" providerId="Windows Live" clId="Web-{1FFF9A36-FB7C-45CA-AA77-69D64EC5868B}" dt="2022-11-30T18:03:17.298" v="50"/>
          <ac:spMkLst>
            <pc:docMk/>
            <pc:sldMk cId="2464735729" sldId="258"/>
            <ac:spMk id="8" creationId="{6BFC9644-673A-459F-B3C5-9310A4E50E3B}"/>
          </ac:spMkLst>
        </pc:spChg>
        <pc:spChg chg="add del">
          <ac:chgData name="Qonaq İstifadəçi" userId="eb452251af5f3cb5" providerId="Windows Live" clId="Web-{1FFF9A36-FB7C-45CA-AA77-69D64EC5868B}" dt="2022-11-30T18:03:17.298" v="50"/>
          <ac:spMkLst>
            <pc:docMk/>
            <pc:sldMk cId="2464735729" sldId="258"/>
            <ac:spMk id="39" creationId="{7D1C411D-0818-4640-8657-2AF78250C802}"/>
          </ac:spMkLst>
        </pc:spChg>
        <pc:spChg chg="add">
          <ac:chgData name="Qonaq İstifadəçi" userId="eb452251af5f3cb5" providerId="Windows Live" clId="Web-{1FFF9A36-FB7C-45CA-AA77-69D64EC5868B}" dt="2022-11-30T18:03:17.298" v="50"/>
          <ac:spMkLst>
            <pc:docMk/>
            <pc:sldMk cId="2464735729" sldId="258"/>
            <ac:spMk id="45" creationId="{2EEF4763-EB4A-4A35-89EB-AD2763B48C3B}"/>
          </ac:spMkLst>
        </pc:spChg>
        <pc:grpChg chg="add del">
          <ac:chgData name="Qonaq İstifadəçi" userId="eb452251af5f3cb5" providerId="Windows Live" clId="Web-{1FFF9A36-FB7C-45CA-AA77-69D64EC5868B}" dt="2022-11-30T18:03:17.298" v="50"/>
          <ac:grpSpMkLst>
            <pc:docMk/>
            <pc:sldMk cId="2464735729" sldId="258"/>
            <ac:grpSpMk id="10" creationId="{4ADB9295-9645-4BF2-ADFD-75800B7FAD06}"/>
          </ac:grpSpMkLst>
        </pc:grpChg>
        <pc:graphicFrameChg chg="add modGraphic">
          <ac:chgData name="Qonaq İstifadəçi" userId="eb452251af5f3cb5" providerId="Windows Live" clId="Web-{1FFF9A36-FB7C-45CA-AA77-69D64EC5868B}" dt="2022-11-30T18:04:58.442" v="63"/>
          <ac:graphicFrameMkLst>
            <pc:docMk/>
            <pc:sldMk cId="2464735729" sldId="258"/>
            <ac:graphicFrameMk id="41" creationId="{EF1523B1-DC5D-E353-1E59-8F8B80DFFCB4}"/>
          </ac:graphicFrameMkLst>
        </pc:graphicFrameChg>
      </pc:sldChg>
      <pc:sldChg chg="addSp modSp new mod modTransition setBg">
        <pc:chgData name="Qonaq İstifadəçi" userId="eb452251af5f3cb5" providerId="Windows Live" clId="Web-{1FFF9A36-FB7C-45CA-AA77-69D64EC5868B}" dt="2022-11-30T18:17:05.151" v="203"/>
        <pc:sldMkLst>
          <pc:docMk/>
          <pc:sldMk cId="2465350122" sldId="259"/>
        </pc:sldMkLst>
        <pc:spChg chg="mod">
          <ac:chgData name="Qonaq İstifadəçi" userId="eb452251af5f3cb5" providerId="Windows Live" clId="Web-{1FFF9A36-FB7C-45CA-AA77-69D64EC5868B}" dt="2022-11-30T18:06:48.086" v="78" actId="20577"/>
          <ac:spMkLst>
            <pc:docMk/>
            <pc:sldMk cId="2465350122" sldId="259"/>
            <ac:spMk id="2" creationId="{681079FD-11F1-0C51-A26C-529B11DF4000}"/>
          </ac:spMkLst>
        </pc:spChg>
        <pc:spChg chg="mod">
          <ac:chgData name="Qonaq İstifadəçi" userId="eb452251af5f3cb5" providerId="Windows Live" clId="Web-{1FFF9A36-FB7C-45CA-AA77-69D64EC5868B}" dt="2022-11-30T18:07:36.978" v="92" actId="20577"/>
          <ac:spMkLst>
            <pc:docMk/>
            <pc:sldMk cId="2465350122" sldId="259"/>
            <ac:spMk id="3" creationId="{6D0F2909-A36F-C7E8-7EDE-DDDB2755A571}"/>
          </ac:spMkLst>
        </pc:spChg>
        <pc:spChg chg="add">
          <ac:chgData name="Qonaq İstifadəçi" userId="eb452251af5f3cb5" providerId="Windows Live" clId="Web-{1FFF9A36-FB7C-45CA-AA77-69D64EC5868B}" dt="2022-11-30T18:06:11.507" v="71"/>
          <ac:spMkLst>
            <pc:docMk/>
            <pc:sldMk cId="2465350122" sldId="259"/>
            <ac:spMk id="8" creationId="{CC892AB0-7D6D-4FC9-9105-0CB427161889}"/>
          </ac:spMkLst>
        </pc:spChg>
        <pc:spChg chg="add">
          <ac:chgData name="Qonaq İstifadəçi" userId="eb452251af5f3cb5" providerId="Windows Live" clId="Web-{1FFF9A36-FB7C-45CA-AA77-69D64EC5868B}" dt="2022-11-30T18:06:11.507" v="71"/>
          <ac:spMkLst>
            <pc:docMk/>
            <pc:sldMk cId="2465350122" sldId="259"/>
            <ac:spMk id="38" creationId="{6D29BE04-4454-4832-B83F-10D001BFF94D}"/>
          </ac:spMkLst>
        </pc:spChg>
        <pc:spChg chg="add">
          <ac:chgData name="Qonaq İstifadəçi" userId="eb452251af5f3cb5" providerId="Windows Live" clId="Web-{1FFF9A36-FB7C-45CA-AA77-69D64EC5868B}" dt="2022-11-30T18:06:11.507" v="71"/>
          <ac:spMkLst>
            <pc:docMk/>
            <pc:sldMk cId="2465350122" sldId="259"/>
            <ac:spMk id="40" creationId="{98714CE9-3C2C-48E1-8B8F-CFB7735C43D7}"/>
          </ac:spMkLst>
        </pc:spChg>
        <pc:grpChg chg="add">
          <ac:chgData name="Qonaq İstifadəçi" userId="eb452251af5f3cb5" providerId="Windows Live" clId="Web-{1FFF9A36-FB7C-45CA-AA77-69D64EC5868B}" dt="2022-11-30T18:06:11.507" v="71"/>
          <ac:grpSpMkLst>
            <pc:docMk/>
            <pc:sldMk cId="2465350122" sldId="259"/>
            <ac:grpSpMk id="10" creationId="{807353E4-FA19-40CB-8AF8-3A8E6704BE09}"/>
          </ac:grpSpMkLst>
        </pc:grpChg>
        <pc:grpChg chg="add">
          <ac:chgData name="Qonaq İstifadəçi" userId="eb452251af5f3cb5" providerId="Windows Live" clId="Web-{1FFF9A36-FB7C-45CA-AA77-69D64EC5868B}" dt="2022-11-30T18:06:11.507" v="71"/>
          <ac:grpSpMkLst>
            <pc:docMk/>
            <pc:sldMk cId="2465350122" sldId="259"/>
            <ac:grpSpMk id="18" creationId="{0328E69E-CE3D-4110-8BF7-AD3C0C10CB1C}"/>
          </ac:grpSpMkLst>
        </pc:grpChg>
        <pc:grpChg chg="add">
          <ac:chgData name="Qonaq İstifadəçi" userId="eb452251af5f3cb5" providerId="Windows Live" clId="Web-{1FFF9A36-FB7C-45CA-AA77-69D64EC5868B}" dt="2022-11-30T18:06:11.507" v="71"/>
          <ac:grpSpMkLst>
            <pc:docMk/>
            <pc:sldMk cId="2465350122" sldId="259"/>
            <ac:grpSpMk id="24" creationId="{F64806C9-3599-45A7-BCFF-F762C54276F8}"/>
          </ac:grpSpMkLst>
        </pc:grpChg>
        <pc:grpChg chg="add">
          <ac:chgData name="Qonaq İstifadəçi" userId="eb452251af5f3cb5" providerId="Windows Live" clId="Web-{1FFF9A36-FB7C-45CA-AA77-69D64EC5868B}" dt="2022-11-30T18:06:11.507" v="71"/>
          <ac:grpSpMkLst>
            <pc:docMk/>
            <pc:sldMk cId="2465350122" sldId="259"/>
            <ac:grpSpMk id="30" creationId="{1287AC97-A8E8-4B45-A50A-3057A88B4088}"/>
          </ac:grpSpMkLst>
        </pc:grpChg>
      </pc:sldChg>
      <pc:sldChg chg="modSp new modTransition">
        <pc:chgData name="Qonaq İstifadəçi" userId="eb452251af5f3cb5" providerId="Windows Live" clId="Web-{1FFF9A36-FB7C-45CA-AA77-69D64EC5868B}" dt="2022-11-30T18:16:53.573" v="199"/>
        <pc:sldMkLst>
          <pc:docMk/>
          <pc:sldMk cId="1729749257" sldId="260"/>
        </pc:sldMkLst>
        <pc:spChg chg="mod">
          <ac:chgData name="Qonaq İstifadəçi" userId="eb452251af5f3cb5" providerId="Windows Live" clId="Web-{1FFF9A36-FB7C-45CA-AA77-69D64EC5868B}" dt="2022-11-30T18:09:21.450" v="110" actId="20577"/>
          <ac:spMkLst>
            <pc:docMk/>
            <pc:sldMk cId="1729749257" sldId="260"/>
            <ac:spMk id="2" creationId="{9D8032ED-8B4F-453A-AC15-C6732E7C5A35}"/>
          </ac:spMkLst>
        </pc:spChg>
        <pc:spChg chg="mod">
          <ac:chgData name="Qonaq İstifadəçi" userId="eb452251af5f3cb5" providerId="Windows Live" clId="Web-{1FFF9A36-FB7C-45CA-AA77-69D64EC5868B}" dt="2022-11-30T18:10:04.201" v="119" actId="20577"/>
          <ac:spMkLst>
            <pc:docMk/>
            <pc:sldMk cId="1729749257" sldId="260"/>
            <ac:spMk id="3" creationId="{61C80A6F-32D3-7F7F-558D-FDAE767FB190}"/>
          </ac:spMkLst>
        </pc:spChg>
      </pc:sldChg>
      <pc:sldChg chg="modSp new modTransition">
        <pc:chgData name="Qonaq İstifadəçi" userId="eb452251af5f3cb5" providerId="Windows Live" clId="Web-{1FFF9A36-FB7C-45CA-AA77-69D64EC5868B}" dt="2022-11-30T18:17:17.011" v="207"/>
        <pc:sldMkLst>
          <pc:docMk/>
          <pc:sldMk cId="487541492" sldId="261"/>
        </pc:sldMkLst>
        <pc:spChg chg="mod">
          <ac:chgData name="Qonaq İstifadəçi" userId="eb452251af5f3cb5" providerId="Windows Live" clId="Web-{1FFF9A36-FB7C-45CA-AA77-69D64EC5868B}" dt="2022-11-30T18:11:28.001" v="139" actId="20577"/>
          <ac:spMkLst>
            <pc:docMk/>
            <pc:sldMk cId="487541492" sldId="261"/>
            <ac:spMk id="2" creationId="{96FF9726-42D8-C8BC-5B3A-C8B989543AA8}"/>
          </ac:spMkLst>
        </pc:spChg>
        <pc:spChg chg="mod">
          <ac:chgData name="Qonaq İstifadəçi" userId="eb452251af5f3cb5" providerId="Windows Live" clId="Web-{1FFF9A36-FB7C-45CA-AA77-69D64EC5868B}" dt="2022-11-30T18:12:09.064" v="154" actId="20577"/>
          <ac:spMkLst>
            <pc:docMk/>
            <pc:sldMk cId="487541492" sldId="261"/>
            <ac:spMk id="3" creationId="{EA6AD997-80E9-3956-79C0-00AD72507674}"/>
          </ac:spMkLst>
        </pc:spChg>
      </pc:sldChg>
      <pc:sldChg chg="addSp modSp new mod modTransition setBg">
        <pc:chgData name="Qonaq İstifadəçi" userId="eb452251af5f3cb5" providerId="Windows Live" clId="Web-{1FFF9A36-FB7C-45CA-AA77-69D64EC5868B}" dt="2022-11-30T18:17:40.855" v="213"/>
        <pc:sldMkLst>
          <pc:docMk/>
          <pc:sldMk cId="3719928795" sldId="262"/>
        </pc:sldMkLst>
        <pc:spChg chg="mod">
          <ac:chgData name="Qonaq İstifadəçi" userId="eb452251af5f3cb5" providerId="Windows Live" clId="Web-{1FFF9A36-FB7C-45CA-AA77-69D64EC5868B}" dt="2022-11-30T18:13:28.535" v="170" actId="20577"/>
          <ac:spMkLst>
            <pc:docMk/>
            <pc:sldMk cId="3719928795" sldId="262"/>
            <ac:spMk id="2" creationId="{3A1BA679-0AF3-D0B4-F508-3B5136156B2A}"/>
          </ac:spMkLst>
        </pc:spChg>
        <pc:spChg chg="mod">
          <ac:chgData name="Qonaq İstifadəçi" userId="eb452251af5f3cb5" providerId="Windows Live" clId="Web-{1FFF9A36-FB7C-45CA-AA77-69D64EC5868B}" dt="2022-11-30T18:14:14.459" v="181" actId="20577"/>
          <ac:spMkLst>
            <pc:docMk/>
            <pc:sldMk cId="3719928795" sldId="262"/>
            <ac:spMk id="3" creationId="{6691227C-2DD6-AE1D-72AA-2630BBABB8B2}"/>
          </ac:spMkLst>
        </pc:spChg>
        <pc:spChg chg="add">
          <ac:chgData name="Qonaq İstifadəçi" userId="eb452251af5f3cb5" providerId="Windows Live" clId="Web-{1FFF9A36-FB7C-45CA-AA77-69D64EC5868B}" dt="2022-11-30T18:13:00.566" v="162"/>
          <ac:spMkLst>
            <pc:docMk/>
            <pc:sldMk cId="3719928795" sldId="262"/>
            <ac:spMk id="8" creationId="{EAC88772-6DB3-49EC-9C8A-A0B46ACE37A3}"/>
          </ac:spMkLst>
        </pc:spChg>
        <pc:spChg chg="add">
          <ac:chgData name="Qonaq İstifadəçi" userId="eb452251af5f3cb5" providerId="Windows Live" clId="Web-{1FFF9A36-FB7C-45CA-AA77-69D64EC5868B}" dt="2022-11-30T18:13:00.566" v="162"/>
          <ac:spMkLst>
            <pc:docMk/>
            <pc:sldMk cId="3719928795" sldId="262"/>
            <ac:spMk id="10" creationId="{17A3DD84-FAA5-438A-8462-D1E01EA0D624}"/>
          </ac:spMkLst>
        </pc:spChg>
        <pc:cxnChg chg="add">
          <ac:chgData name="Qonaq İstifadəçi" userId="eb452251af5f3cb5" providerId="Windows Live" clId="Web-{1FFF9A36-FB7C-45CA-AA77-69D64EC5868B}" dt="2022-11-30T18:13:00.566" v="162"/>
          <ac:cxnSpMkLst>
            <pc:docMk/>
            <pc:sldMk cId="3719928795" sldId="262"/>
            <ac:cxnSpMk id="12" creationId="{46640D31-0CFD-4B3F-AE95-530AA5174FE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1B1CD-5CFA-4EA7-9ED7-2C157EB0EED1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5AE63CF-6863-4D81-824F-E21683486A5A}">
      <dgm:prSet/>
      <dgm:spPr/>
      <dgm:t>
        <a:bodyPr/>
        <a:lstStyle/>
        <a:p>
          <a:r>
            <a:rPr lang="az-Latn-AZ" b="1">
              <a:latin typeface="Calibri"/>
              <a:cs typeface="Calibri"/>
            </a:rPr>
            <a:t>•</a:t>
          </a:r>
          <a:r>
            <a:rPr lang="az-Latn-AZ" b="1" i="1">
              <a:latin typeface="Calibri"/>
              <a:cs typeface="Calibri"/>
            </a:rPr>
            <a:t>Sxem: Verilənlər bazasını saxlamaq üçün verilənlər bazası proqram təminatı tərəfindən istifadə edilən bütün verilənlər bazası strukturunun təsviridir</a:t>
          </a:r>
          <a:r>
            <a:rPr lang="az-Latn-AZ" b="1">
              <a:latin typeface="Calibri"/>
              <a:cs typeface="Calibri"/>
            </a:rPr>
            <a:t>.</a:t>
          </a:r>
          <a:endParaRPr lang="en-US" b="1">
            <a:latin typeface="Calibri"/>
            <a:cs typeface="Calibri"/>
          </a:endParaRPr>
        </a:p>
      </dgm:t>
    </dgm:pt>
    <dgm:pt modelId="{7470E43C-4EBB-4337-A1A9-C3C58BEFFF68}" type="parTrans" cxnId="{212846F4-4E08-447C-B6E0-29F993FAEA72}">
      <dgm:prSet/>
      <dgm:spPr/>
      <dgm:t>
        <a:bodyPr/>
        <a:lstStyle/>
        <a:p>
          <a:endParaRPr lang="en-US"/>
        </a:p>
      </dgm:t>
    </dgm:pt>
    <dgm:pt modelId="{C40234B6-5640-4E95-A47A-A45455E1B962}" type="sibTrans" cxnId="{212846F4-4E08-447C-B6E0-29F993FAEA72}">
      <dgm:prSet/>
      <dgm:spPr/>
      <dgm:t>
        <a:bodyPr/>
        <a:lstStyle/>
        <a:p>
          <a:endParaRPr lang="en-US"/>
        </a:p>
      </dgm:t>
    </dgm:pt>
    <dgm:pt modelId="{8A8B2CE4-C294-4A2F-88C9-B745F04C347A}">
      <dgm:prSet/>
      <dgm:spPr/>
      <dgm:t>
        <a:bodyPr/>
        <a:lstStyle/>
        <a:p>
          <a:r>
            <a:rPr lang="az-Latn-AZ">
              <a:latin typeface="Calibri"/>
              <a:cs typeface="Calibri"/>
            </a:rPr>
            <a:t>•</a:t>
          </a:r>
          <a:r>
            <a:rPr lang="az-Latn-AZ" b="1" i="1">
              <a:latin typeface="Calibri"/>
              <a:cs typeface="Calibri"/>
            </a:rPr>
            <a:t>Alt-sxem: Həssas məlumatların icazəsiz işçilər tərəfindən əldə </a:t>
          </a:r>
          <a:r>
            <a:rPr lang="az-Latn-AZ" b="1" i="1" err="1">
              <a:latin typeface="Calibri"/>
              <a:cs typeface="Calibri"/>
            </a:rPr>
            <a:t>edilməsinin</a:t>
          </a:r>
          <a:r>
            <a:rPr lang="az-Latn-AZ" b="1" i="1">
              <a:latin typeface="Calibri"/>
              <a:cs typeface="Calibri"/>
            </a:rPr>
            <a:t> qarşısını almaq üçün istifadə edilən, konkret istifadəçinin ehtiyaclarına uyğun olan verilənlər bazasının yalnız həmin hissəsinin təsviridir.</a:t>
          </a:r>
          <a:endParaRPr lang="en-US" b="1" i="1">
            <a:latin typeface="Calibri"/>
            <a:cs typeface="Calibri"/>
          </a:endParaRPr>
        </a:p>
      </dgm:t>
    </dgm:pt>
    <dgm:pt modelId="{6CD0EAA2-3ADD-4C45-B463-2D1DAF453DFB}" type="parTrans" cxnId="{EC2744EB-DB15-4620-A9F2-0DB8D88E3707}">
      <dgm:prSet/>
      <dgm:spPr/>
      <dgm:t>
        <a:bodyPr/>
        <a:lstStyle/>
        <a:p>
          <a:endParaRPr lang="en-US"/>
        </a:p>
      </dgm:t>
    </dgm:pt>
    <dgm:pt modelId="{3E40C7C9-133F-44E0-8241-DA02109C7D60}" type="sibTrans" cxnId="{EC2744EB-DB15-4620-A9F2-0DB8D88E3707}">
      <dgm:prSet/>
      <dgm:spPr/>
      <dgm:t>
        <a:bodyPr/>
        <a:lstStyle/>
        <a:p>
          <a:endParaRPr lang="en-US"/>
        </a:p>
      </dgm:t>
    </dgm:pt>
    <dgm:pt modelId="{ABE6C1C8-F3DD-482B-8B36-FFA4F5092630}" type="pres">
      <dgm:prSet presAssocID="{25A1B1CD-5CFA-4EA7-9ED7-2C157EB0EE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66BBF4-07DC-4544-A068-F3BD3140177E}" type="pres">
      <dgm:prSet presAssocID="{B5AE63CF-6863-4D81-824F-E21683486A5A}" presName="hierRoot1" presStyleCnt="0"/>
      <dgm:spPr/>
    </dgm:pt>
    <dgm:pt modelId="{C56A76D1-8A4D-41DE-83D5-6AA49BF657B5}" type="pres">
      <dgm:prSet presAssocID="{B5AE63CF-6863-4D81-824F-E21683486A5A}" presName="composite" presStyleCnt="0"/>
      <dgm:spPr/>
    </dgm:pt>
    <dgm:pt modelId="{8A71C097-3D9C-4161-8877-EB8FDFDF636F}" type="pres">
      <dgm:prSet presAssocID="{B5AE63CF-6863-4D81-824F-E21683486A5A}" presName="background" presStyleLbl="node0" presStyleIdx="0" presStyleCnt="2"/>
      <dgm:spPr/>
    </dgm:pt>
    <dgm:pt modelId="{8584AAB7-B494-4EDA-AD41-F87BD5194C68}" type="pres">
      <dgm:prSet presAssocID="{B5AE63CF-6863-4D81-824F-E21683486A5A}" presName="text" presStyleLbl="fgAcc0" presStyleIdx="0" presStyleCnt="2">
        <dgm:presLayoutVars>
          <dgm:chPref val="3"/>
        </dgm:presLayoutVars>
      </dgm:prSet>
      <dgm:spPr/>
    </dgm:pt>
    <dgm:pt modelId="{61FB3963-4F87-4DD7-938C-209D68FE956A}" type="pres">
      <dgm:prSet presAssocID="{B5AE63CF-6863-4D81-824F-E21683486A5A}" presName="hierChild2" presStyleCnt="0"/>
      <dgm:spPr/>
    </dgm:pt>
    <dgm:pt modelId="{B49F5018-6722-45D2-8203-BFA1E1406553}" type="pres">
      <dgm:prSet presAssocID="{8A8B2CE4-C294-4A2F-88C9-B745F04C347A}" presName="hierRoot1" presStyleCnt="0"/>
      <dgm:spPr/>
    </dgm:pt>
    <dgm:pt modelId="{429DA0B7-0B7D-4795-8D87-F5DCDC72CBAB}" type="pres">
      <dgm:prSet presAssocID="{8A8B2CE4-C294-4A2F-88C9-B745F04C347A}" presName="composite" presStyleCnt="0"/>
      <dgm:spPr/>
    </dgm:pt>
    <dgm:pt modelId="{869A84BF-212A-4482-9940-FC7000727726}" type="pres">
      <dgm:prSet presAssocID="{8A8B2CE4-C294-4A2F-88C9-B745F04C347A}" presName="background" presStyleLbl="node0" presStyleIdx="1" presStyleCnt="2"/>
      <dgm:spPr/>
    </dgm:pt>
    <dgm:pt modelId="{AF54B7AD-BBDB-4F00-9AD8-585A79214F7A}" type="pres">
      <dgm:prSet presAssocID="{8A8B2CE4-C294-4A2F-88C9-B745F04C347A}" presName="text" presStyleLbl="fgAcc0" presStyleIdx="1" presStyleCnt="2">
        <dgm:presLayoutVars>
          <dgm:chPref val="3"/>
        </dgm:presLayoutVars>
      </dgm:prSet>
      <dgm:spPr/>
    </dgm:pt>
    <dgm:pt modelId="{472BE275-FB31-4180-96E5-66AC7888614A}" type="pres">
      <dgm:prSet presAssocID="{8A8B2CE4-C294-4A2F-88C9-B745F04C347A}" presName="hierChild2" presStyleCnt="0"/>
      <dgm:spPr/>
    </dgm:pt>
  </dgm:ptLst>
  <dgm:cxnLst>
    <dgm:cxn modelId="{C19A8F25-9738-4F3F-A441-C5AD9A37EEE2}" type="presOf" srcId="{25A1B1CD-5CFA-4EA7-9ED7-2C157EB0EED1}" destId="{ABE6C1C8-F3DD-482B-8B36-FFA4F5092630}" srcOrd="0" destOrd="0" presId="urn:microsoft.com/office/officeart/2005/8/layout/hierarchy1"/>
    <dgm:cxn modelId="{A42704E5-F16A-407B-96CE-9CEBEE273BEF}" type="presOf" srcId="{8A8B2CE4-C294-4A2F-88C9-B745F04C347A}" destId="{AF54B7AD-BBDB-4F00-9AD8-585A79214F7A}" srcOrd="0" destOrd="0" presId="urn:microsoft.com/office/officeart/2005/8/layout/hierarchy1"/>
    <dgm:cxn modelId="{EC2744EB-DB15-4620-A9F2-0DB8D88E3707}" srcId="{25A1B1CD-5CFA-4EA7-9ED7-2C157EB0EED1}" destId="{8A8B2CE4-C294-4A2F-88C9-B745F04C347A}" srcOrd="1" destOrd="0" parTransId="{6CD0EAA2-3ADD-4C45-B463-2D1DAF453DFB}" sibTransId="{3E40C7C9-133F-44E0-8241-DA02109C7D60}"/>
    <dgm:cxn modelId="{212846F4-4E08-447C-B6E0-29F993FAEA72}" srcId="{25A1B1CD-5CFA-4EA7-9ED7-2C157EB0EED1}" destId="{B5AE63CF-6863-4D81-824F-E21683486A5A}" srcOrd="0" destOrd="0" parTransId="{7470E43C-4EBB-4337-A1A9-C3C58BEFFF68}" sibTransId="{C40234B6-5640-4E95-A47A-A45455E1B962}"/>
    <dgm:cxn modelId="{4F55AFF5-091A-4E4E-8226-4E0F2D767717}" type="presOf" srcId="{B5AE63CF-6863-4D81-824F-E21683486A5A}" destId="{8584AAB7-B494-4EDA-AD41-F87BD5194C68}" srcOrd="0" destOrd="0" presId="urn:microsoft.com/office/officeart/2005/8/layout/hierarchy1"/>
    <dgm:cxn modelId="{64760B31-0CB8-4BAD-8EF6-54593DA17C7D}" type="presParOf" srcId="{ABE6C1C8-F3DD-482B-8B36-FFA4F5092630}" destId="{5B66BBF4-07DC-4544-A068-F3BD3140177E}" srcOrd="0" destOrd="0" presId="urn:microsoft.com/office/officeart/2005/8/layout/hierarchy1"/>
    <dgm:cxn modelId="{1537B283-EF8F-431D-9FBE-58C6660756F9}" type="presParOf" srcId="{5B66BBF4-07DC-4544-A068-F3BD3140177E}" destId="{C56A76D1-8A4D-41DE-83D5-6AA49BF657B5}" srcOrd="0" destOrd="0" presId="urn:microsoft.com/office/officeart/2005/8/layout/hierarchy1"/>
    <dgm:cxn modelId="{8CF8EAD3-C5B6-440C-9339-C3129D9095A2}" type="presParOf" srcId="{C56A76D1-8A4D-41DE-83D5-6AA49BF657B5}" destId="{8A71C097-3D9C-4161-8877-EB8FDFDF636F}" srcOrd="0" destOrd="0" presId="urn:microsoft.com/office/officeart/2005/8/layout/hierarchy1"/>
    <dgm:cxn modelId="{7250A1E9-55DA-4D93-A176-4EE8F6788C72}" type="presParOf" srcId="{C56A76D1-8A4D-41DE-83D5-6AA49BF657B5}" destId="{8584AAB7-B494-4EDA-AD41-F87BD5194C68}" srcOrd="1" destOrd="0" presId="urn:microsoft.com/office/officeart/2005/8/layout/hierarchy1"/>
    <dgm:cxn modelId="{F4DB57E8-00D5-49CF-94C3-F94AA3D8E72A}" type="presParOf" srcId="{5B66BBF4-07DC-4544-A068-F3BD3140177E}" destId="{61FB3963-4F87-4DD7-938C-209D68FE956A}" srcOrd="1" destOrd="0" presId="urn:microsoft.com/office/officeart/2005/8/layout/hierarchy1"/>
    <dgm:cxn modelId="{207F195A-59F9-4598-AAFD-B96BD2605B64}" type="presParOf" srcId="{ABE6C1C8-F3DD-482B-8B36-FFA4F5092630}" destId="{B49F5018-6722-45D2-8203-BFA1E1406553}" srcOrd="1" destOrd="0" presId="urn:microsoft.com/office/officeart/2005/8/layout/hierarchy1"/>
    <dgm:cxn modelId="{7BCF3CCD-31AF-4055-A3B8-CA560519EE24}" type="presParOf" srcId="{B49F5018-6722-45D2-8203-BFA1E1406553}" destId="{429DA0B7-0B7D-4795-8D87-F5DCDC72CBAB}" srcOrd="0" destOrd="0" presId="urn:microsoft.com/office/officeart/2005/8/layout/hierarchy1"/>
    <dgm:cxn modelId="{7E42FEB9-AE54-4CBB-A1F6-9AB68A6B660B}" type="presParOf" srcId="{429DA0B7-0B7D-4795-8D87-F5DCDC72CBAB}" destId="{869A84BF-212A-4482-9940-FC7000727726}" srcOrd="0" destOrd="0" presId="urn:microsoft.com/office/officeart/2005/8/layout/hierarchy1"/>
    <dgm:cxn modelId="{BECB1A5C-822C-4BE7-9A82-C77D4B2198AB}" type="presParOf" srcId="{429DA0B7-0B7D-4795-8D87-F5DCDC72CBAB}" destId="{AF54B7AD-BBDB-4F00-9AD8-585A79214F7A}" srcOrd="1" destOrd="0" presId="urn:microsoft.com/office/officeart/2005/8/layout/hierarchy1"/>
    <dgm:cxn modelId="{99ADD8C0-7A96-4A4F-A68E-8857CA546989}" type="presParOf" srcId="{B49F5018-6722-45D2-8203-BFA1E1406553}" destId="{472BE275-FB31-4180-96E5-66AC788861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1C097-3D9C-4161-8877-EB8FDFDF636F}">
      <dsp:nvSpPr>
        <dsp:cNvPr id="0" name=""/>
        <dsp:cNvSpPr/>
      </dsp:nvSpPr>
      <dsp:spPr>
        <a:xfrm>
          <a:off x="120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84AAB7-B494-4EDA-AD41-F87BD5194C68}">
      <dsp:nvSpPr>
        <dsp:cNvPr id="0" name=""/>
        <dsp:cNvSpPr/>
      </dsp:nvSpPr>
      <dsp:spPr>
        <a:xfrm>
          <a:off x="47280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200" b="1" kern="1200">
              <a:latin typeface="Calibri"/>
              <a:cs typeface="Calibri"/>
            </a:rPr>
            <a:t>•</a:t>
          </a:r>
          <a:r>
            <a:rPr lang="az-Latn-AZ" sz="2200" b="1" i="1" kern="1200">
              <a:latin typeface="Calibri"/>
              <a:cs typeface="Calibri"/>
            </a:rPr>
            <a:t>Sxem: Verilənlər bazasını saxlamaq üçün verilənlər bazası proqram təminatı tərəfindən istifadə edilən bütün verilənlər bazası strukturunun təsviridir</a:t>
          </a:r>
          <a:r>
            <a:rPr lang="az-Latn-AZ" sz="2200" b="1" kern="1200">
              <a:latin typeface="Calibri"/>
              <a:cs typeface="Calibri"/>
            </a:rPr>
            <a:t>.</a:t>
          </a:r>
          <a:endParaRPr lang="en-US" sz="2200" b="1" kern="1200">
            <a:latin typeface="Calibri"/>
            <a:cs typeface="Calibri"/>
          </a:endParaRPr>
        </a:p>
      </dsp:txBody>
      <dsp:txXfrm>
        <a:off x="551747" y="747779"/>
        <a:ext cx="4086513" cy="2537310"/>
      </dsp:txXfrm>
    </dsp:sp>
    <dsp:sp modelId="{869A84BF-212A-4482-9940-FC7000727726}">
      <dsp:nvSpPr>
        <dsp:cNvPr id="0" name=""/>
        <dsp:cNvSpPr/>
      </dsp:nvSpPr>
      <dsp:spPr>
        <a:xfrm>
          <a:off x="518879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54B7AD-BBDB-4F00-9AD8-585A79214F7A}">
      <dsp:nvSpPr>
        <dsp:cNvPr id="0" name=""/>
        <dsp:cNvSpPr/>
      </dsp:nvSpPr>
      <dsp:spPr>
        <a:xfrm>
          <a:off x="566039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200" kern="1200">
              <a:latin typeface="Calibri"/>
              <a:cs typeface="Calibri"/>
            </a:rPr>
            <a:t>•</a:t>
          </a:r>
          <a:r>
            <a:rPr lang="az-Latn-AZ" sz="2200" b="1" i="1" kern="1200">
              <a:latin typeface="Calibri"/>
              <a:cs typeface="Calibri"/>
            </a:rPr>
            <a:t>Alt-sxem: Həssas məlumatların icazəsiz işçilər tərəfindən əldə </a:t>
          </a:r>
          <a:r>
            <a:rPr lang="az-Latn-AZ" sz="2200" b="1" i="1" kern="1200" err="1">
              <a:latin typeface="Calibri"/>
              <a:cs typeface="Calibri"/>
            </a:rPr>
            <a:t>edilməsinin</a:t>
          </a:r>
          <a:r>
            <a:rPr lang="az-Latn-AZ" sz="2200" b="1" i="1" kern="1200">
              <a:latin typeface="Calibri"/>
              <a:cs typeface="Calibri"/>
            </a:rPr>
            <a:t> qarşısını almaq üçün istifadə edilən, konkret istifadəçinin ehtiyaclarına uyğun olan verilənlər bazasının yalnız həmin hissəsinin təsviridir.</a:t>
          </a:r>
          <a:endParaRPr lang="en-US" sz="2200" b="1" i="1" kern="1200">
            <a:latin typeface="Calibri"/>
            <a:cs typeface="Calibri"/>
          </a:endParaRPr>
        </a:p>
      </dsp:txBody>
      <dsp:txXfrm>
        <a:off x="5739337" y="747779"/>
        <a:ext cx="4086513" cy="253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147666-B5DA-42D7-860C-6326547BC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04B30F-0DFB-41D3-B073-686D18F49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FBDF-78BA-4949-898D-EAD6E750AE6A}" type="datetime1">
              <a:rPr lang="ru-RU" smtClean="0"/>
              <a:t>30.11.2022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567D83-C42A-4FDB-8FA9-7C1D7EEC8C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12F133-C81D-4A71-81A9-DCF01AE09B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1C08-02AE-4968-A72D-572883DF4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65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B6C3-6DFD-4167-A658-5BE28C6F2E89}" type="datetime1">
              <a:rPr lang="ru-RU" smtClean="0"/>
              <a:pPr/>
              <a:t>30.11.2022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77A0C-2EBD-498E-B4E9-127161EE7B6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6161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9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226E71D3-32FD-4BA5-B5EB-6BA9A9FD8591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5AF4B-3067-46C7-9F81-423C1983FDBA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76350-5A7E-49DF-99E3-394F6CC410C2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93FAE-6D00-4E44-978A-F35CBD440AC4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24B8-AC39-4FCC-A1F2-3D04B286AAD6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D38531-F63B-46B5-A1F2-4DAD01111027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8A567-3EB0-43DA-894A-BE4F62865DB3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780E6-16D2-4C01-BF69-64889FBB0B25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F6A54-205A-4894-85CA-836FFE127AC4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9E4B2-A3D8-4E01-8BC6-84D9C784D038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7D021-FD91-4644-8402-293C117D3111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46B8D-7EB0-4130-A1FC-46E3E64ABB45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574F0-16D3-408F-93FA-6916DC1BAD3F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FA92F-4FA8-43EA-8BD5-5329899B798B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9D3BB-142D-4258-B666-85B58B1145CB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E524F-E058-4C39-9ED8-E9101EFBBB22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62E06-9654-4BE2-A90A-221151FA31EE}" type="datetime1">
              <a:rPr lang="ru-RU" noProof="0" smtClean="0"/>
              <a:t>30.11.2022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Прямоугольник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Полилиния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DDB632F-057E-4E6C-9691-0FCDB525310C}" type="datetime1">
              <a:rPr lang="ru-RU" noProof="0" smtClean="0"/>
              <a:t>30.11.2022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26942" y="1526881"/>
            <a:ext cx="8791575" cy="2387600"/>
          </a:xfrm>
        </p:spPr>
        <p:txBody>
          <a:bodyPr rtlCol="0"/>
          <a:lstStyle/>
          <a:p>
            <a:r>
              <a:rPr lang="ru-RU" sz="8800" b="1" err="1">
                <a:latin typeface="Calibri"/>
                <a:cs typeface="Calibri"/>
              </a:rPr>
              <a:t>Fəsil</a:t>
            </a:r>
            <a:r>
              <a:rPr lang="ru-RU" sz="8800" b="1">
                <a:latin typeface="Calibri"/>
                <a:cs typeface="Calibri"/>
              </a:rPr>
              <a:t> 9</a:t>
            </a:r>
            <a:endParaRPr lang="az-Latn-AZ" sz="8800" b="1">
              <a:latin typeface="Calibri"/>
              <a:cs typeface="Calibri"/>
            </a:endParaRPr>
          </a:p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98720" y="3395076"/>
            <a:ext cx="8791575" cy="17686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5400" b="1" err="1">
                <a:latin typeface="Calibri"/>
                <a:cs typeface="Calibri"/>
              </a:rPr>
              <a:t>Verilənlər</a:t>
            </a:r>
            <a:r>
              <a:rPr lang="ru-RU" sz="5400" b="1">
                <a:latin typeface="Calibri"/>
                <a:cs typeface="Calibri"/>
              </a:rPr>
              <a:t> </a:t>
            </a:r>
            <a:r>
              <a:rPr lang="ru-RU" sz="5400" b="1" err="1">
                <a:latin typeface="Calibri"/>
                <a:cs typeface="Calibri"/>
              </a:rPr>
              <a:t>bazası</a:t>
            </a:r>
            <a:r>
              <a:rPr lang="ru-RU" sz="5400" b="1">
                <a:latin typeface="Calibri"/>
                <a:cs typeface="Calibri"/>
              </a:rPr>
              <a:t> </a:t>
            </a:r>
            <a:r>
              <a:rPr lang="ru-RU" sz="5400" b="1" err="1">
                <a:latin typeface="Calibri"/>
                <a:cs typeface="Calibri"/>
              </a:rPr>
              <a:t>sistemləri</a:t>
            </a:r>
            <a:endParaRPr lang="az-Latn-AZ" sz="5400" b="1" err="1">
              <a:latin typeface="Calibri"/>
              <a:cs typeface="Calibri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q 1">
            <a:extLst>
              <a:ext uri="{FF2B5EF4-FFF2-40B4-BE49-F238E27FC236}">
                <a16:creationId xmlns:a16="http://schemas.microsoft.com/office/drawing/2014/main" id="{3F7DBD87-4368-CC0D-89FF-BE7E5962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az-Latn-AZ">
                <a:latin typeface="Calibri"/>
                <a:cs typeface="Calibri"/>
              </a:rPr>
              <a:t> </a:t>
            </a:r>
            <a:r>
              <a:rPr lang="az-Latn-AZ" sz="4000" b="1">
                <a:latin typeface="Calibri"/>
                <a:cs typeface="Calibri"/>
              </a:rPr>
              <a:t>Verilənlər Bazasının </a:t>
            </a:r>
            <a:r>
              <a:rPr lang="az-Latn-AZ" sz="4000" b="1" err="1">
                <a:latin typeface="Calibri"/>
                <a:cs typeface="Calibri"/>
              </a:rPr>
              <a:t>ƏsaslarI</a:t>
            </a:r>
            <a:endParaRPr lang="az-Latn-AZ" err="1">
              <a:latin typeface="Calibri"/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A87CE87F-33AF-6B28-ADA5-FD822D4D2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az-Latn-AZ">
                <a:latin typeface="Calibri"/>
                <a:cs typeface="Calibri"/>
              </a:rPr>
              <a:t>•</a:t>
            </a:r>
            <a:r>
              <a:rPr lang="az-Latn-AZ" b="1" i="1">
                <a:latin typeface="Calibri"/>
                <a:cs typeface="Calibri"/>
              </a:rPr>
              <a:t>Verilənlər bazası böyük bir məlumat toplusunu mücərrəd alətə çevirən sistemdir ki, bu da istifadəçilərə müvafiq məlumat elementlərini istifadəçi üçün rahat şəkildə axtarmağa və çıxarmağa imkan verir.</a:t>
            </a:r>
            <a:endParaRPr lang="az-Latn-AZ" b="1">
              <a:latin typeface="Calibri"/>
              <a:cs typeface="Calibri"/>
            </a:endParaRPr>
          </a:p>
          <a:p>
            <a:r>
              <a:rPr lang="az-Latn-AZ" b="1">
                <a:latin typeface="Calibri"/>
                <a:cs typeface="Calibri"/>
              </a:rPr>
              <a:t>Verilənlər bazası: çoxölçülü verilənlər toplusudur, belə ki, onun girişləri arasındakı daxili əlaqələr müxtəlif </a:t>
            </a:r>
            <a:r>
              <a:rPr lang="az-Latn-AZ" b="1" err="1">
                <a:latin typeface="Calibri"/>
                <a:cs typeface="Calibri"/>
              </a:rPr>
              <a:t>perspektivlərdən</a:t>
            </a:r>
            <a:r>
              <a:rPr lang="az-Latn-AZ" b="1">
                <a:latin typeface="Calibri"/>
                <a:cs typeface="Calibri"/>
              </a:rPr>
              <a:t> məlumatı əlçatan edir</a:t>
            </a:r>
          </a:p>
        </p:txBody>
      </p:sp>
    </p:spTree>
    <p:extLst>
      <p:ext uri="{BB962C8B-B14F-4D97-AF65-F5344CB8AC3E}">
        <p14:creationId xmlns:p14="http://schemas.microsoft.com/office/powerpoint/2010/main" val="239258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q 1">
            <a:extLst>
              <a:ext uri="{FF2B5EF4-FFF2-40B4-BE49-F238E27FC236}">
                <a16:creationId xmlns:a16="http://schemas.microsoft.com/office/drawing/2014/main" id="{05E1BECE-9866-176E-AC63-CB3123B0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az-Latn-AZ" sz="6600" b="1" i="1">
                <a:solidFill>
                  <a:schemeClr val="tx2"/>
                </a:solidFill>
                <a:latin typeface="Calibri"/>
                <a:cs typeface="Calibri"/>
              </a:rPr>
              <a:t>Sxemlərin rolu</a:t>
            </a:r>
          </a:p>
        </p:txBody>
      </p:sp>
      <p:graphicFrame>
        <p:nvGraphicFramePr>
          <p:cNvPr id="41" name="Kontent Doldurucusu 2">
            <a:extLst>
              <a:ext uri="{FF2B5EF4-FFF2-40B4-BE49-F238E27FC236}">
                <a16:creationId xmlns:a16="http://schemas.microsoft.com/office/drawing/2014/main" id="{EF1523B1-DC5D-E353-1E59-8F8B80DFF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46238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73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q 1">
            <a:extLst>
              <a:ext uri="{FF2B5EF4-FFF2-40B4-BE49-F238E27FC236}">
                <a16:creationId xmlns:a16="http://schemas.microsoft.com/office/drawing/2014/main" id="{681079FD-11F1-0C51-A26C-529B11DF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az-Latn-AZ" b="1">
                <a:solidFill>
                  <a:srgbClr val="FFFFFF"/>
                </a:solidFill>
                <a:latin typeface="Calibri"/>
                <a:cs typeface="Calibri"/>
              </a:rPr>
              <a:t>Verilənlər Bazasının İdarəetmə Sistemləri</a:t>
            </a:r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6D0F2909-A36F-C7E8-7EDE-DDDB2755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890" y="2770483"/>
            <a:ext cx="9048218" cy="30331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az-Latn-AZ" sz="2000" b="1" i="1">
                <a:solidFill>
                  <a:schemeClr val="tx2"/>
                </a:solidFill>
                <a:latin typeface="Calibri"/>
                <a:cs typeface="Calibri"/>
              </a:rPr>
              <a:t>Verilənlər Bazasının İdarə Edilməsi Sistemi VBİS(DBMS): </a:t>
            </a:r>
          </a:p>
          <a:p>
            <a:pPr marL="0" indent="0">
              <a:buNone/>
            </a:pPr>
            <a:r>
              <a:rPr lang="az-Latn-AZ" sz="2000" b="1" i="1">
                <a:solidFill>
                  <a:srgbClr val="FFFFFF"/>
                </a:solidFill>
                <a:latin typeface="Calibri"/>
                <a:cs typeface="Calibri"/>
              </a:rPr>
              <a:t>•Proqramlardan gələn sorğulara cavab olaraq verilənlər bazasını manipulyasiya edən proqram təbəqəsi</a:t>
            </a:r>
            <a:endParaRPr lang="az-Latn-AZ" sz="2000" b="1" i="1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az-Latn-AZ" sz="2000" b="1" i="1">
                <a:solidFill>
                  <a:srgbClr val="FFFFFF"/>
                </a:solidFill>
                <a:latin typeface="Calibri"/>
                <a:cs typeface="Calibri"/>
              </a:rPr>
              <a:t>•Paylanmış verilənlər bazası: Bir neçə maşında saxlanılan verilənlər bazası</a:t>
            </a:r>
          </a:p>
          <a:p>
            <a:pPr marL="0" indent="0">
              <a:buNone/>
            </a:pPr>
            <a:r>
              <a:rPr lang="az-Latn-AZ" sz="2000" b="1" i="1">
                <a:solidFill>
                  <a:srgbClr val="FFFFFF"/>
                </a:solidFill>
                <a:latin typeface="Calibri"/>
                <a:cs typeface="Calibri"/>
              </a:rPr>
              <a:t>•VBİS(DBMS-</a:t>
            </a:r>
            <a:r>
              <a:rPr lang="az-Latn-AZ" sz="2000" b="1" i="1" err="1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lang="az-Latn-AZ" sz="200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az-Latn-AZ" sz="2000" b="1" i="1" err="1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lang="az-Latn-AZ" sz="200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az-Latn-AZ" sz="2000" b="1" i="1" err="1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lang="az-Latn-AZ" sz="2000" b="1" i="1">
                <a:solidFill>
                  <a:srgbClr val="FFFFFF"/>
                </a:solidFill>
                <a:latin typeface="Calibri"/>
                <a:cs typeface="Calibri"/>
              </a:rPr>
              <a:t>) bu təşkilati təfərrüatı öz </a:t>
            </a:r>
            <a:r>
              <a:rPr lang="az-Latn-AZ" sz="2000" b="1" i="1" err="1">
                <a:solidFill>
                  <a:srgbClr val="FFFFFF"/>
                </a:solidFill>
                <a:latin typeface="Calibri"/>
                <a:cs typeface="Calibri"/>
              </a:rPr>
              <a:t>istifadəçilərindən</a:t>
            </a:r>
            <a:r>
              <a:rPr lang="az-Latn-AZ" sz="2000" b="1" i="1">
                <a:solidFill>
                  <a:srgbClr val="FFFFFF"/>
                </a:solidFill>
                <a:latin typeface="Calibri"/>
                <a:cs typeface="Calibri"/>
              </a:rPr>
              <a:t> gizlədəcək</a:t>
            </a:r>
          </a:p>
          <a:p>
            <a:pPr marL="0" indent="0">
              <a:buNone/>
            </a:pPr>
            <a:r>
              <a:rPr lang="az-Latn-AZ" sz="2000" b="1" i="1">
                <a:solidFill>
                  <a:srgbClr val="FFFFFF"/>
                </a:solidFill>
                <a:latin typeface="Calibri"/>
                <a:cs typeface="Calibri"/>
              </a:rPr>
              <a:t>•Məlumat müstəqilliyi: verilənlər bazasının təşkilini, ondan istifadə edən proqram təminatını dəyişmədən məlumatları dəyişmək imkanıdır</a:t>
            </a:r>
          </a:p>
          <a:p>
            <a:pPr marL="0" indent="0">
              <a:buNone/>
            </a:pPr>
            <a:endParaRPr lang="az-Latn-AZ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5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9D8032ED-8B4F-453A-AC15-C6732E7C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b="1" i="1" u="sng" err="1">
                <a:solidFill>
                  <a:schemeClr val="tx2"/>
                </a:solidFill>
                <a:latin typeface="Calibri"/>
                <a:cs typeface="Calibri"/>
              </a:rPr>
              <a:t>Strukturlaşdırılmış</a:t>
            </a:r>
            <a:r>
              <a:rPr lang="az-Latn-AZ" b="1" i="1" u="sng">
                <a:solidFill>
                  <a:schemeClr val="tx2"/>
                </a:solidFill>
                <a:latin typeface="Calibri"/>
                <a:cs typeface="Calibri"/>
              </a:rPr>
              <a:t> Sorğu Dili (SQL).</a:t>
            </a:r>
            <a:br>
              <a:rPr lang="az-Latn-AZ" b="1" i="1" u="sng"/>
            </a:br>
            <a:r>
              <a:rPr lang="az-Latn-AZ" b="1" i="1" u="sng">
                <a:solidFill>
                  <a:schemeClr val="tx2"/>
                </a:solidFill>
                <a:latin typeface="Calibri"/>
                <a:cs typeface="Calibri"/>
              </a:rPr>
              <a:t> </a:t>
            </a:r>
            <a:endParaRPr lang="az-Latn-AZ" b="1" i="1" u="sng">
              <a:solidFill>
                <a:schemeClr val="tx2"/>
              </a:solidFill>
            </a:endParaRPr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61C80A6F-32D3-7F7F-558D-FDAE767FB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41" y="1431043"/>
            <a:ext cx="9905999" cy="3983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az-Latn-AZ" sz="2000" b="1">
                <a:latin typeface="Calibri"/>
                <a:cs typeface="Calibri"/>
              </a:rPr>
              <a:t>• Verilənlər bazası məlumatların saxlanması və lazım gəldikdə bu məlumatları əldə etmək üçün </a:t>
            </a:r>
            <a:r>
              <a:rPr lang="az-Latn-AZ" sz="2000" b="1" err="1">
                <a:latin typeface="Calibri"/>
                <a:cs typeface="Calibri"/>
              </a:rPr>
              <a:t>yaradılmışdır</a:t>
            </a:r>
            <a:r>
              <a:rPr lang="az-Latn-AZ" sz="2000" b="1">
                <a:latin typeface="Calibri"/>
                <a:cs typeface="Calibri"/>
              </a:rPr>
              <a:t>. Bu o deməkdir ki, biz verilənlər bazasına məlumat daxil etməyi(INSERT) və verilənlər bazasından məlumatları seçə seçməyi (SELECT) bacarmalıyıq.</a:t>
            </a:r>
          </a:p>
          <a:p>
            <a:pPr marL="0" indent="0">
              <a:buNone/>
            </a:pPr>
            <a:r>
              <a:rPr lang="az-Latn-AZ" sz="2000" b="1">
                <a:latin typeface="Calibri"/>
                <a:cs typeface="Calibri"/>
              </a:rPr>
              <a:t>• Verilənlər bazası sorğu dili bu məqsədlə icad </a:t>
            </a:r>
            <a:r>
              <a:rPr lang="az-Latn-AZ" sz="2000" b="1" err="1">
                <a:latin typeface="Calibri"/>
                <a:cs typeface="Calibri"/>
              </a:rPr>
              <a:t>edilmişdir</a:t>
            </a:r>
            <a:r>
              <a:rPr lang="az-Latn-AZ" sz="2000" b="1">
                <a:latin typeface="Calibri"/>
                <a:cs typeface="Calibri"/>
              </a:rPr>
              <a:t> və </a:t>
            </a:r>
            <a:r>
              <a:rPr lang="az-Latn-AZ" sz="2000" b="1" err="1">
                <a:latin typeface="Calibri"/>
                <a:cs typeface="Calibri"/>
              </a:rPr>
              <a:t>Strukturlaşdırılmış</a:t>
            </a:r>
            <a:r>
              <a:rPr lang="az-Latn-AZ" sz="2000" b="1">
                <a:latin typeface="Calibri"/>
                <a:cs typeface="Calibri"/>
              </a:rPr>
              <a:t> Sorğu Dili və ya SQL </a:t>
            </a:r>
            <a:r>
              <a:rPr lang="az-Latn-AZ" sz="2000" b="1" err="1">
                <a:latin typeface="Calibri"/>
                <a:cs typeface="Calibri"/>
              </a:rPr>
              <a:t>adlandırılmışdır</a:t>
            </a:r>
            <a:r>
              <a:rPr lang="az-Latn-AZ" sz="2000" b="1"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az-Latn-AZ" sz="2000" b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Münasibət modeli</a:t>
            </a:r>
          </a:p>
          <a:p>
            <a:pPr marL="0" indent="0">
              <a:buNone/>
            </a:pPr>
            <a:r>
              <a:rPr lang="az-Latn-AZ" sz="2000" b="1">
                <a:latin typeface="Calibri"/>
                <a:cs typeface="Calibri"/>
              </a:rPr>
              <a:t>•Əlaqəli model cədvəllərdə </a:t>
            </a:r>
            <a:r>
              <a:rPr lang="az-Latn-AZ" sz="2000" b="1" err="1">
                <a:latin typeface="Calibri"/>
                <a:cs typeface="Calibri"/>
              </a:rPr>
              <a:t>verilənlərin</a:t>
            </a:r>
            <a:r>
              <a:rPr lang="az-Latn-AZ" sz="2000" b="1">
                <a:latin typeface="Calibri"/>
                <a:cs typeface="Calibri"/>
              </a:rPr>
              <a:t> necə təşkil </a:t>
            </a:r>
            <a:r>
              <a:rPr lang="az-Latn-AZ" sz="2000" b="1" err="1">
                <a:latin typeface="Calibri"/>
                <a:cs typeface="Calibri"/>
              </a:rPr>
              <a:t>olunacağını</a:t>
            </a:r>
            <a:r>
              <a:rPr lang="az-Latn-AZ" sz="2000" b="1">
                <a:latin typeface="Calibri"/>
                <a:cs typeface="Calibri"/>
              </a:rPr>
              <a:t> və bu cədvəllər arasında əlaqələrin necə təyin </a:t>
            </a:r>
            <a:r>
              <a:rPr lang="az-Latn-AZ" sz="2000" b="1" err="1">
                <a:latin typeface="Calibri"/>
                <a:cs typeface="Calibri"/>
              </a:rPr>
              <a:t>olunacağını</a:t>
            </a:r>
            <a:r>
              <a:rPr lang="az-Latn-AZ" sz="2000" b="1">
                <a:latin typeface="Calibri"/>
                <a:cs typeface="Calibri"/>
              </a:rPr>
              <a:t> təsvir edən modeldir.</a:t>
            </a:r>
          </a:p>
          <a:p>
            <a:pPr marL="0" indent="0">
              <a:buNone/>
            </a:pPr>
            <a:r>
              <a:rPr lang="az-Latn-AZ" sz="2000" b="1">
                <a:latin typeface="Calibri"/>
                <a:cs typeface="Calibri"/>
              </a:rPr>
              <a:t>•Əlaqəli modelin qaydaları məlumatın cədvəllərdə necə təşkil edilməli olduğunu və cədvəllərin bir-biri ilə necə əlaqəli olduğunu diktə edir. Nəticə sonda verilənlər bazası diaqramı və ya daha dəqiq desək, müəssisə-müəyyənlik diaqramı şəklində təqdim edilə bilər.</a:t>
            </a:r>
          </a:p>
          <a:p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729749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96FF9726-42D8-C8BC-5B3A-C8B98954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z="4800" b="1">
                <a:latin typeface="Calibri"/>
                <a:cs typeface="Calibri"/>
              </a:rPr>
              <a:t>Əlaqəli modelin tarixi</a:t>
            </a:r>
            <a:br>
              <a:rPr lang="az-Latn-AZ" b="1"/>
            </a:br>
            <a:r>
              <a:rPr lang="az-Latn-AZ" b="1">
                <a:latin typeface="Calibri"/>
                <a:cs typeface="Calibri"/>
              </a:rPr>
              <a:t> </a:t>
            </a:r>
            <a:endParaRPr lang="az-Latn-AZ" b="1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EA6AD997-80E9-3956-79C0-00AD72507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7561"/>
            <a:ext cx="9905999" cy="39368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az-Latn-AZ" sz="2000" b="1" i="1">
                <a:latin typeface="Calibri"/>
                <a:cs typeface="Calibri"/>
              </a:rPr>
              <a:t>•</a:t>
            </a:r>
            <a:r>
              <a:rPr lang="az-Latn-AZ" sz="2000" b="1" i="1" err="1">
                <a:latin typeface="Calibri"/>
                <a:cs typeface="Calibri"/>
              </a:rPr>
              <a:t>Relyasiya</a:t>
            </a:r>
            <a:r>
              <a:rPr lang="az-Latn-AZ" sz="2000" b="1" i="1">
                <a:latin typeface="Calibri"/>
                <a:cs typeface="Calibri"/>
              </a:rPr>
              <a:t> verilənlər bazası modeli 70-ci illərdə İngilis alimi </a:t>
            </a:r>
            <a:r>
              <a:rPr lang="az-Latn-AZ" sz="2000" b="1" i="1" err="1">
                <a:latin typeface="Calibri"/>
                <a:cs typeface="Calibri"/>
              </a:rPr>
              <a:t>Edqar</a:t>
            </a:r>
            <a:r>
              <a:rPr lang="az-Latn-AZ" sz="2000" b="1" i="1">
                <a:latin typeface="Calibri"/>
                <a:cs typeface="Calibri"/>
              </a:rPr>
              <a:t> </a:t>
            </a:r>
            <a:r>
              <a:rPr lang="az-Latn-AZ" sz="2000" b="1" i="1" err="1">
                <a:latin typeface="Calibri"/>
                <a:cs typeface="Calibri"/>
              </a:rPr>
              <a:t>Codd</a:t>
            </a:r>
            <a:r>
              <a:rPr lang="az-Latn-AZ" sz="2000" b="1" i="1">
                <a:latin typeface="Calibri"/>
                <a:cs typeface="Calibri"/>
              </a:rPr>
              <a:t> tərəfindən icad </a:t>
            </a:r>
            <a:r>
              <a:rPr lang="az-Latn-AZ" sz="2000" b="1" i="1" err="1">
                <a:latin typeface="Calibri"/>
                <a:cs typeface="Calibri"/>
              </a:rPr>
              <a:t>edilmişdir</a:t>
            </a:r>
            <a:r>
              <a:rPr lang="az-Latn-AZ" sz="2000" b="1" i="1">
                <a:latin typeface="Calibri"/>
                <a:cs typeface="Calibri"/>
              </a:rPr>
              <a:t>. O, şəbəkəli verilənlər bazası modelinin və iyerarxik modelin </a:t>
            </a:r>
            <a:r>
              <a:rPr lang="az-Latn-AZ" sz="2000" b="1" i="1" err="1">
                <a:latin typeface="Calibri"/>
                <a:cs typeface="Calibri"/>
              </a:rPr>
              <a:t>çatışmazlıqlarını</a:t>
            </a:r>
            <a:r>
              <a:rPr lang="az-Latn-AZ" sz="2000" b="1" i="1">
                <a:latin typeface="Calibri"/>
                <a:cs typeface="Calibri"/>
              </a:rPr>
              <a:t> aradan qaldırmaq istəyirdi. Və bu işdə çox müvəffəq oldu. Əlaqəli verilənlər bazası modeli bu gün geniş şəkildə qəbul edilir və məlumatların səmərəli təşkili üçün güclü model hesab olunur.</a:t>
            </a:r>
            <a:endParaRPr lang="az-Latn-AZ" sz="2000" b="1" i="1"/>
          </a:p>
          <a:p>
            <a:pPr marL="0" indent="0">
              <a:buNone/>
            </a:pPr>
            <a:r>
              <a:rPr lang="az-Latn-AZ" sz="2000" b="1" i="1">
                <a:latin typeface="Calibri"/>
                <a:cs typeface="Calibri"/>
              </a:rPr>
              <a:t>• Bu gün kiçik masa üstü proqramlardan tutmuş yüksək </a:t>
            </a:r>
            <a:r>
              <a:rPr lang="az-Latn-AZ" sz="2000" b="1" i="1" err="1">
                <a:latin typeface="Calibri"/>
                <a:cs typeface="Calibri"/>
              </a:rPr>
              <a:t>optimallaşdırılmış</a:t>
            </a:r>
            <a:r>
              <a:rPr lang="az-Latn-AZ" sz="2000" b="1" i="1">
                <a:latin typeface="Calibri"/>
                <a:cs typeface="Calibri"/>
              </a:rPr>
              <a:t> axtarış metodlarına malik çoxfunksiyalı server sistemlərinə qədər geniş çeşiddə verilənlər bazası idarəetmə sistemləri mövcuddur. Daha çox tanınan əlaqəli verilənlər bazası idarəetmə </a:t>
            </a:r>
            <a:r>
              <a:rPr lang="az-Latn-AZ" sz="2000" b="1" i="1" err="1">
                <a:latin typeface="Calibri"/>
                <a:cs typeface="Calibri"/>
              </a:rPr>
              <a:t>sistemlərindən</a:t>
            </a:r>
            <a:r>
              <a:rPr lang="az-Latn-AZ" sz="2000" b="1" i="1">
                <a:latin typeface="Calibri"/>
                <a:cs typeface="Calibri"/>
              </a:rPr>
              <a:t> bəziləri  bunlardır:</a:t>
            </a:r>
          </a:p>
          <a:p>
            <a:pPr marL="0" indent="0">
              <a:buNone/>
            </a:pPr>
            <a:r>
              <a:rPr lang="az-Latn-AZ" sz="2000" b="1" i="1">
                <a:latin typeface="Calibri"/>
                <a:cs typeface="Calibri"/>
              </a:rPr>
              <a:t>• </a:t>
            </a:r>
            <a:r>
              <a:rPr lang="az-Latn-AZ" sz="2000" b="1" i="1" err="1">
                <a:solidFill>
                  <a:schemeClr val="tx2"/>
                </a:solidFill>
                <a:latin typeface="Calibri"/>
                <a:cs typeface="Calibri"/>
              </a:rPr>
              <a:t>Oracle</a:t>
            </a:r>
            <a:r>
              <a:rPr lang="az-Latn-AZ" sz="2000" b="1" i="1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az-Latn-AZ" sz="2000" b="1" i="1">
                <a:latin typeface="Calibri"/>
                <a:cs typeface="Calibri"/>
              </a:rPr>
              <a:t>- ilk növbədə peşəkar, böyük proqramlar üçün istifadə olunur.</a:t>
            </a:r>
          </a:p>
          <a:p>
            <a:pPr marL="0" indent="0">
              <a:buNone/>
            </a:pPr>
            <a:r>
              <a:rPr lang="az-Latn-AZ" sz="2000" b="1" i="1">
                <a:latin typeface="Calibri"/>
                <a:cs typeface="Calibri"/>
              </a:rPr>
              <a:t>• </a:t>
            </a:r>
            <a:r>
              <a:rPr lang="az-Latn-AZ" sz="2000" b="1" i="1">
                <a:solidFill>
                  <a:schemeClr val="tx2"/>
                </a:solidFill>
                <a:latin typeface="Calibri"/>
                <a:cs typeface="Calibri"/>
              </a:rPr>
              <a:t>Microsoft SQL server</a:t>
            </a:r>
            <a:r>
              <a:rPr lang="az-Latn-AZ" sz="2000" b="1" i="1">
                <a:latin typeface="Calibri"/>
                <a:cs typeface="Calibri"/>
              </a:rPr>
              <a:t> -  Yalnız Windows əməliyyat sistemi üçün mövcuddur.</a:t>
            </a:r>
          </a:p>
          <a:p>
            <a:r>
              <a:rPr lang="az-Latn-AZ" sz="2000" b="1" i="1">
                <a:solidFill>
                  <a:schemeClr val="tx2"/>
                </a:solidFill>
                <a:latin typeface="Calibri"/>
                <a:cs typeface="Calibri"/>
              </a:rPr>
              <a:t>Microsoft Access</a:t>
            </a:r>
            <a:r>
              <a:rPr lang="az-Latn-AZ" sz="2000" b="1" i="1">
                <a:latin typeface="Calibri"/>
                <a:cs typeface="Calibri"/>
              </a:rPr>
              <a:t> - Ofisdə və evdə istifadə olunur. Əslində, bu, sadəcə məlumat bazasından daha çox şeydir. MS Access istifadəçi interfeysi ilə verilənlər bazası yaratmağa imkan verir.</a:t>
            </a:r>
          </a:p>
        </p:txBody>
      </p:sp>
    </p:spTree>
    <p:extLst>
      <p:ext uri="{BB962C8B-B14F-4D97-AF65-F5344CB8AC3E}">
        <p14:creationId xmlns:p14="http://schemas.microsoft.com/office/powerpoint/2010/main" val="48754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q 1">
            <a:extLst>
              <a:ext uri="{FF2B5EF4-FFF2-40B4-BE49-F238E27FC236}">
                <a16:creationId xmlns:a16="http://schemas.microsoft.com/office/drawing/2014/main" id="{3A1BA679-0AF3-D0B4-F508-3B513615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az-Latn-AZ" sz="2800" b="1" i="1">
                <a:latin typeface="Calibri"/>
                <a:cs typeface="Calibri"/>
              </a:rPr>
              <a:t>Əlaqəli verilənlər bazalarının xüsusiyyətləri.</a:t>
            </a:r>
            <a:br>
              <a:rPr lang="az-Latn-AZ" sz="2800"/>
            </a:br>
            <a:r>
              <a:rPr lang="az-Latn-AZ" sz="2800">
                <a:latin typeface="Calibri"/>
                <a:cs typeface="Calibri"/>
              </a:rPr>
              <a:t> </a:t>
            </a:r>
            <a:endParaRPr lang="az-Latn-AZ" sz="2800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6691227C-2DD6-AE1D-72AA-2630BBAB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61" y="557955"/>
            <a:ext cx="6577625" cy="5233246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endParaRPr lang="az-Latn-AZ" sz="1800"/>
          </a:p>
          <a:p>
            <a:r>
              <a:rPr lang="az-Latn-AZ" b="1">
                <a:latin typeface="Calibri"/>
                <a:cs typeface="Calibri"/>
              </a:rPr>
              <a:t>Əlaqəli verilənlər bazaları böyük həcmdə məlumatı tez saxlamaq və əldə etmək üçün nəzərdə </a:t>
            </a:r>
            <a:r>
              <a:rPr lang="az-Latn-AZ" b="1" err="1">
                <a:latin typeface="Calibri"/>
                <a:cs typeface="Calibri"/>
              </a:rPr>
              <a:t>tutulmuşdur</a:t>
            </a:r>
            <a:r>
              <a:rPr lang="az-Latn-AZ" b="1">
                <a:latin typeface="Calibri"/>
                <a:cs typeface="Calibri"/>
              </a:rPr>
              <a:t>. Aşağıda </a:t>
            </a:r>
            <a:r>
              <a:rPr lang="az-Latn-AZ" b="1" err="1">
                <a:latin typeface="Calibri"/>
                <a:cs typeface="Calibri"/>
              </a:rPr>
              <a:t>relyasiya</a:t>
            </a:r>
            <a:r>
              <a:rPr lang="az-Latn-AZ" b="1">
                <a:latin typeface="Calibri"/>
                <a:cs typeface="Calibri"/>
              </a:rPr>
              <a:t> verilənlər bazası və </a:t>
            </a:r>
            <a:r>
              <a:rPr lang="az-Latn-AZ" b="1" err="1">
                <a:latin typeface="Calibri"/>
                <a:cs typeface="Calibri"/>
              </a:rPr>
              <a:t>relyasiya</a:t>
            </a:r>
            <a:r>
              <a:rPr lang="az-Latn-AZ" b="1">
                <a:latin typeface="Calibri"/>
                <a:cs typeface="Calibri"/>
              </a:rPr>
              <a:t> verilənlər modelinin bəzi xüsusiyyətləri </a:t>
            </a:r>
            <a:r>
              <a:rPr lang="az-Latn-AZ" b="1" err="1">
                <a:latin typeface="Calibri"/>
                <a:cs typeface="Calibri"/>
              </a:rPr>
              <a:t>verilmişdir</a:t>
            </a:r>
            <a:r>
              <a:rPr lang="az-Latn-AZ" b="1">
                <a:latin typeface="Calibri"/>
                <a:cs typeface="Calibri"/>
              </a:rPr>
              <a:t>.</a:t>
            </a:r>
          </a:p>
          <a:p>
            <a:r>
              <a:rPr lang="az-Latn-AZ" i="1" u="sng">
                <a:solidFill>
                  <a:schemeClr val="tx2"/>
                </a:solidFill>
                <a:latin typeface="Calibri"/>
                <a:cs typeface="Calibri"/>
              </a:rPr>
              <a:t>Açarlardan istifadə.</a:t>
            </a:r>
          </a:p>
          <a:p>
            <a:pPr marL="0" indent="0">
              <a:buNone/>
            </a:pPr>
            <a:r>
              <a:rPr lang="az-Latn-AZ" b="1">
                <a:latin typeface="Calibri"/>
                <a:cs typeface="Calibri"/>
              </a:rPr>
              <a:t>•Cədvəldəki hər bir məlumat </a:t>
            </a:r>
            <a:r>
              <a:rPr lang="az-Latn-AZ" b="1" err="1">
                <a:latin typeface="Calibri"/>
                <a:cs typeface="Calibri"/>
              </a:rPr>
              <a:t>sətiri</a:t>
            </a:r>
            <a:r>
              <a:rPr lang="az-Latn-AZ" b="1">
                <a:latin typeface="Calibri"/>
                <a:cs typeface="Calibri"/>
              </a:rPr>
              <a:t> əsas açar adlanan unikal “açar” ilə müəyyən edilir. Çox vaxt əsas açar avtomatik artan nömrədir (1,2,3,4 və s.). Müxtəlif cədvəllərdəki məlumatlar düymələrdən istifadə etməklə bir-biri ilə </a:t>
            </a:r>
            <a:r>
              <a:rPr lang="az-Latn-AZ" b="1" err="1">
                <a:latin typeface="Calibri"/>
                <a:cs typeface="Calibri"/>
              </a:rPr>
              <a:t>əlaqələndirilə</a:t>
            </a:r>
            <a:r>
              <a:rPr lang="az-Latn-AZ" b="1">
                <a:latin typeface="Calibri"/>
                <a:cs typeface="Calibri"/>
              </a:rPr>
              <a:t> bilər. Bir cədvəldən ilkin açar dəyərlər başqa bir cədvəlin sətirlərinə (qeydlərinə) əlavə edilə bilər və bununla da bu qeydlər bir-birinə bağlana bilər.</a:t>
            </a:r>
          </a:p>
          <a:p>
            <a:endParaRPr lang="az-Latn-A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2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heel spokes="1"/>
      </p:transition>
    </mc:Choice>
    <mc:Fallback>
      <p:transition spd="slow">
        <p:wheel spokes="1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Схема</vt:lpstr>
      <vt:lpstr>Fəsil 9 </vt:lpstr>
      <vt:lpstr> Verilənlər Bazasının ƏsaslarI</vt:lpstr>
      <vt:lpstr>Sxemlərin rolu</vt:lpstr>
      <vt:lpstr>Verilənlər Bazasının İdarəetmə Sistemləri</vt:lpstr>
      <vt:lpstr>Strukturlaşdırılmış Sorğu Dili (SQL).  </vt:lpstr>
      <vt:lpstr>Əlaqəli modelin tarixi  </vt:lpstr>
      <vt:lpstr>Əlaqəli verilənlər bazalarının xüsusiyyətləri.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Təqdimatı</dc:title>
  <dc:creator/>
  <cp:revision>1</cp:revision>
  <dcterms:created xsi:type="dcterms:W3CDTF">2022-11-30T17:52:16Z</dcterms:created>
  <dcterms:modified xsi:type="dcterms:W3CDTF">2022-11-30T18:22:30Z</dcterms:modified>
</cp:coreProperties>
</file>