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3" r:id="rId6"/>
    <p:sldId id="265"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na Naaz Khan" userId="0280f89f13c433a8" providerId="LiveId" clId="{075E6878-0412-4504-BFEC-6FD05FEC2F43}"/>
    <pc:docChg chg="undo custSel addSld delSld modSld modMainMaster">
      <pc:chgData name="Shahina Naaz Khan" userId="0280f89f13c433a8" providerId="LiveId" clId="{075E6878-0412-4504-BFEC-6FD05FEC2F43}" dt="2023-11-22T03:27:56.534" v="1911" actId="20577"/>
      <pc:docMkLst>
        <pc:docMk/>
      </pc:docMkLst>
      <pc:sldChg chg="addSp delSp modSp mod modTransition setBg modClrScheme modAnim chgLayout">
        <pc:chgData name="Shahina Naaz Khan" userId="0280f89f13c433a8" providerId="LiveId" clId="{075E6878-0412-4504-BFEC-6FD05FEC2F43}" dt="2023-11-20T04:21:20.187" v="1756"/>
        <pc:sldMkLst>
          <pc:docMk/>
          <pc:sldMk cId="2263864368" sldId="256"/>
        </pc:sldMkLst>
        <pc:spChg chg="del">
          <ac:chgData name="Shahina Naaz Khan" userId="0280f89f13c433a8" providerId="LiveId" clId="{075E6878-0412-4504-BFEC-6FD05FEC2F43}" dt="2023-11-06T06:15:12.171" v="14" actId="700"/>
          <ac:spMkLst>
            <pc:docMk/>
            <pc:sldMk cId="2263864368" sldId="256"/>
            <ac:spMk id="2" creationId="{40FE6C64-9F0A-8336-B71D-B91332CC0B72}"/>
          </ac:spMkLst>
        </pc:spChg>
        <pc:spChg chg="del">
          <ac:chgData name="Shahina Naaz Khan" userId="0280f89f13c433a8" providerId="LiveId" clId="{075E6878-0412-4504-BFEC-6FD05FEC2F43}" dt="2023-11-06T06:15:12.171" v="14" actId="700"/>
          <ac:spMkLst>
            <pc:docMk/>
            <pc:sldMk cId="2263864368" sldId="256"/>
            <ac:spMk id="3" creationId="{F72B42A5-C061-928E-AE98-0D7F3512C141}"/>
          </ac:spMkLst>
        </pc:spChg>
        <pc:spChg chg="add del mod ord">
          <ac:chgData name="Shahina Naaz Khan" userId="0280f89f13c433a8" providerId="LiveId" clId="{075E6878-0412-4504-BFEC-6FD05FEC2F43}" dt="2023-11-06T06:15:26.743" v="16" actId="21"/>
          <ac:spMkLst>
            <pc:docMk/>
            <pc:sldMk cId="2263864368" sldId="256"/>
            <ac:spMk id="10" creationId="{1A7E9316-36ED-94DD-E8D6-D704B1CF54B3}"/>
          </ac:spMkLst>
        </pc:spChg>
        <pc:spChg chg="add del mod ord">
          <ac:chgData name="Shahina Naaz Khan" userId="0280f89f13c433a8" providerId="LiveId" clId="{075E6878-0412-4504-BFEC-6FD05FEC2F43}" dt="2023-11-06T06:15:31.817" v="17" actId="21"/>
          <ac:spMkLst>
            <pc:docMk/>
            <pc:sldMk cId="2263864368" sldId="256"/>
            <ac:spMk id="11" creationId="{BE230507-4120-D014-103E-D1B91B57E5BA}"/>
          </ac:spMkLst>
        </pc:spChg>
        <pc:spChg chg="add del mod">
          <ac:chgData name="Shahina Naaz Khan" userId="0280f89f13c433a8" providerId="LiveId" clId="{075E6878-0412-4504-BFEC-6FD05FEC2F43}" dt="2023-11-06T07:11:13.557" v="28" actId="700"/>
          <ac:spMkLst>
            <pc:docMk/>
            <pc:sldMk cId="2263864368" sldId="256"/>
            <ac:spMk id="12" creationId="{14F02BAA-9D9D-A7EC-0177-C76350BD8215}"/>
          </ac:spMkLst>
        </pc:spChg>
        <pc:spChg chg="add del mod">
          <ac:chgData name="Shahina Naaz Khan" userId="0280f89f13c433a8" providerId="LiveId" clId="{075E6878-0412-4504-BFEC-6FD05FEC2F43}" dt="2023-11-06T07:11:13.557" v="28" actId="700"/>
          <ac:spMkLst>
            <pc:docMk/>
            <pc:sldMk cId="2263864368" sldId="256"/>
            <ac:spMk id="13" creationId="{2DC7953A-BF70-DB41-43F6-8C7A2B5E53CF}"/>
          </ac:spMkLst>
        </pc:spChg>
        <pc:spChg chg="add del mod">
          <ac:chgData name="Shahina Naaz Khan" userId="0280f89f13c433a8" providerId="LiveId" clId="{075E6878-0412-4504-BFEC-6FD05FEC2F43}" dt="2023-11-06T07:12:13.636" v="39" actId="478"/>
          <ac:spMkLst>
            <pc:docMk/>
            <pc:sldMk cId="2263864368" sldId="256"/>
            <ac:spMk id="14" creationId="{25C4DC26-6678-C160-9749-3D3AD937C706}"/>
          </ac:spMkLst>
        </pc:spChg>
        <pc:spChg chg="add mod">
          <ac:chgData name="Shahina Naaz Khan" userId="0280f89f13c433a8" providerId="LiveId" clId="{075E6878-0412-4504-BFEC-6FD05FEC2F43}" dt="2023-11-06T07:13:24.136" v="114" actId="255"/>
          <ac:spMkLst>
            <pc:docMk/>
            <pc:sldMk cId="2263864368" sldId="256"/>
            <ac:spMk id="15" creationId="{6C8F29B1-27DD-B34B-A35D-4D9290FDE654}"/>
          </ac:spMkLst>
        </pc:spChg>
        <pc:spChg chg="add mod">
          <ac:chgData name="Shahina Naaz Khan" userId="0280f89f13c433a8" providerId="LiveId" clId="{075E6878-0412-4504-BFEC-6FD05FEC2F43}" dt="2023-11-20T04:14:48.764" v="1724" actId="1076"/>
          <ac:spMkLst>
            <pc:docMk/>
            <pc:sldMk cId="2263864368" sldId="256"/>
            <ac:spMk id="16" creationId="{5426E814-777E-6863-98B9-A1DF138EF6BB}"/>
          </ac:spMkLst>
        </pc:spChg>
        <pc:picChg chg="add del mod">
          <ac:chgData name="Shahina Naaz Khan" userId="0280f89f13c433a8" providerId="LiveId" clId="{075E6878-0412-4504-BFEC-6FD05FEC2F43}" dt="2023-11-06T06:14:07.184" v="8" actId="478"/>
          <ac:picMkLst>
            <pc:docMk/>
            <pc:sldMk cId="2263864368" sldId="256"/>
            <ac:picMk id="5" creationId="{3FD37841-C54F-C8CB-95EF-1C254B4C2CAA}"/>
          </ac:picMkLst>
        </pc:picChg>
        <pc:picChg chg="add del mod">
          <ac:chgData name="Shahina Naaz Khan" userId="0280f89f13c433a8" providerId="LiveId" clId="{075E6878-0412-4504-BFEC-6FD05FEC2F43}" dt="2023-11-06T06:12:57.589" v="5" actId="478"/>
          <ac:picMkLst>
            <pc:docMk/>
            <pc:sldMk cId="2263864368" sldId="256"/>
            <ac:picMk id="7" creationId="{FED48BC2-6672-9C2A-7D77-B718E3C08AC6}"/>
          </ac:picMkLst>
        </pc:picChg>
        <pc:picChg chg="add del mod">
          <ac:chgData name="Shahina Naaz Khan" userId="0280f89f13c433a8" providerId="LiveId" clId="{075E6878-0412-4504-BFEC-6FD05FEC2F43}" dt="2023-11-06T06:15:20.189" v="15" actId="478"/>
          <ac:picMkLst>
            <pc:docMk/>
            <pc:sldMk cId="2263864368" sldId="256"/>
            <ac:picMk id="9" creationId="{86F36408-5231-8FA1-A49A-C2599A631230}"/>
          </ac:picMkLst>
        </pc:picChg>
        <pc:picChg chg="add mod">
          <ac:chgData name="Shahina Naaz Khan" userId="0280f89f13c433a8" providerId="LiveId" clId="{075E6878-0412-4504-BFEC-6FD05FEC2F43}" dt="2023-11-06T07:13:41.705" v="116" actId="1076"/>
          <ac:picMkLst>
            <pc:docMk/>
            <pc:sldMk cId="2263864368" sldId="256"/>
            <ac:picMk id="17" creationId="{B243EA6A-4572-DF7B-3EBA-B0B1C3FD6AE8}"/>
          </ac:picMkLst>
        </pc:picChg>
      </pc:sldChg>
      <pc:sldChg chg="modSp new mod modTransition setBg modAnim">
        <pc:chgData name="Shahina Naaz Khan" userId="0280f89f13c433a8" providerId="LiveId" clId="{075E6878-0412-4504-BFEC-6FD05FEC2F43}" dt="2023-11-20T05:10:03.725" v="1891" actId="20577"/>
        <pc:sldMkLst>
          <pc:docMk/>
          <pc:sldMk cId="1865355699" sldId="257"/>
        </pc:sldMkLst>
        <pc:spChg chg="mod">
          <ac:chgData name="Shahina Naaz Khan" userId="0280f89f13c433a8" providerId="LiveId" clId="{075E6878-0412-4504-BFEC-6FD05FEC2F43}" dt="2023-11-20T05:10:03.725" v="1891" actId="20577"/>
          <ac:spMkLst>
            <pc:docMk/>
            <pc:sldMk cId="1865355699" sldId="257"/>
            <ac:spMk id="2" creationId="{F60D1285-AB79-1A09-120F-6189EAB196A1}"/>
          </ac:spMkLst>
        </pc:spChg>
        <pc:spChg chg="mod">
          <ac:chgData name="Shahina Naaz Khan" userId="0280f89f13c433a8" providerId="LiveId" clId="{075E6878-0412-4504-BFEC-6FD05FEC2F43}" dt="2023-11-20T04:21:51.859" v="1762" actId="27636"/>
          <ac:spMkLst>
            <pc:docMk/>
            <pc:sldMk cId="1865355699" sldId="257"/>
            <ac:spMk id="3" creationId="{15762857-BDF8-2C8C-7002-88E82AD49586}"/>
          </ac:spMkLst>
        </pc:spChg>
      </pc:sldChg>
      <pc:sldChg chg="addSp delSp modSp new del mod setBg delAnim modAnim">
        <pc:chgData name="Shahina Naaz Khan" userId="0280f89f13c433a8" providerId="LiveId" clId="{075E6878-0412-4504-BFEC-6FD05FEC2F43}" dt="2023-11-19T16:25:02.436" v="981" actId="2696"/>
        <pc:sldMkLst>
          <pc:docMk/>
          <pc:sldMk cId="1358009720" sldId="258"/>
        </pc:sldMkLst>
        <pc:spChg chg="mod">
          <ac:chgData name="Shahina Naaz Khan" userId="0280f89f13c433a8" providerId="LiveId" clId="{075E6878-0412-4504-BFEC-6FD05FEC2F43}" dt="2023-11-19T16:24:53.460" v="980" actId="20577"/>
          <ac:spMkLst>
            <pc:docMk/>
            <pc:sldMk cId="1358009720" sldId="258"/>
            <ac:spMk id="2" creationId="{9FD93A31-E442-E662-C621-114911A90DB3}"/>
          </ac:spMkLst>
        </pc:spChg>
        <pc:spChg chg="del mod">
          <ac:chgData name="Shahina Naaz Khan" userId="0280f89f13c433a8" providerId="LiveId" clId="{075E6878-0412-4504-BFEC-6FD05FEC2F43}" dt="2023-11-16T05:28:24.810" v="839"/>
          <ac:spMkLst>
            <pc:docMk/>
            <pc:sldMk cId="1358009720" sldId="258"/>
            <ac:spMk id="3" creationId="{145A262C-2A8D-CE16-7EFA-DF47803569A5}"/>
          </ac:spMkLst>
        </pc:spChg>
        <pc:spChg chg="add mod">
          <ac:chgData name="Shahina Naaz Khan" userId="0280f89f13c433a8" providerId="LiveId" clId="{075E6878-0412-4504-BFEC-6FD05FEC2F43}" dt="2023-11-19T16:22:29.694" v="979" actId="478"/>
          <ac:spMkLst>
            <pc:docMk/>
            <pc:sldMk cId="1358009720" sldId="258"/>
            <ac:spMk id="4" creationId="{97551A0B-064B-F2BE-BEB2-98178B03129B}"/>
          </ac:spMkLst>
        </pc:spChg>
        <pc:spChg chg="add del mod">
          <ac:chgData name="Shahina Naaz Khan" userId="0280f89f13c433a8" providerId="LiveId" clId="{075E6878-0412-4504-BFEC-6FD05FEC2F43}" dt="2023-11-16T05:39:12.451" v="841"/>
          <ac:spMkLst>
            <pc:docMk/>
            <pc:sldMk cId="1358009720" sldId="258"/>
            <ac:spMk id="6" creationId="{3A6BED30-805A-AF2D-0AB9-CDE612CC9D77}"/>
          </ac:spMkLst>
        </pc:spChg>
        <pc:picChg chg="add del mod">
          <ac:chgData name="Shahina Naaz Khan" userId="0280f89f13c433a8" providerId="LiveId" clId="{075E6878-0412-4504-BFEC-6FD05FEC2F43}" dt="2023-11-16T05:29:20.676" v="840" actId="478"/>
          <ac:picMkLst>
            <pc:docMk/>
            <pc:sldMk cId="1358009720" sldId="258"/>
            <ac:picMk id="4" creationId="{60120B95-17CC-C153-E08E-8AB7BCF5ED5E}"/>
          </ac:picMkLst>
        </pc:picChg>
        <pc:picChg chg="add del mod">
          <ac:chgData name="Shahina Naaz Khan" userId="0280f89f13c433a8" providerId="LiveId" clId="{075E6878-0412-4504-BFEC-6FD05FEC2F43}" dt="2023-11-19T16:22:29.694" v="979" actId="478"/>
          <ac:picMkLst>
            <pc:docMk/>
            <pc:sldMk cId="1358009720" sldId="258"/>
            <ac:picMk id="7" creationId="{14DDF840-40E8-B727-F6D7-20829546BD24}"/>
          </ac:picMkLst>
        </pc:picChg>
      </pc:sldChg>
      <pc:sldChg chg="addSp delSp modSp new mod modTransition setBg modClrScheme modAnim chgLayout">
        <pc:chgData name="Shahina Naaz Khan" userId="0280f89f13c433a8" providerId="LiveId" clId="{075E6878-0412-4504-BFEC-6FD05FEC2F43}" dt="2023-11-20T05:10:34.435" v="1901" actId="20577"/>
        <pc:sldMkLst>
          <pc:docMk/>
          <pc:sldMk cId="713961215" sldId="259"/>
        </pc:sldMkLst>
        <pc:spChg chg="mod ord">
          <ac:chgData name="Shahina Naaz Khan" userId="0280f89f13c433a8" providerId="LiveId" clId="{075E6878-0412-4504-BFEC-6FD05FEC2F43}" dt="2023-11-19T17:11:29.478" v="1234" actId="1076"/>
          <ac:spMkLst>
            <pc:docMk/>
            <pc:sldMk cId="713961215" sldId="259"/>
            <ac:spMk id="2" creationId="{F3DDDA1A-76A4-E5CF-DD58-47EE91ECBD20}"/>
          </ac:spMkLst>
        </pc:spChg>
        <pc:spChg chg="del mod">
          <ac:chgData name="Shahina Naaz Khan" userId="0280f89f13c433a8" providerId="LiveId" clId="{075E6878-0412-4504-BFEC-6FD05FEC2F43}" dt="2023-11-19T07:10:03.349" v="942"/>
          <ac:spMkLst>
            <pc:docMk/>
            <pc:sldMk cId="713961215" sldId="259"/>
            <ac:spMk id="3" creationId="{CA0EFED0-18C8-1308-11BD-60BB5460FBCA}"/>
          </ac:spMkLst>
        </pc:spChg>
        <pc:spChg chg="add mod ord">
          <ac:chgData name="Shahina Naaz Khan" userId="0280f89f13c433a8" providerId="LiveId" clId="{075E6878-0412-4504-BFEC-6FD05FEC2F43}" dt="2023-11-20T05:10:34.435" v="1901" actId="20577"/>
          <ac:spMkLst>
            <pc:docMk/>
            <pc:sldMk cId="713961215" sldId="259"/>
            <ac:spMk id="5" creationId="{3C960C06-4F2A-E369-2779-AC44FEFA14AD}"/>
          </ac:spMkLst>
        </pc:spChg>
        <pc:spChg chg="add mod">
          <ac:chgData name="Shahina Naaz Khan" userId="0280f89f13c433a8" providerId="LiveId" clId="{075E6878-0412-4504-BFEC-6FD05FEC2F43}" dt="2023-11-20T05:06:28.995" v="1888" actId="1076"/>
          <ac:spMkLst>
            <pc:docMk/>
            <pc:sldMk cId="713961215" sldId="259"/>
            <ac:spMk id="7" creationId="{507EA93B-D734-4D78-2470-4F3254ACEDDF}"/>
          </ac:spMkLst>
        </pc:spChg>
        <pc:picChg chg="add mod ord">
          <ac:chgData name="Shahina Naaz Khan" userId="0280f89f13c433a8" providerId="LiveId" clId="{075E6878-0412-4504-BFEC-6FD05FEC2F43}" dt="2023-11-19T19:48:47.469" v="1518" actId="1076"/>
          <ac:picMkLst>
            <pc:docMk/>
            <pc:sldMk cId="713961215" sldId="259"/>
            <ac:picMk id="4" creationId="{66968525-DCA5-47DB-23D8-A1A7DC9AFE12}"/>
          </ac:picMkLst>
        </pc:picChg>
      </pc:sldChg>
      <pc:sldChg chg="addSp delSp modSp new mod modTransition setBg modClrScheme modAnim chgLayout">
        <pc:chgData name="Shahina Naaz Khan" userId="0280f89f13c433a8" providerId="LiveId" clId="{075E6878-0412-4504-BFEC-6FD05FEC2F43}" dt="2023-11-20T04:27:38.474" v="1835"/>
        <pc:sldMkLst>
          <pc:docMk/>
          <pc:sldMk cId="724547901" sldId="260"/>
        </pc:sldMkLst>
        <pc:spChg chg="mod ord">
          <ac:chgData name="Shahina Naaz Khan" userId="0280f89f13c433a8" providerId="LiveId" clId="{075E6878-0412-4504-BFEC-6FD05FEC2F43}" dt="2023-11-19T16:19:33.815" v="972" actId="700"/>
          <ac:spMkLst>
            <pc:docMk/>
            <pc:sldMk cId="724547901" sldId="260"/>
            <ac:spMk id="2" creationId="{9746D77A-D59B-2054-07A5-79642C5F40DC}"/>
          </ac:spMkLst>
        </pc:spChg>
        <pc:spChg chg="del mod">
          <ac:chgData name="Shahina Naaz Khan" userId="0280f89f13c433a8" providerId="LiveId" clId="{075E6878-0412-4504-BFEC-6FD05FEC2F43}" dt="2023-11-19T07:10:22.321" v="943"/>
          <ac:spMkLst>
            <pc:docMk/>
            <pc:sldMk cId="724547901" sldId="260"/>
            <ac:spMk id="3" creationId="{B9484834-C9A7-3E4B-1EB8-AA053D5D7526}"/>
          </ac:spMkLst>
        </pc:spChg>
        <pc:spChg chg="add mod ord">
          <ac:chgData name="Shahina Naaz Khan" userId="0280f89f13c433a8" providerId="LiveId" clId="{075E6878-0412-4504-BFEC-6FD05FEC2F43}" dt="2023-11-20T04:23:49.230" v="1794" actId="255"/>
          <ac:spMkLst>
            <pc:docMk/>
            <pc:sldMk cId="724547901" sldId="260"/>
            <ac:spMk id="5" creationId="{4509D9D1-8B92-57FD-34F4-10DB066ADF06}"/>
          </ac:spMkLst>
        </pc:spChg>
        <pc:graphicFrameChg chg="add mod ord">
          <ac:chgData name="Shahina Naaz Khan" userId="0280f89f13c433a8" providerId="LiveId" clId="{075E6878-0412-4504-BFEC-6FD05FEC2F43}" dt="2023-11-19T16:19:47.169" v="977" actId="1076"/>
          <ac:graphicFrameMkLst>
            <pc:docMk/>
            <pc:sldMk cId="724547901" sldId="260"/>
            <ac:graphicFrameMk id="4" creationId="{F619EEB7-58A6-9017-80F2-5FBB3F8A4818}"/>
          </ac:graphicFrameMkLst>
        </pc:graphicFrameChg>
      </pc:sldChg>
      <pc:sldChg chg="modSp new del mod setBg">
        <pc:chgData name="Shahina Naaz Khan" userId="0280f89f13c433a8" providerId="LiveId" clId="{075E6878-0412-4504-BFEC-6FD05FEC2F43}" dt="2023-11-19T07:06:25.531" v="940" actId="2696"/>
        <pc:sldMkLst>
          <pc:docMk/>
          <pc:sldMk cId="1863578491" sldId="261"/>
        </pc:sldMkLst>
        <pc:spChg chg="mod">
          <ac:chgData name="Shahina Naaz Khan" userId="0280f89f13c433a8" providerId="LiveId" clId="{075E6878-0412-4504-BFEC-6FD05FEC2F43}" dt="2023-11-19T07:06:21.052" v="939" actId="20577"/>
          <ac:spMkLst>
            <pc:docMk/>
            <pc:sldMk cId="1863578491" sldId="261"/>
            <ac:spMk id="2" creationId="{1279865F-DE98-935E-0174-66835C96591E}"/>
          </ac:spMkLst>
        </pc:spChg>
        <pc:spChg chg="mod">
          <ac:chgData name="Shahina Naaz Khan" userId="0280f89f13c433a8" providerId="LiveId" clId="{075E6878-0412-4504-BFEC-6FD05FEC2F43}" dt="2023-11-06T07:12:09.214" v="36"/>
          <ac:spMkLst>
            <pc:docMk/>
            <pc:sldMk cId="1863578491" sldId="261"/>
            <ac:spMk id="3" creationId="{503D6091-001E-607C-ABCF-FDAFF4B1E991}"/>
          </ac:spMkLst>
        </pc:spChg>
      </pc:sldChg>
      <pc:sldChg chg="addSp delSp modSp new del mod setBg">
        <pc:chgData name="Shahina Naaz Khan" userId="0280f89f13c433a8" providerId="LiveId" clId="{075E6878-0412-4504-BFEC-6FD05FEC2F43}" dt="2023-11-19T07:06:30.737" v="941" actId="2696"/>
        <pc:sldMkLst>
          <pc:docMk/>
          <pc:sldMk cId="4033401947" sldId="262"/>
        </pc:sldMkLst>
        <pc:spChg chg="mod">
          <ac:chgData name="Shahina Naaz Khan" userId="0280f89f13c433a8" providerId="LiveId" clId="{075E6878-0412-4504-BFEC-6FD05FEC2F43}" dt="2023-11-16T19:25:32.965" v="888" actId="20577"/>
          <ac:spMkLst>
            <pc:docMk/>
            <pc:sldMk cId="4033401947" sldId="262"/>
            <ac:spMk id="2" creationId="{E18D42F3-797B-08DA-FD71-A8C9866AD352}"/>
          </ac:spMkLst>
        </pc:spChg>
        <pc:spChg chg="mod">
          <ac:chgData name="Shahina Naaz Khan" userId="0280f89f13c433a8" providerId="LiveId" clId="{075E6878-0412-4504-BFEC-6FD05FEC2F43}" dt="2023-11-06T07:12:09.214" v="36"/>
          <ac:spMkLst>
            <pc:docMk/>
            <pc:sldMk cId="4033401947" sldId="262"/>
            <ac:spMk id="3" creationId="{44050E91-0499-E61A-5F89-8647487C26AB}"/>
          </ac:spMkLst>
        </pc:spChg>
        <pc:spChg chg="add del mod">
          <ac:chgData name="Shahina Naaz Khan" userId="0280f89f13c433a8" providerId="LiveId" clId="{075E6878-0412-4504-BFEC-6FD05FEC2F43}" dt="2023-11-06T07:21:30.368" v="517" actId="21"/>
          <ac:spMkLst>
            <pc:docMk/>
            <pc:sldMk cId="4033401947" sldId="262"/>
            <ac:spMk id="5" creationId="{24CCCDDB-EC09-3BFF-5713-425BCE88245C}"/>
          </ac:spMkLst>
        </pc:spChg>
        <pc:spChg chg="add del mod">
          <ac:chgData name="Shahina Naaz Khan" userId="0280f89f13c433a8" providerId="LiveId" clId="{075E6878-0412-4504-BFEC-6FD05FEC2F43}" dt="2023-11-06T07:21:21.937" v="515" actId="21"/>
          <ac:spMkLst>
            <pc:docMk/>
            <pc:sldMk cId="4033401947" sldId="262"/>
            <ac:spMk id="7" creationId="{86AF283D-CBFE-5F0D-F1D5-CE2B5BBE0ED4}"/>
          </ac:spMkLst>
        </pc:spChg>
      </pc:sldChg>
      <pc:sldChg chg="modSp new mod modTransition setBg modAnim">
        <pc:chgData name="Shahina Naaz Khan" userId="0280f89f13c433a8" providerId="LiveId" clId="{075E6878-0412-4504-BFEC-6FD05FEC2F43}" dt="2023-11-20T04:23:29.626" v="1792" actId="255"/>
        <pc:sldMkLst>
          <pc:docMk/>
          <pc:sldMk cId="2075451010" sldId="263"/>
        </pc:sldMkLst>
        <pc:spChg chg="mod">
          <ac:chgData name="Shahina Naaz Khan" userId="0280f89f13c433a8" providerId="LiveId" clId="{075E6878-0412-4504-BFEC-6FD05FEC2F43}" dt="2023-11-20T04:23:08.082" v="1787" actId="207"/>
          <ac:spMkLst>
            <pc:docMk/>
            <pc:sldMk cId="2075451010" sldId="263"/>
            <ac:spMk id="2" creationId="{83C95EAC-1C20-724E-D571-88CA357D845B}"/>
          </ac:spMkLst>
        </pc:spChg>
        <pc:spChg chg="mod">
          <ac:chgData name="Shahina Naaz Khan" userId="0280f89f13c433a8" providerId="LiveId" clId="{075E6878-0412-4504-BFEC-6FD05FEC2F43}" dt="2023-11-20T04:23:29.626" v="1792" actId="255"/>
          <ac:spMkLst>
            <pc:docMk/>
            <pc:sldMk cId="2075451010" sldId="263"/>
            <ac:spMk id="3" creationId="{76BA84F5-31B6-25B9-326B-47062ECA71F7}"/>
          </ac:spMkLst>
        </pc:spChg>
      </pc:sldChg>
      <pc:sldChg chg="delSp modSp new mod modTransition setBg modAnim">
        <pc:chgData name="Shahina Naaz Khan" userId="0280f89f13c433a8" providerId="LiveId" clId="{075E6878-0412-4504-BFEC-6FD05FEC2F43}" dt="2023-11-20T04:26:44.859" v="1834"/>
        <pc:sldMkLst>
          <pc:docMk/>
          <pc:sldMk cId="981529614" sldId="264"/>
        </pc:sldMkLst>
        <pc:spChg chg="mod">
          <ac:chgData name="Shahina Naaz Khan" userId="0280f89f13c433a8" providerId="LiveId" clId="{075E6878-0412-4504-BFEC-6FD05FEC2F43}" dt="2023-11-20T04:25:22.070" v="1831" actId="255"/>
          <ac:spMkLst>
            <pc:docMk/>
            <pc:sldMk cId="981529614" sldId="264"/>
            <ac:spMk id="2" creationId="{7096B357-1CC3-2081-0BF2-685AB76E8E02}"/>
          </ac:spMkLst>
        </pc:spChg>
        <pc:spChg chg="del">
          <ac:chgData name="Shahina Naaz Khan" userId="0280f89f13c433a8" providerId="LiveId" clId="{075E6878-0412-4504-BFEC-6FD05FEC2F43}" dt="2023-11-19T17:27:52.029" v="1462" actId="21"/>
          <ac:spMkLst>
            <pc:docMk/>
            <pc:sldMk cId="981529614" sldId="264"/>
            <ac:spMk id="3" creationId="{5B31486F-9692-8D6A-B6D8-BC7043FFA035}"/>
          </ac:spMkLst>
        </pc:spChg>
      </pc:sldChg>
      <pc:sldChg chg="new del setBg">
        <pc:chgData name="Shahina Naaz Khan" userId="0280f89f13c433a8" providerId="LiveId" clId="{075E6878-0412-4504-BFEC-6FD05FEC2F43}" dt="2023-11-19T16:13:24.598" v="946" actId="2696"/>
        <pc:sldMkLst>
          <pc:docMk/>
          <pc:sldMk cId="2080108015" sldId="265"/>
        </pc:sldMkLst>
      </pc:sldChg>
      <pc:sldChg chg="modSp new mod modTransition setBg modAnim">
        <pc:chgData name="Shahina Naaz Khan" userId="0280f89f13c433a8" providerId="LiveId" clId="{075E6878-0412-4504-BFEC-6FD05FEC2F43}" dt="2023-11-22T03:27:56.534" v="1911" actId="20577"/>
        <pc:sldMkLst>
          <pc:docMk/>
          <pc:sldMk cId="3793755832" sldId="265"/>
        </pc:sldMkLst>
        <pc:spChg chg="mod">
          <ac:chgData name="Shahina Naaz Khan" userId="0280f89f13c433a8" providerId="LiveId" clId="{075E6878-0412-4504-BFEC-6FD05FEC2F43}" dt="2023-11-19T16:26:40.193" v="1045" actId="20577"/>
          <ac:spMkLst>
            <pc:docMk/>
            <pc:sldMk cId="3793755832" sldId="265"/>
            <ac:spMk id="2" creationId="{A7A2901D-744F-48C9-93C3-414FDC56EAB0}"/>
          </ac:spMkLst>
        </pc:spChg>
        <pc:spChg chg="mod">
          <ac:chgData name="Shahina Naaz Khan" userId="0280f89f13c433a8" providerId="LiveId" clId="{075E6878-0412-4504-BFEC-6FD05FEC2F43}" dt="2023-11-22T03:27:56.534" v="1911" actId="20577"/>
          <ac:spMkLst>
            <pc:docMk/>
            <pc:sldMk cId="3793755832" sldId="265"/>
            <ac:spMk id="3" creationId="{34695159-8D81-D970-9E9A-FB617F0E9AED}"/>
          </ac:spMkLst>
        </pc:spChg>
      </pc:sldChg>
      <pc:sldChg chg="new del">
        <pc:chgData name="Shahina Naaz Khan" userId="0280f89f13c433a8" providerId="LiveId" clId="{075E6878-0412-4504-BFEC-6FD05FEC2F43}" dt="2023-11-19T16:25:23.915" v="984" actId="47"/>
        <pc:sldMkLst>
          <pc:docMk/>
          <pc:sldMk cId="2882114544" sldId="266"/>
        </pc:sldMkLst>
      </pc:sldChg>
      <pc:sldMasterChg chg="setBg modSldLayout">
        <pc:chgData name="Shahina Naaz Khan" userId="0280f89f13c433a8" providerId="LiveId" clId="{075E6878-0412-4504-BFEC-6FD05FEC2F43}" dt="2023-11-06T07:11:46.129" v="30"/>
        <pc:sldMasterMkLst>
          <pc:docMk/>
          <pc:sldMasterMk cId="2955573288" sldId="2147483678"/>
        </pc:sldMasterMkLst>
        <pc:sldLayoutChg chg="setBg">
          <pc:chgData name="Shahina Naaz Khan" userId="0280f89f13c433a8" providerId="LiveId" clId="{075E6878-0412-4504-BFEC-6FD05FEC2F43}" dt="2023-11-06T07:11:46.129" v="30"/>
          <pc:sldLayoutMkLst>
            <pc:docMk/>
            <pc:sldMasterMk cId="2955573288" sldId="2147483678"/>
            <pc:sldLayoutMk cId="1824344607" sldId="2147483679"/>
          </pc:sldLayoutMkLst>
        </pc:sldLayoutChg>
        <pc:sldLayoutChg chg="setBg">
          <pc:chgData name="Shahina Naaz Khan" userId="0280f89f13c433a8" providerId="LiveId" clId="{075E6878-0412-4504-BFEC-6FD05FEC2F43}" dt="2023-11-06T07:11:46.129" v="30"/>
          <pc:sldLayoutMkLst>
            <pc:docMk/>
            <pc:sldMasterMk cId="2955573288" sldId="2147483678"/>
            <pc:sldLayoutMk cId="314181575" sldId="2147483680"/>
          </pc:sldLayoutMkLst>
        </pc:sldLayoutChg>
        <pc:sldLayoutChg chg="setBg">
          <pc:chgData name="Shahina Naaz Khan" userId="0280f89f13c433a8" providerId="LiveId" clId="{075E6878-0412-4504-BFEC-6FD05FEC2F43}" dt="2023-11-06T07:11:46.129" v="30"/>
          <pc:sldLayoutMkLst>
            <pc:docMk/>
            <pc:sldMasterMk cId="2955573288" sldId="2147483678"/>
            <pc:sldLayoutMk cId="2450447231" sldId="2147483681"/>
          </pc:sldLayoutMkLst>
        </pc:sldLayoutChg>
        <pc:sldLayoutChg chg="setBg">
          <pc:chgData name="Shahina Naaz Khan" userId="0280f89f13c433a8" providerId="LiveId" clId="{075E6878-0412-4504-BFEC-6FD05FEC2F43}" dt="2023-11-06T07:11:46.129" v="30"/>
          <pc:sldLayoutMkLst>
            <pc:docMk/>
            <pc:sldMasterMk cId="2955573288" sldId="2147483678"/>
            <pc:sldLayoutMk cId="1551385978" sldId="2147483682"/>
          </pc:sldLayoutMkLst>
        </pc:sldLayoutChg>
        <pc:sldLayoutChg chg="setBg">
          <pc:chgData name="Shahina Naaz Khan" userId="0280f89f13c433a8" providerId="LiveId" clId="{075E6878-0412-4504-BFEC-6FD05FEC2F43}" dt="2023-11-06T07:11:46.129" v="30"/>
          <pc:sldLayoutMkLst>
            <pc:docMk/>
            <pc:sldMasterMk cId="2955573288" sldId="2147483678"/>
            <pc:sldLayoutMk cId="1138995669" sldId="2147483683"/>
          </pc:sldLayoutMkLst>
        </pc:sldLayoutChg>
        <pc:sldLayoutChg chg="setBg">
          <pc:chgData name="Shahina Naaz Khan" userId="0280f89f13c433a8" providerId="LiveId" clId="{075E6878-0412-4504-BFEC-6FD05FEC2F43}" dt="2023-11-06T07:11:46.129" v="30"/>
          <pc:sldLayoutMkLst>
            <pc:docMk/>
            <pc:sldMasterMk cId="2955573288" sldId="2147483678"/>
            <pc:sldLayoutMk cId="1021522559" sldId="2147483684"/>
          </pc:sldLayoutMkLst>
        </pc:sldLayoutChg>
        <pc:sldLayoutChg chg="setBg">
          <pc:chgData name="Shahina Naaz Khan" userId="0280f89f13c433a8" providerId="LiveId" clId="{075E6878-0412-4504-BFEC-6FD05FEC2F43}" dt="2023-11-06T07:11:46.129" v="30"/>
          <pc:sldLayoutMkLst>
            <pc:docMk/>
            <pc:sldMasterMk cId="2955573288" sldId="2147483678"/>
            <pc:sldLayoutMk cId="2420311730" sldId="2147483685"/>
          </pc:sldLayoutMkLst>
        </pc:sldLayoutChg>
        <pc:sldLayoutChg chg="setBg">
          <pc:chgData name="Shahina Naaz Khan" userId="0280f89f13c433a8" providerId="LiveId" clId="{075E6878-0412-4504-BFEC-6FD05FEC2F43}" dt="2023-11-06T07:11:46.129" v="30"/>
          <pc:sldLayoutMkLst>
            <pc:docMk/>
            <pc:sldMasterMk cId="2955573288" sldId="2147483678"/>
            <pc:sldLayoutMk cId="2130500148" sldId="2147483686"/>
          </pc:sldLayoutMkLst>
        </pc:sldLayoutChg>
        <pc:sldLayoutChg chg="setBg">
          <pc:chgData name="Shahina Naaz Khan" userId="0280f89f13c433a8" providerId="LiveId" clId="{075E6878-0412-4504-BFEC-6FD05FEC2F43}" dt="2023-11-06T07:11:46.129" v="30"/>
          <pc:sldLayoutMkLst>
            <pc:docMk/>
            <pc:sldMasterMk cId="2955573288" sldId="2147483678"/>
            <pc:sldLayoutMk cId="3994263192" sldId="2147483687"/>
          </pc:sldLayoutMkLst>
        </pc:sldLayoutChg>
        <pc:sldLayoutChg chg="setBg">
          <pc:chgData name="Shahina Naaz Khan" userId="0280f89f13c433a8" providerId="LiveId" clId="{075E6878-0412-4504-BFEC-6FD05FEC2F43}" dt="2023-11-06T07:11:46.129" v="30"/>
          <pc:sldLayoutMkLst>
            <pc:docMk/>
            <pc:sldMasterMk cId="2955573288" sldId="2147483678"/>
            <pc:sldLayoutMk cId="1921158122" sldId="2147483688"/>
          </pc:sldLayoutMkLst>
        </pc:sldLayoutChg>
        <pc:sldLayoutChg chg="setBg">
          <pc:chgData name="Shahina Naaz Khan" userId="0280f89f13c433a8" providerId="LiveId" clId="{075E6878-0412-4504-BFEC-6FD05FEC2F43}" dt="2023-11-06T07:11:46.129" v="30"/>
          <pc:sldLayoutMkLst>
            <pc:docMk/>
            <pc:sldMasterMk cId="2955573288" sldId="2147483678"/>
            <pc:sldLayoutMk cId="963291210" sldId="214748368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98977992299187"/>
          <c:y val="1.6863590375225442E-2"/>
          <c:w val="0.81601021161417331"/>
          <c:h val="0.84185409437413294"/>
        </c:manualLayout>
      </c:layout>
      <c:barChart>
        <c:barDir val="col"/>
        <c:grouping val="clustered"/>
        <c:varyColors val="0"/>
        <c:ser>
          <c:idx val="0"/>
          <c:order val="0"/>
          <c:tx>
            <c:strRef>
              <c:f>Sheet1!$B$1</c:f>
              <c:strCache>
                <c:ptCount val="1"/>
                <c:pt idx="0">
                  <c:v>RMSE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Linear Regression</c:v>
                </c:pt>
                <c:pt idx="1">
                  <c:v>Decision Tree Regression</c:v>
                </c:pt>
                <c:pt idx="2">
                  <c:v>Random Forest Regression</c:v>
                </c:pt>
                <c:pt idx="3">
                  <c:v>LSTM</c:v>
                </c:pt>
              </c:strCache>
            </c:strRef>
          </c:cat>
          <c:val>
            <c:numRef>
              <c:f>Sheet1!$B$2:$B$5</c:f>
              <c:numCache>
                <c:formatCode>General</c:formatCode>
                <c:ptCount val="4"/>
                <c:pt idx="0">
                  <c:v>0.43214209999999997</c:v>
                </c:pt>
                <c:pt idx="1">
                  <c:v>0.8142144</c:v>
                </c:pt>
                <c:pt idx="2">
                  <c:v>0.52341110000000002</c:v>
                </c:pt>
                <c:pt idx="3">
                  <c:v>0.11411449999999999</c:v>
                </c:pt>
              </c:numCache>
            </c:numRef>
          </c:val>
          <c:extLst>
            <c:ext xmlns:c16="http://schemas.microsoft.com/office/drawing/2014/chart" uri="{C3380CC4-5D6E-409C-BE32-E72D297353CC}">
              <c16:uniqueId val="{00000000-CF28-4189-AA90-6499235E39B9}"/>
            </c:ext>
          </c:extLst>
        </c:ser>
        <c:ser>
          <c:idx val="1"/>
          <c:order val="1"/>
          <c:tx>
            <c:strRef>
              <c:f>Sheet1!$C$1</c:f>
              <c:strCache>
                <c:ptCount val="1"/>
                <c:pt idx="0">
                  <c:v>Column1</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Linear Regression</c:v>
                </c:pt>
                <c:pt idx="1">
                  <c:v>Decision Tree Regression</c:v>
                </c:pt>
                <c:pt idx="2">
                  <c:v>Random Forest Regression</c:v>
                </c:pt>
                <c:pt idx="3">
                  <c:v>LSTM</c:v>
                </c:pt>
              </c:strCache>
            </c:strRef>
          </c:cat>
          <c:val>
            <c:numRef>
              <c:f>Sheet1!$C$2:$C$5</c:f>
              <c:numCache>
                <c:formatCode>General</c:formatCode>
                <c:ptCount val="4"/>
              </c:numCache>
            </c:numRef>
          </c:val>
          <c:extLst>
            <c:ext xmlns:c16="http://schemas.microsoft.com/office/drawing/2014/chart" uri="{C3380CC4-5D6E-409C-BE32-E72D297353CC}">
              <c16:uniqueId val="{00000001-CF28-4189-AA90-6499235E39B9}"/>
            </c:ext>
          </c:extLst>
        </c:ser>
        <c:ser>
          <c:idx val="2"/>
          <c:order val="2"/>
          <c:tx>
            <c:strRef>
              <c:f>Sheet1!$D$1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Linear Regression</c:v>
                </c:pt>
                <c:pt idx="1">
                  <c:v>Decision Tree Regression</c:v>
                </c:pt>
                <c:pt idx="2">
                  <c:v>Random Forest Regression</c:v>
                </c:pt>
                <c:pt idx="3">
                  <c:v>LSTM</c:v>
                </c:pt>
              </c:strCache>
            </c:strRef>
          </c:cat>
          <c:val>
            <c:numRef>
              <c:f>Sheet1!$D$2:$D$5</c:f>
              <c:numCache>
                <c:formatCode>General</c:formatCode>
                <c:ptCount val="4"/>
              </c:numCache>
            </c:numRef>
          </c:val>
          <c:extLst>
            <c:ext xmlns:c16="http://schemas.microsoft.com/office/drawing/2014/chart" uri="{C3380CC4-5D6E-409C-BE32-E72D297353CC}">
              <c16:uniqueId val="{00000002-CF28-4189-AA90-6499235E39B9}"/>
            </c:ext>
          </c:extLst>
        </c:ser>
        <c:dLbls>
          <c:showLegendKey val="0"/>
          <c:showVal val="0"/>
          <c:showCatName val="0"/>
          <c:showSerName val="0"/>
          <c:showPercent val="0"/>
          <c:showBubbleSize val="0"/>
        </c:dLbls>
        <c:gapWidth val="100"/>
        <c:overlap val="-24"/>
        <c:axId val="1358931295"/>
        <c:axId val="1412796431"/>
      </c:barChart>
      <c:catAx>
        <c:axId val="135893129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2796431"/>
        <c:crosses val="autoZero"/>
        <c:auto val="1"/>
        <c:lblAlgn val="ctr"/>
        <c:lblOffset val="100"/>
        <c:noMultiLvlLbl val="0"/>
      </c:catAx>
      <c:valAx>
        <c:axId val="14127964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8931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AA72E2-54BB-4130-BE28-06D188BBC2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15A18B1-231E-493E-BD9E-B795648E6457}" type="slidenum">
              <a:rPr lang="en-IN" smtClean="0"/>
              <a:t>‹#›</a:t>
            </a:fld>
            <a:endParaRPr lang="en-IN"/>
          </a:p>
        </p:txBody>
      </p:sp>
    </p:spTree>
    <p:extLst>
      <p:ext uri="{BB962C8B-B14F-4D97-AF65-F5344CB8AC3E}">
        <p14:creationId xmlns:p14="http://schemas.microsoft.com/office/powerpoint/2010/main" val="1824344607"/>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A72E2-54BB-4130-BE28-06D188BBC2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1921158122"/>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A72E2-54BB-4130-BE28-06D188BBC2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963291210"/>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A72E2-54BB-4130-BE28-06D188BBC2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314181575"/>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AA72E2-54BB-4130-BE28-06D188BBC2FC}" type="datetimeFigureOut">
              <a:rPr lang="en-IN" smtClean="0"/>
              <a:t>16-08-2024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15A18B1-231E-493E-BD9E-B795648E6457}" type="slidenum">
              <a:rPr lang="en-IN" smtClean="0"/>
              <a:t>‹#›</a:t>
            </a:fld>
            <a:endParaRPr lang="en-IN"/>
          </a:p>
        </p:txBody>
      </p:sp>
    </p:spTree>
    <p:extLst>
      <p:ext uri="{BB962C8B-B14F-4D97-AF65-F5344CB8AC3E}">
        <p14:creationId xmlns:p14="http://schemas.microsoft.com/office/powerpoint/2010/main" val="2450447231"/>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A72E2-54BB-4130-BE28-06D188BBC2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1551385978"/>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AA72E2-54BB-4130-BE28-06D188BBC2FC}"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1138995669"/>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AA72E2-54BB-4130-BE28-06D188BBC2FC}"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1021522559"/>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A72E2-54BB-4130-BE28-06D188BBC2FC}"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2420311730"/>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A72E2-54BB-4130-BE28-06D188BBC2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2130500148"/>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A72E2-54BB-4130-BE28-06D188BBC2FC}" type="datetimeFigureOut">
              <a:rPr lang="en-IN" smtClean="0"/>
              <a:t>16-08-2024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15A18B1-231E-493E-BD9E-B795648E6457}" type="slidenum">
              <a:rPr lang="en-IN" smtClean="0"/>
              <a:t>‹#›</a:t>
            </a:fld>
            <a:endParaRPr lang="en-IN"/>
          </a:p>
        </p:txBody>
      </p:sp>
    </p:spTree>
    <p:extLst>
      <p:ext uri="{BB962C8B-B14F-4D97-AF65-F5344CB8AC3E}">
        <p14:creationId xmlns:p14="http://schemas.microsoft.com/office/powerpoint/2010/main" val="3994263192"/>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FAA72E2-54BB-4130-BE28-06D188BBC2FC}" type="datetimeFigureOut">
              <a:rPr lang="en-IN" smtClean="0"/>
              <a:t>16-08-2024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15A18B1-231E-493E-BD9E-B795648E6457}" type="slidenum">
              <a:rPr lang="en-IN" smtClean="0"/>
              <a:t>‹#›</a:t>
            </a:fld>
            <a:endParaRPr lang="en-IN"/>
          </a:p>
        </p:txBody>
      </p:sp>
    </p:spTree>
    <p:extLst>
      <p:ext uri="{BB962C8B-B14F-4D97-AF65-F5344CB8AC3E}">
        <p14:creationId xmlns:p14="http://schemas.microsoft.com/office/powerpoint/2010/main" val="29555732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C8F29B1-27DD-B34B-A35D-4D9290FDE654}"/>
              </a:ext>
            </a:extLst>
          </p:cNvPr>
          <p:cNvSpPr>
            <a:spLocks noGrp="1"/>
          </p:cNvSpPr>
          <p:nvPr>
            <p:ph type="ctrTitle"/>
          </p:nvPr>
        </p:nvSpPr>
        <p:spPr/>
        <p:txBody>
          <a:bodyPr/>
          <a:lstStyle/>
          <a:p>
            <a:r>
              <a:rPr lang="en-US" sz="5400" dirty="0"/>
              <a:t>EXPLORING THE ROLE OF ARTIFICIAL INTELLIGENCE IN COMBATING CLIMATE CHANGE</a:t>
            </a:r>
            <a:endParaRPr lang="en-IN" sz="5400" dirty="0"/>
          </a:p>
        </p:txBody>
      </p:sp>
      <p:sp>
        <p:nvSpPr>
          <p:cNvPr id="16" name="Subtitle 15">
            <a:extLst>
              <a:ext uri="{FF2B5EF4-FFF2-40B4-BE49-F238E27FC236}">
                <a16:creationId xmlns:a16="http://schemas.microsoft.com/office/drawing/2014/main" id="{5426E814-777E-6863-98B9-A1DF138EF6BB}"/>
              </a:ext>
            </a:extLst>
          </p:cNvPr>
          <p:cNvSpPr>
            <a:spLocks noGrp="1"/>
          </p:cNvSpPr>
          <p:nvPr>
            <p:ph type="subTitle" idx="1"/>
          </p:nvPr>
        </p:nvSpPr>
        <p:spPr>
          <a:xfrm>
            <a:off x="5208523" y="4724737"/>
            <a:ext cx="7891272" cy="1747520"/>
          </a:xfrm>
        </p:spPr>
        <p:txBody>
          <a:bodyPr>
            <a:normAutofit fontScale="85000" lnSpcReduction="20000"/>
          </a:bodyPr>
          <a:lstStyle/>
          <a:p>
            <a:r>
              <a:rPr lang="en-US" b="1" dirty="0">
                <a:solidFill>
                  <a:schemeClr val="bg1"/>
                </a:solidFill>
              </a:rPr>
              <a:t>Presented By:</a:t>
            </a:r>
          </a:p>
          <a:p>
            <a:r>
              <a:rPr lang="en-US" b="1" dirty="0">
                <a:solidFill>
                  <a:schemeClr val="bg1"/>
                </a:solidFill>
              </a:rPr>
              <a:t>SHAHINA NAAZ KHAN</a:t>
            </a:r>
          </a:p>
          <a:p>
            <a:r>
              <a:rPr lang="en-US" b="1" dirty="0">
                <a:solidFill>
                  <a:schemeClr val="bg1"/>
                </a:solidFill>
              </a:rPr>
              <a:t>A354145022013</a:t>
            </a:r>
          </a:p>
          <a:p>
            <a:r>
              <a:rPr lang="en-US" b="1" dirty="0">
                <a:solidFill>
                  <a:schemeClr val="bg1"/>
                </a:solidFill>
              </a:rPr>
              <a:t>MCA III</a:t>
            </a:r>
          </a:p>
          <a:p>
            <a:r>
              <a:rPr lang="en-US" b="1" dirty="0">
                <a:solidFill>
                  <a:schemeClr val="bg1"/>
                </a:solidFill>
              </a:rPr>
              <a:t>2023-2024</a:t>
            </a:r>
          </a:p>
          <a:p>
            <a:endParaRPr lang="en-IN" dirty="0"/>
          </a:p>
        </p:txBody>
      </p:sp>
      <p:pic>
        <p:nvPicPr>
          <p:cNvPr id="17" name="Picture 16">
            <a:extLst>
              <a:ext uri="{FF2B5EF4-FFF2-40B4-BE49-F238E27FC236}">
                <a16:creationId xmlns:a16="http://schemas.microsoft.com/office/drawing/2014/main" id="{B243EA6A-4572-DF7B-3EBA-B0B1C3FD6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135" y="65366"/>
            <a:ext cx="2739809" cy="906245"/>
          </a:xfrm>
          <a:prstGeom prst="rect">
            <a:avLst/>
          </a:prstGeom>
        </p:spPr>
      </p:pic>
    </p:spTree>
    <p:extLst>
      <p:ext uri="{BB962C8B-B14F-4D97-AF65-F5344CB8AC3E}">
        <p14:creationId xmlns:p14="http://schemas.microsoft.com/office/powerpoint/2010/main" val="2263864368"/>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250"/>
                                        <p:tgtEl>
                                          <p:spTgt spid="15"/>
                                        </p:tgtEl>
                                      </p:cBhvr>
                                    </p:animEffect>
                                    <p:anim calcmode="lin" valueType="num">
                                      <p:cBhvr>
                                        <p:cTn id="8" dur="1250" fill="hold"/>
                                        <p:tgtEl>
                                          <p:spTgt spid="15"/>
                                        </p:tgtEl>
                                        <p:attrNameLst>
                                          <p:attrName>ppt_x</p:attrName>
                                        </p:attrNameLst>
                                      </p:cBhvr>
                                      <p:tavLst>
                                        <p:tav tm="0">
                                          <p:val>
                                            <p:strVal val="#ppt_x"/>
                                          </p:val>
                                        </p:tav>
                                        <p:tav tm="100000">
                                          <p:val>
                                            <p:strVal val="#ppt_x"/>
                                          </p:val>
                                        </p:tav>
                                      </p:tavLst>
                                    </p:anim>
                                    <p:anim calcmode="lin" valueType="num">
                                      <p:cBhvr>
                                        <p:cTn id="9" dur="125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1000"/>
                                        <p:tgtEl>
                                          <p:spTgt spid="16">
                                            <p:txEl>
                                              <p:pRg st="0" end="0"/>
                                            </p:txEl>
                                          </p:spTgt>
                                        </p:tgtEl>
                                      </p:cBhvr>
                                    </p:animEffect>
                                    <p:anim calcmode="lin" valueType="num">
                                      <p:cBhvr>
                                        <p:cTn id="1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1000"/>
                                        <p:tgtEl>
                                          <p:spTgt spid="16">
                                            <p:txEl>
                                              <p:pRg st="1" end="1"/>
                                            </p:txEl>
                                          </p:spTgt>
                                        </p:tgtEl>
                                      </p:cBhvr>
                                    </p:animEffect>
                                    <p:anim calcmode="lin" valueType="num">
                                      <p:cBhvr>
                                        <p:cTn id="18"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6">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1000"/>
                                        <p:tgtEl>
                                          <p:spTgt spid="16">
                                            <p:txEl>
                                              <p:pRg st="2" end="2"/>
                                            </p:txEl>
                                          </p:spTgt>
                                        </p:tgtEl>
                                      </p:cBhvr>
                                    </p:animEffect>
                                    <p:anim calcmode="lin" valueType="num">
                                      <p:cBhvr>
                                        <p:cTn id="23"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fade">
                                      <p:cBhvr>
                                        <p:cTn id="27" dur="1000"/>
                                        <p:tgtEl>
                                          <p:spTgt spid="16">
                                            <p:txEl>
                                              <p:pRg st="3" end="3"/>
                                            </p:txEl>
                                          </p:spTgt>
                                        </p:tgtEl>
                                      </p:cBhvr>
                                    </p:animEffect>
                                    <p:anim calcmode="lin" valueType="num">
                                      <p:cBhvr>
                                        <p:cTn id="28"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6">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fade">
                                      <p:cBhvr>
                                        <p:cTn id="32" dur="1000"/>
                                        <p:tgtEl>
                                          <p:spTgt spid="16">
                                            <p:txEl>
                                              <p:pRg st="4" end="4"/>
                                            </p:txEl>
                                          </p:spTgt>
                                        </p:tgtEl>
                                      </p:cBhvr>
                                    </p:animEffect>
                                    <p:anim calcmode="lin" valueType="num">
                                      <p:cBhvr>
                                        <p:cTn id="33"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1285-AB79-1A09-120F-6189EAB196A1}"/>
              </a:ext>
            </a:extLst>
          </p:cNvPr>
          <p:cNvSpPr>
            <a:spLocks noGrp="1"/>
          </p:cNvSpPr>
          <p:nvPr>
            <p:ph type="title"/>
          </p:nvPr>
        </p:nvSpPr>
        <p:spPr/>
        <p:txBody>
          <a:bodyPr/>
          <a:lstStyle/>
          <a:p>
            <a:r>
              <a:rPr lang="en-US" dirty="0"/>
              <a:t>HOW ARTIFICIAL INTELLIGENCE IS COMBATING CLIMATE CHANGE?</a:t>
            </a:r>
            <a:endParaRPr lang="en-IN" dirty="0"/>
          </a:p>
        </p:txBody>
      </p:sp>
      <p:sp>
        <p:nvSpPr>
          <p:cNvPr id="3" name="Content Placeholder 2">
            <a:extLst>
              <a:ext uri="{FF2B5EF4-FFF2-40B4-BE49-F238E27FC236}">
                <a16:creationId xmlns:a16="http://schemas.microsoft.com/office/drawing/2014/main" id="{15762857-BDF8-2C8C-7002-88E82AD49586}"/>
              </a:ext>
            </a:extLst>
          </p:cNvPr>
          <p:cNvSpPr>
            <a:spLocks noGrp="1"/>
          </p:cNvSpPr>
          <p:nvPr>
            <p:ph idx="1"/>
          </p:nvPr>
        </p:nvSpPr>
        <p:spPr>
          <a:xfrm>
            <a:off x="1063752" y="2416048"/>
            <a:ext cx="10224008" cy="4045712"/>
          </a:xfrm>
        </p:spPr>
        <p:txBody>
          <a:bodyPr>
            <a:normAutofit fontScale="92500" lnSpcReduction="20000"/>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 providing methods that are useful for research, engineering, and policy for both mitigation and adaptation.</a:t>
            </a:r>
          </a:p>
          <a:p>
            <a:r>
              <a:rPr lang="en-US" sz="2400" dirty="0">
                <a:latin typeface="Times New Roman" panose="02020603050405020304" pitchFamily="18" charset="0"/>
                <a:cs typeface="Times New Roman" panose="02020603050405020304" pitchFamily="18" charset="0"/>
              </a:rPr>
              <a:t>Rising global temperatures are attributed to the greenhouse effect and human activities. AI can analyze vast amounts of data to identify trends and patterns, providing insights crucial for mitigation strategies.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 has the ability to stop preventable warming and lessen the effects of unavoidable warming. </a:t>
            </a:r>
          </a:p>
          <a:p>
            <a:r>
              <a:rPr lang="en-US" sz="2400" dirty="0">
                <a:latin typeface="Times New Roman" panose="02020603050405020304" pitchFamily="18" charset="0"/>
                <a:cs typeface="Times New Roman" panose="02020603050405020304" pitchFamily="18" charset="0"/>
              </a:rPr>
              <a:t>AI technologies such as machine learning and predictive analytics can optimize energy usage, improve weather forecasting, and enhance resource management. These applications have the potential to significantly reduce carbon emissions.</a:t>
            </a:r>
            <a:endParaRPr lang="en-IN" sz="2400" dirty="0">
              <a:latin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pPr marL="0" indent="0">
              <a:buNone/>
            </a:pPr>
            <a:r>
              <a:rPr lang="en-US" sz="18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1865355699"/>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DA1A-76A4-E5CF-DD58-47EE91ECBD20}"/>
              </a:ext>
            </a:extLst>
          </p:cNvPr>
          <p:cNvSpPr>
            <a:spLocks noGrp="1"/>
          </p:cNvSpPr>
          <p:nvPr>
            <p:ph type="title"/>
          </p:nvPr>
        </p:nvSpPr>
        <p:spPr>
          <a:xfrm>
            <a:off x="572008" y="139192"/>
            <a:ext cx="10058400" cy="1609344"/>
          </a:xfrm>
        </p:spPr>
        <p:txBody>
          <a:bodyPr/>
          <a:lstStyle/>
          <a:p>
            <a:r>
              <a:rPr lang="en-US" dirty="0"/>
              <a:t>RESEARCH METHODOLOGY</a:t>
            </a:r>
            <a:endParaRPr lang="en-IN" dirty="0"/>
          </a:p>
        </p:txBody>
      </p:sp>
      <p:pic>
        <p:nvPicPr>
          <p:cNvPr id="4" name="Content Placeholder 3">
            <a:extLst>
              <a:ext uri="{FF2B5EF4-FFF2-40B4-BE49-F238E27FC236}">
                <a16:creationId xmlns:a16="http://schemas.microsoft.com/office/drawing/2014/main" id="{66968525-DCA5-47DB-23D8-A1A7DC9AFE1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280758" y="1747788"/>
            <a:ext cx="5339234" cy="3362424"/>
          </a:xfrm>
          <a:prstGeom prst="rect">
            <a:avLst/>
          </a:prstGeom>
        </p:spPr>
      </p:pic>
      <p:sp>
        <p:nvSpPr>
          <p:cNvPr id="5" name="Content Placeholder 4">
            <a:extLst>
              <a:ext uri="{FF2B5EF4-FFF2-40B4-BE49-F238E27FC236}">
                <a16:creationId xmlns:a16="http://schemas.microsoft.com/office/drawing/2014/main" id="{3C960C06-4F2A-E369-2779-AC44FEFA14AD}"/>
              </a:ext>
            </a:extLst>
          </p:cNvPr>
          <p:cNvSpPr>
            <a:spLocks noGrp="1"/>
          </p:cNvSpPr>
          <p:nvPr>
            <p:ph sz="half" idx="2"/>
          </p:nvPr>
        </p:nvSpPr>
        <p:spPr>
          <a:xfrm>
            <a:off x="572008" y="1748536"/>
            <a:ext cx="4754880" cy="4062984"/>
          </a:xfrm>
        </p:spPr>
        <p:txBody>
          <a:bodyPr>
            <a:noAutofit/>
          </a:bodyPr>
          <a:lstStyle/>
          <a:p>
            <a:r>
              <a:rPr lang="en-US" sz="2400" dirty="0">
                <a:latin typeface="Times New Roman" panose="02020603050405020304" pitchFamily="18" charset="0"/>
                <a:cs typeface="Times New Roman" panose="02020603050405020304" pitchFamily="18" charset="0"/>
              </a:rPr>
              <a:t>We have used Linear Regression, Decision Tree Regression, Random Forest and LSTM algorithm for predicting temperature.</a:t>
            </a:r>
          </a:p>
          <a:p>
            <a:r>
              <a:rPr lang="en-US" sz="2400" dirty="0">
                <a:latin typeface="Times New Roman" panose="02020603050405020304" pitchFamily="18" charset="0"/>
                <a:cs typeface="Times New Roman" panose="02020603050405020304" pitchFamily="18" charset="0"/>
              </a:rPr>
              <a:t>We have </a:t>
            </a:r>
            <a:r>
              <a:rPr lang="en-US" sz="2400">
                <a:latin typeface="Times New Roman" panose="02020603050405020304" pitchFamily="18" charset="0"/>
                <a:cs typeface="Times New Roman" panose="02020603050405020304" pitchFamily="18" charset="0"/>
              </a:rPr>
              <a:t>taken datasets </a:t>
            </a:r>
            <a:r>
              <a:rPr lang="en-US" sz="2400" dirty="0">
                <a:latin typeface="Times New Roman" panose="02020603050405020304" pitchFamily="18" charset="0"/>
                <a:cs typeface="Times New Roman" panose="02020603050405020304" pitchFamily="18" charset="0"/>
              </a:rPr>
              <a:t>which contains the factors which affect the climate which include temperature, emission of carbon dioxide, nitrous oxide, methane gas, warming of the ocean and variations of sea level.</a:t>
            </a:r>
          </a:p>
          <a:p>
            <a:r>
              <a:rPr lang="en-IN" sz="2400" dirty="0">
                <a:latin typeface="Times New Roman" panose="02020603050405020304" pitchFamily="18" charset="0"/>
                <a:cs typeface="Times New Roman" panose="02020603050405020304" pitchFamily="18" charset="0"/>
              </a:rPr>
              <a:t>We have used RMSE method to compare the result of the above data.</a:t>
            </a:r>
          </a:p>
        </p:txBody>
      </p:sp>
      <p:sp>
        <p:nvSpPr>
          <p:cNvPr id="7" name="TextBox 6">
            <a:extLst>
              <a:ext uri="{FF2B5EF4-FFF2-40B4-BE49-F238E27FC236}">
                <a16:creationId xmlns:a16="http://schemas.microsoft.com/office/drawing/2014/main" id="{507EA93B-D734-4D78-2470-4F3254ACEDDF}"/>
              </a:ext>
            </a:extLst>
          </p:cNvPr>
          <p:cNvSpPr txBox="1"/>
          <p:nvPr/>
        </p:nvSpPr>
        <p:spPr>
          <a:xfrm>
            <a:off x="7680960" y="5110212"/>
            <a:ext cx="60960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System Architecture Diagram</a:t>
            </a:r>
            <a:endParaRPr lang="en-IN" dirty="0"/>
          </a:p>
        </p:txBody>
      </p:sp>
    </p:spTree>
    <p:extLst>
      <p:ext uri="{BB962C8B-B14F-4D97-AF65-F5344CB8AC3E}">
        <p14:creationId xmlns:p14="http://schemas.microsoft.com/office/powerpoint/2010/main" val="713961215"/>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D77A-D59B-2054-07A5-79642C5F40DC}"/>
              </a:ext>
            </a:extLst>
          </p:cNvPr>
          <p:cNvSpPr>
            <a:spLocks noGrp="1"/>
          </p:cNvSpPr>
          <p:nvPr>
            <p:ph type="title"/>
          </p:nvPr>
        </p:nvSpPr>
        <p:spPr/>
        <p:txBody>
          <a:bodyPr/>
          <a:lstStyle/>
          <a:p>
            <a:r>
              <a:rPr lang="en-US" dirty="0"/>
              <a:t>RESULT</a:t>
            </a:r>
            <a:endParaRPr lang="en-IN" dirty="0"/>
          </a:p>
        </p:txBody>
      </p:sp>
      <p:graphicFrame>
        <p:nvGraphicFramePr>
          <p:cNvPr id="4" name="Content Placeholder 3">
            <a:extLst>
              <a:ext uri="{FF2B5EF4-FFF2-40B4-BE49-F238E27FC236}">
                <a16:creationId xmlns:a16="http://schemas.microsoft.com/office/drawing/2014/main" id="{F619EEB7-58A6-9017-80F2-5FBB3F8A4818}"/>
              </a:ext>
            </a:extLst>
          </p:cNvPr>
          <p:cNvGraphicFramePr>
            <a:graphicFrameLocks noGrp="1"/>
          </p:cNvGraphicFramePr>
          <p:nvPr>
            <p:ph sz="half" idx="1"/>
            <p:extLst>
              <p:ext uri="{D42A27DB-BD31-4B8C-83A1-F6EECF244321}">
                <p14:modId xmlns:p14="http://schemas.microsoft.com/office/powerpoint/2010/main" val="1444917736"/>
              </p:ext>
            </p:extLst>
          </p:nvPr>
        </p:nvGraphicFramePr>
        <p:xfrm>
          <a:off x="6899275" y="1620901"/>
          <a:ext cx="4754563" cy="3978275"/>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4">
            <a:extLst>
              <a:ext uri="{FF2B5EF4-FFF2-40B4-BE49-F238E27FC236}">
                <a16:creationId xmlns:a16="http://schemas.microsoft.com/office/drawing/2014/main" id="{4509D9D1-8B92-57FD-34F4-10DB066ADF06}"/>
              </a:ext>
            </a:extLst>
          </p:cNvPr>
          <p:cNvSpPr>
            <a:spLocks noGrp="1"/>
          </p:cNvSpPr>
          <p:nvPr>
            <p:ph sz="half" idx="2"/>
          </p:nvPr>
        </p:nvSpPr>
        <p:spPr>
          <a:xfrm>
            <a:off x="538162" y="1857756"/>
            <a:ext cx="4754880" cy="3977640"/>
          </a:xfrm>
        </p:spPr>
        <p:txBody>
          <a:bodyPr>
            <a:normAutofit/>
          </a:bodyPr>
          <a:lstStyle/>
          <a:p>
            <a:r>
              <a:rPr lang="en-US" sz="2400" dirty="0">
                <a:latin typeface="Times New Roman" panose="02020603050405020304" pitchFamily="18" charset="0"/>
                <a:cs typeface="Times New Roman" panose="02020603050405020304" pitchFamily="18" charset="0"/>
              </a:rPr>
              <a:t>The graph shows the comparison of the outputs gained after executing each model as the results show that LSTM provides more accuracy in the dataset and is more suitable for providing accurate outputs.</a:t>
            </a:r>
          </a:p>
        </p:txBody>
      </p:sp>
    </p:spTree>
    <p:extLst>
      <p:ext uri="{BB962C8B-B14F-4D97-AF65-F5344CB8AC3E}">
        <p14:creationId xmlns:p14="http://schemas.microsoft.com/office/powerpoint/2010/main" val="724547901"/>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5EAC-1C20-724E-D571-88CA357D845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6BA84F5-31B6-25B9-326B-47062ECA71F7}"/>
              </a:ext>
            </a:extLst>
          </p:cNvPr>
          <p:cNvSpPr>
            <a:spLocks noGrp="1"/>
          </p:cNvSpPr>
          <p:nvPr>
            <p:ph idx="1"/>
          </p:nvPr>
        </p:nvSpPr>
        <p:spPr>
          <a:noFill/>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After researching on this topic of role of AI in combating climate change, I came to the conclusion that LSTM is best method for predicting temperature. Regarding climate action and whether the world can escape extremely harmful climate change, the next ten years will be crucial.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Harnessing the power of AI is essential for addressing the challenges of climate change. By leveraging AI for monitoring, optimization, and adaptation, we can create a sustainable future and combat the environmental crisis effectively.</a:t>
            </a:r>
          </a:p>
          <a:p>
            <a:endParaRPr lang="en-IN" dirty="0"/>
          </a:p>
        </p:txBody>
      </p:sp>
    </p:spTree>
    <p:extLst>
      <p:ext uri="{BB962C8B-B14F-4D97-AF65-F5344CB8AC3E}">
        <p14:creationId xmlns:p14="http://schemas.microsoft.com/office/powerpoint/2010/main" val="2075451010"/>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901D-744F-48C9-93C3-414FDC56EAB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4695159-8D81-D970-9E9A-FB617F0E9AED}"/>
              </a:ext>
            </a:extLst>
          </p:cNvPr>
          <p:cNvSpPr>
            <a:spLocks noGrp="1"/>
          </p:cNvSpPr>
          <p:nvPr>
            <p:ph idx="1"/>
          </p:nvPr>
        </p:nvSpPr>
        <p:spPr>
          <a:xfrm>
            <a:off x="1069848" y="1290320"/>
            <a:ext cx="10058400" cy="4881880"/>
          </a:xfrm>
        </p:spPr>
        <p:txBody>
          <a:bodyPr>
            <a:normAutofit fontScale="77500" lnSpcReduction="20000"/>
          </a:bodyPr>
          <a:lstStyle/>
          <a:p>
            <a:pPr marL="0" indent="0">
              <a:lnSpc>
                <a:spcPct val="120000"/>
              </a:lnSpc>
              <a:buNone/>
            </a:pPr>
            <a:endParaRPr lang="en-IN" sz="2600" dirty="0">
              <a:effectLst/>
              <a:latin typeface="Times New Roman" panose="02020603050405020304" pitchFamily="18" charset="0"/>
              <a:ea typeface="Times New Roman" panose="02020603050405020304" pitchFamily="18" charset="0"/>
            </a:endParaRPr>
          </a:p>
          <a:p>
            <a:pPr>
              <a:lnSpc>
                <a:spcPct val="120000"/>
              </a:lnSpc>
            </a:pPr>
            <a:r>
              <a:rPr lang="en-US" sz="2600" dirty="0">
                <a:effectLst/>
                <a:latin typeface="Times New Roman" panose="02020603050405020304" pitchFamily="18" charset="0"/>
                <a:ea typeface="Times New Roman" panose="02020603050405020304" pitchFamily="18" charset="0"/>
              </a:rPr>
              <a:t>[</a:t>
            </a:r>
            <a:r>
              <a:rPr lang="en-US" sz="2600" dirty="0">
                <a:latin typeface="Times New Roman" panose="02020603050405020304" pitchFamily="18" charset="0"/>
                <a:ea typeface="Times New Roman" panose="02020603050405020304" pitchFamily="18" charset="0"/>
              </a:rPr>
              <a:t>1</a:t>
            </a:r>
            <a:r>
              <a:rPr lang="en-US" sz="2600" dirty="0">
                <a:effectLst/>
                <a:latin typeface="Times New Roman" panose="02020603050405020304" pitchFamily="18" charset="0"/>
                <a:ea typeface="Times New Roman" panose="02020603050405020304" pitchFamily="18" charset="0"/>
              </a:rPr>
              <a:t>], “Artificial Intelligence and Climate Change Opportunities, considerations, and policy levers to align AI with climate change goals” by LYNN H. KAACK, PRIYA L. DONTI, EMMA STRUBELL, DAVID ROLNICK</a:t>
            </a:r>
            <a:endParaRPr lang="en-IN" sz="2600" dirty="0">
              <a:effectLst/>
              <a:latin typeface="Times New Roman" panose="02020603050405020304" pitchFamily="18" charset="0"/>
              <a:ea typeface="Times New Roman" panose="02020603050405020304" pitchFamily="18" charset="0"/>
            </a:endParaRPr>
          </a:p>
          <a:p>
            <a:pPr marR="27305">
              <a:lnSpc>
                <a:spcPct val="120000"/>
              </a:lnSpc>
              <a:spcBef>
                <a:spcPts val="385"/>
              </a:spcBef>
              <a:spcAft>
                <a:spcPts val="0"/>
              </a:spcAft>
            </a:pPr>
            <a:r>
              <a:rPr lang="en-US" sz="2600" dirty="0">
                <a:effectLst/>
                <a:latin typeface="Times New Roman" panose="02020603050405020304" pitchFamily="18" charset="0"/>
                <a:ea typeface="Times New Roman" panose="02020603050405020304" pitchFamily="18" charset="0"/>
              </a:rPr>
              <a:t>[2], “Temperature Prediction Using Various Machine Learning Algorithms” [1] Shasanka Roy, [2] Dr. Pramod Kumar Maurya School of Computer Science &amp; Engineering, Vellore Institute of Technology</a:t>
            </a:r>
            <a:endParaRPr lang="en-IN" sz="2600" dirty="0">
              <a:effectLst/>
              <a:latin typeface="Times New Roman" panose="02020603050405020304" pitchFamily="18" charset="0"/>
              <a:ea typeface="Times New Roman" panose="02020603050405020304" pitchFamily="18" charset="0"/>
            </a:endParaRPr>
          </a:p>
          <a:p>
            <a:pPr>
              <a:lnSpc>
                <a:spcPct val="120000"/>
              </a:lnSpc>
            </a:pPr>
            <a:r>
              <a:rPr lang="en-US" sz="2600" dirty="0">
                <a:effectLst/>
                <a:latin typeface="Times New Roman" panose="02020603050405020304" pitchFamily="18" charset="0"/>
                <a:ea typeface="Times New Roman" panose="02020603050405020304" pitchFamily="18" charset="0"/>
              </a:rPr>
              <a:t>[3], “The AI gambit: leveraging artificial intelligence to combat climate change—opportunities, challenges, and recommendations” Josh Cowls1,2 · Andreas Tsamados1 Mariarosaria Taddeo, Luciano Floridi</a:t>
            </a:r>
            <a:endParaRPr lang="en-IN" sz="2600" dirty="0">
              <a:effectLst/>
              <a:latin typeface="Times New Roman" panose="02020603050405020304" pitchFamily="18" charset="0"/>
              <a:ea typeface="Times New Roman" panose="02020603050405020304" pitchFamily="18" charset="0"/>
            </a:endParaRPr>
          </a:p>
          <a:p>
            <a:pPr>
              <a:lnSpc>
                <a:spcPct val="120000"/>
              </a:lnSpc>
            </a:pPr>
            <a:r>
              <a:rPr lang="en-US" sz="2600">
                <a:effectLst/>
                <a:latin typeface="Times New Roman" panose="02020603050405020304" pitchFamily="18" charset="0"/>
                <a:ea typeface="Times New Roman" panose="02020603050405020304" pitchFamily="18" charset="0"/>
              </a:rPr>
              <a:t>[4], </a:t>
            </a:r>
            <a:r>
              <a:rPr lang="en-US" sz="2600" dirty="0">
                <a:effectLst/>
                <a:latin typeface="Times New Roman" panose="02020603050405020304" pitchFamily="18" charset="0"/>
                <a:ea typeface="Times New Roman" panose="02020603050405020304" pitchFamily="18" charset="0"/>
              </a:rPr>
              <a:t>“THE ROLE OF ARTIFICIAL INTELLIGENCE IN CLIMATE CHANGE MITIGATION AND ADAPTATION Thesis in Artificial Intelligence” Abu Rayhan and Shahana Rayhan </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93755832"/>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B357-1CC3-2081-0BF2-685AB76E8E02}"/>
              </a:ext>
            </a:extLst>
          </p:cNvPr>
          <p:cNvSpPr>
            <a:spLocks noGrp="1"/>
          </p:cNvSpPr>
          <p:nvPr>
            <p:ph type="title"/>
          </p:nvPr>
        </p:nvSpPr>
        <p:spPr>
          <a:xfrm>
            <a:off x="4178808" y="2358136"/>
            <a:ext cx="10058400" cy="1609344"/>
          </a:xfrm>
        </p:spPr>
        <p:txBody>
          <a:bodyPr>
            <a:normAutofit/>
          </a:bodyPr>
          <a:lstStyle/>
          <a:p>
            <a:r>
              <a:rPr lang="en-US" dirty="0"/>
              <a:t>THANK YOU</a:t>
            </a:r>
            <a:endParaRPr lang="en-IN" dirty="0"/>
          </a:p>
        </p:txBody>
      </p:sp>
    </p:spTree>
    <p:extLst>
      <p:ext uri="{BB962C8B-B14F-4D97-AF65-F5344CB8AC3E}">
        <p14:creationId xmlns:p14="http://schemas.microsoft.com/office/powerpoint/2010/main" val="981529614"/>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4432</TotalTime>
  <Words>469</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Rockwell</vt:lpstr>
      <vt:lpstr>Rockwell Condensed</vt:lpstr>
      <vt:lpstr>Times New Roman</vt:lpstr>
      <vt:lpstr>Wingdings</vt:lpstr>
      <vt:lpstr>Wood Type</vt:lpstr>
      <vt:lpstr>EXPLORING THE ROLE OF ARTIFICIAL INTELLIGENCE IN COMBATING CLIMATE CHANGE</vt:lpstr>
      <vt:lpstr>HOW ARTIFICIAL INTELLIGENCE IS COMBATING CLIMATE CHANGE?</vt:lpstr>
      <vt:lpstr>RESEARCH METHODOLOGY</vt:lpstr>
      <vt:lpstr>RESULT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Shahina Naaz Khan</dc:creator>
  <cp:lastModifiedBy>Shahina Naaz Khan</cp:lastModifiedBy>
  <cp:revision>2</cp:revision>
  <dcterms:created xsi:type="dcterms:W3CDTF">2023-11-06T06:07:21Z</dcterms:created>
  <dcterms:modified xsi:type="dcterms:W3CDTF">2024-08-16T12:43:03Z</dcterms:modified>
</cp:coreProperties>
</file>