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mysql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MainData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ownloads\mysql3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mysql4!$C$1</c:f>
              <c:strCache>
                <c:ptCount val="1"/>
                <c:pt idx="0">
                  <c:v>trans_amount</c:v>
                </c:pt>
              </c:strCache>
            </c:strRef>
          </c:tx>
          <c:spPr>
            <a:gradFill>
              <a:gsLst>
                <a:gs pos="100000">
                  <a:schemeClr val="accent1">
                    <a:shade val="76000"/>
                  </a:schemeClr>
                </a:gs>
                <a:gs pos="0">
                  <a:schemeClr val="accent1">
                    <a:shade val="76000"/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numRef>
              <c:f>mysql4!$B$2:$B$250</c:f>
              <c:numCache>
                <c:formatCode>d\-mmm\-yy</c:formatCode>
                <c:ptCount val="249"/>
                <c:pt idx="0">
                  <c:v>40999</c:v>
                </c:pt>
                <c:pt idx="1">
                  <c:v>40935</c:v>
                </c:pt>
                <c:pt idx="2">
                  <c:v>40862</c:v>
                </c:pt>
                <c:pt idx="3">
                  <c:v>40811</c:v>
                </c:pt>
                <c:pt idx="4">
                  <c:v>40866</c:v>
                </c:pt>
                <c:pt idx="5">
                  <c:v>40961</c:v>
                </c:pt>
                <c:pt idx="6">
                  <c:v>41448</c:v>
                </c:pt>
                <c:pt idx="7">
                  <c:v>41355</c:v>
                </c:pt>
                <c:pt idx="8">
                  <c:v>41612</c:v>
                </c:pt>
                <c:pt idx="9">
                  <c:v>40747</c:v>
                </c:pt>
                <c:pt idx="10">
                  <c:v>41247</c:v>
                </c:pt>
                <c:pt idx="11">
                  <c:v>41083</c:v>
                </c:pt>
                <c:pt idx="12">
                  <c:v>41214</c:v>
                </c:pt>
                <c:pt idx="13">
                  <c:v>41173</c:v>
                </c:pt>
                <c:pt idx="14">
                  <c:v>41098</c:v>
                </c:pt>
                <c:pt idx="15">
                  <c:v>41139</c:v>
                </c:pt>
                <c:pt idx="16">
                  <c:v>40808</c:v>
                </c:pt>
                <c:pt idx="17">
                  <c:v>40882</c:v>
                </c:pt>
                <c:pt idx="18">
                  <c:v>40902</c:v>
                </c:pt>
                <c:pt idx="19">
                  <c:v>40829</c:v>
                </c:pt>
                <c:pt idx="20">
                  <c:v>41909</c:v>
                </c:pt>
                <c:pt idx="21">
                  <c:v>41697</c:v>
                </c:pt>
                <c:pt idx="22">
                  <c:v>41090</c:v>
                </c:pt>
                <c:pt idx="23">
                  <c:v>41408</c:v>
                </c:pt>
                <c:pt idx="24">
                  <c:v>40979</c:v>
                </c:pt>
                <c:pt idx="25">
                  <c:v>40995</c:v>
                </c:pt>
                <c:pt idx="26">
                  <c:v>41050</c:v>
                </c:pt>
                <c:pt idx="27">
                  <c:v>41091</c:v>
                </c:pt>
                <c:pt idx="28">
                  <c:v>40718</c:v>
                </c:pt>
                <c:pt idx="29">
                  <c:v>42002</c:v>
                </c:pt>
                <c:pt idx="30">
                  <c:v>41890</c:v>
                </c:pt>
                <c:pt idx="31">
                  <c:v>40952</c:v>
                </c:pt>
                <c:pt idx="32">
                  <c:v>40811</c:v>
                </c:pt>
                <c:pt idx="33">
                  <c:v>40808</c:v>
                </c:pt>
                <c:pt idx="34">
                  <c:v>41834</c:v>
                </c:pt>
                <c:pt idx="35">
                  <c:v>41805</c:v>
                </c:pt>
                <c:pt idx="36">
                  <c:v>41522</c:v>
                </c:pt>
                <c:pt idx="37">
                  <c:v>40869</c:v>
                </c:pt>
                <c:pt idx="38">
                  <c:v>41035</c:v>
                </c:pt>
                <c:pt idx="39">
                  <c:v>41420</c:v>
                </c:pt>
                <c:pt idx="40">
                  <c:v>40834</c:v>
                </c:pt>
                <c:pt idx="41">
                  <c:v>42012</c:v>
                </c:pt>
                <c:pt idx="42">
                  <c:v>41034</c:v>
                </c:pt>
                <c:pt idx="43">
                  <c:v>41781</c:v>
                </c:pt>
                <c:pt idx="44">
                  <c:v>40750</c:v>
                </c:pt>
                <c:pt idx="45">
                  <c:v>40931</c:v>
                </c:pt>
                <c:pt idx="46">
                  <c:v>42027</c:v>
                </c:pt>
                <c:pt idx="47">
                  <c:v>41443</c:v>
                </c:pt>
                <c:pt idx="48">
                  <c:v>41031</c:v>
                </c:pt>
                <c:pt idx="49">
                  <c:v>41063</c:v>
                </c:pt>
                <c:pt idx="50">
                  <c:v>41514</c:v>
                </c:pt>
                <c:pt idx="51">
                  <c:v>41504</c:v>
                </c:pt>
                <c:pt idx="52">
                  <c:v>41673</c:v>
                </c:pt>
                <c:pt idx="53">
                  <c:v>41080</c:v>
                </c:pt>
                <c:pt idx="54">
                  <c:v>41047</c:v>
                </c:pt>
                <c:pt idx="55">
                  <c:v>41699</c:v>
                </c:pt>
                <c:pt idx="56">
                  <c:v>42015</c:v>
                </c:pt>
                <c:pt idx="57">
                  <c:v>40733</c:v>
                </c:pt>
                <c:pt idx="58">
                  <c:v>41253</c:v>
                </c:pt>
                <c:pt idx="59">
                  <c:v>40910</c:v>
                </c:pt>
                <c:pt idx="60">
                  <c:v>40861</c:v>
                </c:pt>
                <c:pt idx="61">
                  <c:v>41869</c:v>
                </c:pt>
                <c:pt idx="62">
                  <c:v>41721</c:v>
                </c:pt>
                <c:pt idx="63">
                  <c:v>40845</c:v>
                </c:pt>
                <c:pt idx="64">
                  <c:v>40782</c:v>
                </c:pt>
                <c:pt idx="65">
                  <c:v>41988</c:v>
                </c:pt>
                <c:pt idx="66">
                  <c:v>40902</c:v>
                </c:pt>
                <c:pt idx="67">
                  <c:v>41428</c:v>
                </c:pt>
                <c:pt idx="68">
                  <c:v>40877</c:v>
                </c:pt>
                <c:pt idx="69">
                  <c:v>41541</c:v>
                </c:pt>
                <c:pt idx="70">
                  <c:v>41569</c:v>
                </c:pt>
                <c:pt idx="71">
                  <c:v>40817</c:v>
                </c:pt>
                <c:pt idx="72">
                  <c:v>41716</c:v>
                </c:pt>
                <c:pt idx="73">
                  <c:v>41468</c:v>
                </c:pt>
                <c:pt idx="74">
                  <c:v>40781</c:v>
                </c:pt>
                <c:pt idx="75">
                  <c:v>41675</c:v>
                </c:pt>
                <c:pt idx="76">
                  <c:v>41738</c:v>
                </c:pt>
                <c:pt idx="77">
                  <c:v>41276</c:v>
                </c:pt>
                <c:pt idx="78">
                  <c:v>41355</c:v>
                </c:pt>
                <c:pt idx="79">
                  <c:v>41963</c:v>
                </c:pt>
                <c:pt idx="80">
                  <c:v>41999</c:v>
                </c:pt>
                <c:pt idx="81">
                  <c:v>41428</c:v>
                </c:pt>
                <c:pt idx="82">
                  <c:v>42048</c:v>
                </c:pt>
                <c:pt idx="83">
                  <c:v>41312</c:v>
                </c:pt>
                <c:pt idx="84">
                  <c:v>40898</c:v>
                </c:pt>
                <c:pt idx="85">
                  <c:v>40767</c:v>
                </c:pt>
                <c:pt idx="86">
                  <c:v>41639</c:v>
                </c:pt>
                <c:pt idx="87">
                  <c:v>41514</c:v>
                </c:pt>
                <c:pt idx="88">
                  <c:v>40885</c:v>
                </c:pt>
                <c:pt idx="89">
                  <c:v>41432</c:v>
                </c:pt>
                <c:pt idx="90">
                  <c:v>41000</c:v>
                </c:pt>
                <c:pt idx="91">
                  <c:v>41950</c:v>
                </c:pt>
                <c:pt idx="92">
                  <c:v>41727</c:v>
                </c:pt>
                <c:pt idx="93">
                  <c:v>41946</c:v>
                </c:pt>
                <c:pt idx="94">
                  <c:v>42074</c:v>
                </c:pt>
                <c:pt idx="95">
                  <c:v>41932</c:v>
                </c:pt>
                <c:pt idx="96">
                  <c:v>41699</c:v>
                </c:pt>
                <c:pt idx="97">
                  <c:v>41758</c:v>
                </c:pt>
                <c:pt idx="98">
                  <c:v>41718</c:v>
                </c:pt>
                <c:pt idx="99">
                  <c:v>41910</c:v>
                </c:pt>
                <c:pt idx="100">
                  <c:v>41182</c:v>
                </c:pt>
                <c:pt idx="101">
                  <c:v>40822</c:v>
                </c:pt>
                <c:pt idx="102">
                  <c:v>41486</c:v>
                </c:pt>
                <c:pt idx="103">
                  <c:v>40953</c:v>
                </c:pt>
                <c:pt idx="104">
                  <c:v>41003</c:v>
                </c:pt>
                <c:pt idx="105">
                  <c:v>42049</c:v>
                </c:pt>
                <c:pt idx="106">
                  <c:v>41356</c:v>
                </c:pt>
                <c:pt idx="107">
                  <c:v>41451</c:v>
                </c:pt>
                <c:pt idx="108">
                  <c:v>41940</c:v>
                </c:pt>
                <c:pt idx="109">
                  <c:v>40977</c:v>
                </c:pt>
                <c:pt idx="110">
                  <c:v>40686</c:v>
                </c:pt>
                <c:pt idx="111">
                  <c:v>40706</c:v>
                </c:pt>
                <c:pt idx="112">
                  <c:v>41620</c:v>
                </c:pt>
                <c:pt idx="113">
                  <c:v>40913</c:v>
                </c:pt>
                <c:pt idx="114">
                  <c:v>41170</c:v>
                </c:pt>
                <c:pt idx="115">
                  <c:v>41955</c:v>
                </c:pt>
                <c:pt idx="116">
                  <c:v>41078</c:v>
                </c:pt>
                <c:pt idx="117">
                  <c:v>41151</c:v>
                </c:pt>
                <c:pt idx="118">
                  <c:v>40938</c:v>
                </c:pt>
                <c:pt idx="119">
                  <c:v>41126</c:v>
                </c:pt>
                <c:pt idx="120">
                  <c:v>40999</c:v>
                </c:pt>
                <c:pt idx="121">
                  <c:v>41124</c:v>
                </c:pt>
                <c:pt idx="122">
                  <c:v>42051</c:v>
                </c:pt>
                <c:pt idx="123">
                  <c:v>40692</c:v>
                </c:pt>
                <c:pt idx="124">
                  <c:v>42068</c:v>
                </c:pt>
                <c:pt idx="125">
                  <c:v>41182</c:v>
                </c:pt>
                <c:pt idx="126">
                  <c:v>40882</c:v>
                </c:pt>
                <c:pt idx="127">
                  <c:v>41261</c:v>
                </c:pt>
                <c:pt idx="128">
                  <c:v>40844</c:v>
                </c:pt>
                <c:pt idx="129">
                  <c:v>42009</c:v>
                </c:pt>
                <c:pt idx="130">
                  <c:v>41967</c:v>
                </c:pt>
                <c:pt idx="131">
                  <c:v>41212</c:v>
                </c:pt>
                <c:pt idx="132">
                  <c:v>40790</c:v>
                </c:pt>
                <c:pt idx="133">
                  <c:v>41894</c:v>
                </c:pt>
                <c:pt idx="134">
                  <c:v>40754</c:v>
                </c:pt>
                <c:pt idx="135">
                  <c:v>41741</c:v>
                </c:pt>
                <c:pt idx="136">
                  <c:v>40771</c:v>
                </c:pt>
                <c:pt idx="137">
                  <c:v>41287</c:v>
                </c:pt>
                <c:pt idx="138">
                  <c:v>41709</c:v>
                </c:pt>
                <c:pt idx="139">
                  <c:v>41556</c:v>
                </c:pt>
                <c:pt idx="140">
                  <c:v>40708</c:v>
                </c:pt>
                <c:pt idx="141">
                  <c:v>41700</c:v>
                </c:pt>
                <c:pt idx="142">
                  <c:v>42008</c:v>
                </c:pt>
                <c:pt idx="143">
                  <c:v>40890</c:v>
                </c:pt>
                <c:pt idx="144">
                  <c:v>41755</c:v>
                </c:pt>
                <c:pt idx="145">
                  <c:v>41926</c:v>
                </c:pt>
                <c:pt idx="146">
                  <c:v>41265</c:v>
                </c:pt>
                <c:pt idx="147">
                  <c:v>42044</c:v>
                </c:pt>
                <c:pt idx="148">
                  <c:v>40950</c:v>
                </c:pt>
                <c:pt idx="149">
                  <c:v>41102</c:v>
                </c:pt>
                <c:pt idx="150">
                  <c:v>41090</c:v>
                </c:pt>
                <c:pt idx="151">
                  <c:v>40978</c:v>
                </c:pt>
                <c:pt idx="152">
                  <c:v>41632</c:v>
                </c:pt>
                <c:pt idx="153">
                  <c:v>41191</c:v>
                </c:pt>
                <c:pt idx="154">
                  <c:v>40750</c:v>
                </c:pt>
                <c:pt idx="155">
                  <c:v>41374</c:v>
                </c:pt>
                <c:pt idx="156">
                  <c:v>41233</c:v>
                </c:pt>
                <c:pt idx="157">
                  <c:v>41703</c:v>
                </c:pt>
                <c:pt idx="158">
                  <c:v>41835</c:v>
                </c:pt>
                <c:pt idx="159">
                  <c:v>41683</c:v>
                </c:pt>
                <c:pt idx="160">
                  <c:v>42059</c:v>
                </c:pt>
                <c:pt idx="161">
                  <c:v>42044</c:v>
                </c:pt>
                <c:pt idx="162">
                  <c:v>40734</c:v>
                </c:pt>
                <c:pt idx="163">
                  <c:v>40815</c:v>
                </c:pt>
                <c:pt idx="164">
                  <c:v>41615</c:v>
                </c:pt>
                <c:pt idx="165">
                  <c:v>41090</c:v>
                </c:pt>
                <c:pt idx="166">
                  <c:v>41755</c:v>
                </c:pt>
                <c:pt idx="167">
                  <c:v>41603</c:v>
                </c:pt>
                <c:pt idx="168">
                  <c:v>41213</c:v>
                </c:pt>
                <c:pt idx="169">
                  <c:v>41205</c:v>
                </c:pt>
                <c:pt idx="170">
                  <c:v>41163</c:v>
                </c:pt>
                <c:pt idx="171">
                  <c:v>41993</c:v>
                </c:pt>
                <c:pt idx="172">
                  <c:v>41875</c:v>
                </c:pt>
                <c:pt idx="173">
                  <c:v>40723</c:v>
                </c:pt>
                <c:pt idx="174">
                  <c:v>41266</c:v>
                </c:pt>
                <c:pt idx="175">
                  <c:v>41134</c:v>
                </c:pt>
                <c:pt idx="176">
                  <c:v>41876</c:v>
                </c:pt>
                <c:pt idx="177">
                  <c:v>41960</c:v>
                </c:pt>
                <c:pt idx="178">
                  <c:v>41355</c:v>
                </c:pt>
                <c:pt idx="179">
                  <c:v>41628</c:v>
                </c:pt>
                <c:pt idx="180">
                  <c:v>41183</c:v>
                </c:pt>
                <c:pt idx="181">
                  <c:v>40734</c:v>
                </c:pt>
                <c:pt idx="182">
                  <c:v>41789</c:v>
                </c:pt>
                <c:pt idx="183">
                  <c:v>41210</c:v>
                </c:pt>
                <c:pt idx="184">
                  <c:v>40899</c:v>
                </c:pt>
                <c:pt idx="185">
                  <c:v>41390</c:v>
                </c:pt>
                <c:pt idx="186">
                  <c:v>41959</c:v>
                </c:pt>
                <c:pt idx="187">
                  <c:v>41108</c:v>
                </c:pt>
                <c:pt idx="188">
                  <c:v>40808</c:v>
                </c:pt>
                <c:pt idx="189">
                  <c:v>41590</c:v>
                </c:pt>
                <c:pt idx="190">
                  <c:v>40801</c:v>
                </c:pt>
                <c:pt idx="191">
                  <c:v>40871</c:v>
                </c:pt>
                <c:pt idx="192">
                  <c:v>41066</c:v>
                </c:pt>
                <c:pt idx="193">
                  <c:v>41990</c:v>
                </c:pt>
                <c:pt idx="194">
                  <c:v>41970</c:v>
                </c:pt>
                <c:pt idx="195">
                  <c:v>41067</c:v>
                </c:pt>
                <c:pt idx="196">
                  <c:v>41713</c:v>
                </c:pt>
                <c:pt idx="197">
                  <c:v>41723</c:v>
                </c:pt>
                <c:pt idx="198">
                  <c:v>41235</c:v>
                </c:pt>
                <c:pt idx="199">
                  <c:v>41988</c:v>
                </c:pt>
                <c:pt idx="200">
                  <c:v>41255</c:v>
                </c:pt>
                <c:pt idx="201">
                  <c:v>40886</c:v>
                </c:pt>
                <c:pt idx="202">
                  <c:v>41618</c:v>
                </c:pt>
                <c:pt idx="203">
                  <c:v>40984</c:v>
                </c:pt>
                <c:pt idx="204">
                  <c:v>41763</c:v>
                </c:pt>
                <c:pt idx="205">
                  <c:v>41178</c:v>
                </c:pt>
                <c:pt idx="206">
                  <c:v>41347</c:v>
                </c:pt>
                <c:pt idx="207">
                  <c:v>41079</c:v>
                </c:pt>
                <c:pt idx="208">
                  <c:v>41231</c:v>
                </c:pt>
                <c:pt idx="209">
                  <c:v>40768</c:v>
                </c:pt>
                <c:pt idx="210">
                  <c:v>40910</c:v>
                </c:pt>
                <c:pt idx="211">
                  <c:v>41822</c:v>
                </c:pt>
                <c:pt idx="212">
                  <c:v>41396</c:v>
                </c:pt>
                <c:pt idx="213">
                  <c:v>41141</c:v>
                </c:pt>
                <c:pt idx="214">
                  <c:v>41867</c:v>
                </c:pt>
                <c:pt idx="215">
                  <c:v>41134</c:v>
                </c:pt>
                <c:pt idx="216">
                  <c:v>41653</c:v>
                </c:pt>
                <c:pt idx="217">
                  <c:v>41825</c:v>
                </c:pt>
                <c:pt idx="218">
                  <c:v>41236</c:v>
                </c:pt>
                <c:pt idx="219">
                  <c:v>41032</c:v>
                </c:pt>
                <c:pt idx="220">
                  <c:v>41730</c:v>
                </c:pt>
                <c:pt idx="221">
                  <c:v>40832</c:v>
                </c:pt>
                <c:pt idx="222">
                  <c:v>41241</c:v>
                </c:pt>
                <c:pt idx="223">
                  <c:v>40828</c:v>
                </c:pt>
                <c:pt idx="224">
                  <c:v>40869</c:v>
                </c:pt>
                <c:pt idx="225">
                  <c:v>41529</c:v>
                </c:pt>
                <c:pt idx="226">
                  <c:v>41260</c:v>
                </c:pt>
                <c:pt idx="227">
                  <c:v>41252</c:v>
                </c:pt>
                <c:pt idx="228">
                  <c:v>40969</c:v>
                </c:pt>
                <c:pt idx="229">
                  <c:v>41409</c:v>
                </c:pt>
                <c:pt idx="230">
                  <c:v>41498</c:v>
                </c:pt>
                <c:pt idx="231">
                  <c:v>41485</c:v>
                </c:pt>
                <c:pt idx="232">
                  <c:v>40908</c:v>
                </c:pt>
                <c:pt idx="233">
                  <c:v>41264</c:v>
                </c:pt>
                <c:pt idx="234">
                  <c:v>41252</c:v>
                </c:pt>
                <c:pt idx="235">
                  <c:v>41900</c:v>
                </c:pt>
                <c:pt idx="236">
                  <c:v>41358</c:v>
                </c:pt>
                <c:pt idx="237">
                  <c:v>40762</c:v>
                </c:pt>
                <c:pt idx="238">
                  <c:v>41569</c:v>
                </c:pt>
                <c:pt idx="239">
                  <c:v>41282</c:v>
                </c:pt>
                <c:pt idx="240">
                  <c:v>41365</c:v>
                </c:pt>
                <c:pt idx="241">
                  <c:v>42012</c:v>
                </c:pt>
                <c:pt idx="242">
                  <c:v>41613</c:v>
                </c:pt>
                <c:pt idx="243">
                  <c:v>41490</c:v>
                </c:pt>
                <c:pt idx="244">
                  <c:v>41838</c:v>
                </c:pt>
                <c:pt idx="245">
                  <c:v>41488</c:v>
                </c:pt>
                <c:pt idx="246">
                  <c:v>41642</c:v>
                </c:pt>
                <c:pt idx="247">
                  <c:v>40822</c:v>
                </c:pt>
                <c:pt idx="248">
                  <c:v>41345</c:v>
                </c:pt>
              </c:numCache>
            </c:numRef>
          </c:cat>
          <c:val>
            <c:numRef>
              <c:f>mysql4!$C$2:$C$250</c:f>
              <c:numCache>
                <c:formatCode>General</c:formatCode>
                <c:ptCount val="249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70</c:v>
                </c:pt>
                <c:pt idx="40">
                  <c:v>70</c:v>
                </c:pt>
                <c:pt idx="41">
                  <c:v>70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70</c:v>
                </c:pt>
                <c:pt idx="69">
                  <c:v>70</c:v>
                </c:pt>
                <c:pt idx="70">
                  <c:v>70</c:v>
                </c:pt>
                <c:pt idx="71">
                  <c:v>70</c:v>
                </c:pt>
                <c:pt idx="72">
                  <c:v>70</c:v>
                </c:pt>
                <c:pt idx="73">
                  <c:v>70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70</c:v>
                </c:pt>
                <c:pt idx="79">
                  <c:v>70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  <c:pt idx="87">
                  <c:v>70</c:v>
                </c:pt>
                <c:pt idx="88">
                  <c:v>70</c:v>
                </c:pt>
                <c:pt idx="89">
                  <c:v>70</c:v>
                </c:pt>
                <c:pt idx="90">
                  <c:v>70</c:v>
                </c:pt>
                <c:pt idx="91">
                  <c:v>70</c:v>
                </c:pt>
                <c:pt idx="92">
                  <c:v>70</c:v>
                </c:pt>
                <c:pt idx="93">
                  <c:v>70</c:v>
                </c:pt>
                <c:pt idx="94">
                  <c:v>70</c:v>
                </c:pt>
                <c:pt idx="95">
                  <c:v>70</c:v>
                </c:pt>
                <c:pt idx="96">
                  <c:v>70</c:v>
                </c:pt>
                <c:pt idx="97">
                  <c:v>70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70</c:v>
                </c:pt>
                <c:pt idx="102">
                  <c:v>70</c:v>
                </c:pt>
                <c:pt idx="103">
                  <c:v>70</c:v>
                </c:pt>
                <c:pt idx="104">
                  <c:v>70</c:v>
                </c:pt>
                <c:pt idx="105">
                  <c:v>70</c:v>
                </c:pt>
                <c:pt idx="106">
                  <c:v>70</c:v>
                </c:pt>
                <c:pt idx="107">
                  <c:v>70</c:v>
                </c:pt>
                <c:pt idx="108">
                  <c:v>70</c:v>
                </c:pt>
                <c:pt idx="109">
                  <c:v>70</c:v>
                </c:pt>
                <c:pt idx="110">
                  <c:v>70</c:v>
                </c:pt>
                <c:pt idx="111">
                  <c:v>70</c:v>
                </c:pt>
                <c:pt idx="112">
                  <c:v>70</c:v>
                </c:pt>
                <c:pt idx="113">
                  <c:v>70</c:v>
                </c:pt>
                <c:pt idx="114">
                  <c:v>70</c:v>
                </c:pt>
                <c:pt idx="115">
                  <c:v>70</c:v>
                </c:pt>
                <c:pt idx="116">
                  <c:v>70</c:v>
                </c:pt>
                <c:pt idx="117">
                  <c:v>70</c:v>
                </c:pt>
                <c:pt idx="118">
                  <c:v>70</c:v>
                </c:pt>
                <c:pt idx="119">
                  <c:v>70</c:v>
                </c:pt>
                <c:pt idx="120">
                  <c:v>70</c:v>
                </c:pt>
                <c:pt idx="121">
                  <c:v>70</c:v>
                </c:pt>
                <c:pt idx="122">
                  <c:v>70</c:v>
                </c:pt>
                <c:pt idx="123">
                  <c:v>70</c:v>
                </c:pt>
                <c:pt idx="124">
                  <c:v>70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70</c:v>
                </c:pt>
                <c:pt idx="132">
                  <c:v>70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70</c:v>
                </c:pt>
                <c:pt idx="137">
                  <c:v>70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70</c:v>
                </c:pt>
                <c:pt idx="150">
                  <c:v>70</c:v>
                </c:pt>
                <c:pt idx="151">
                  <c:v>70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70</c:v>
                </c:pt>
                <c:pt idx="157">
                  <c:v>70</c:v>
                </c:pt>
                <c:pt idx="158">
                  <c:v>70</c:v>
                </c:pt>
                <c:pt idx="159">
                  <c:v>70</c:v>
                </c:pt>
                <c:pt idx="160">
                  <c:v>70</c:v>
                </c:pt>
                <c:pt idx="161">
                  <c:v>70</c:v>
                </c:pt>
                <c:pt idx="162">
                  <c:v>70</c:v>
                </c:pt>
                <c:pt idx="163">
                  <c:v>70</c:v>
                </c:pt>
                <c:pt idx="164">
                  <c:v>70</c:v>
                </c:pt>
                <c:pt idx="165">
                  <c:v>70</c:v>
                </c:pt>
                <c:pt idx="166">
                  <c:v>70</c:v>
                </c:pt>
                <c:pt idx="167">
                  <c:v>70</c:v>
                </c:pt>
                <c:pt idx="168">
                  <c:v>70</c:v>
                </c:pt>
                <c:pt idx="169">
                  <c:v>70</c:v>
                </c:pt>
                <c:pt idx="170">
                  <c:v>70</c:v>
                </c:pt>
                <c:pt idx="171">
                  <c:v>70</c:v>
                </c:pt>
                <c:pt idx="172">
                  <c:v>70</c:v>
                </c:pt>
                <c:pt idx="173">
                  <c:v>70</c:v>
                </c:pt>
                <c:pt idx="174">
                  <c:v>70</c:v>
                </c:pt>
                <c:pt idx="175">
                  <c:v>70</c:v>
                </c:pt>
                <c:pt idx="176">
                  <c:v>70</c:v>
                </c:pt>
                <c:pt idx="177">
                  <c:v>70</c:v>
                </c:pt>
                <c:pt idx="178">
                  <c:v>70</c:v>
                </c:pt>
                <c:pt idx="179">
                  <c:v>70</c:v>
                </c:pt>
                <c:pt idx="180">
                  <c:v>70</c:v>
                </c:pt>
                <c:pt idx="181">
                  <c:v>70</c:v>
                </c:pt>
                <c:pt idx="182">
                  <c:v>70</c:v>
                </c:pt>
                <c:pt idx="183">
                  <c:v>70</c:v>
                </c:pt>
                <c:pt idx="184">
                  <c:v>70</c:v>
                </c:pt>
                <c:pt idx="185">
                  <c:v>70</c:v>
                </c:pt>
                <c:pt idx="186">
                  <c:v>70</c:v>
                </c:pt>
                <c:pt idx="187">
                  <c:v>70</c:v>
                </c:pt>
                <c:pt idx="188">
                  <c:v>70</c:v>
                </c:pt>
                <c:pt idx="189">
                  <c:v>70</c:v>
                </c:pt>
                <c:pt idx="190">
                  <c:v>70</c:v>
                </c:pt>
                <c:pt idx="191">
                  <c:v>70</c:v>
                </c:pt>
                <c:pt idx="192">
                  <c:v>70</c:v>
                </c:pt>
                <c:pt idx="193">
                  <c:v>70</c:v>
                </c:pt>
                <c:pt idx="194">
                  <c:v>70</c:v>
                </c:pt>
                <c:pt idx="195">
                  <c:v>70</c:v>
                </c:pt>
                <c:pt idx="196">
                  <c:v>70</c:v>
                </c:pt>
                <c:pt idx="197">
                  <c:v>70</c:v>
                </c:pt>
                <c:pt idx="198">
                  <c:v>70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70</c:v>
                </c:pt>
                <c:pt idx="210">
                  <c:v>70</c:v>
                </c:pt>
                <c:pt idx="211">
                  <c:v>70</c:v>
                </c:pt>
                <c:pt idx="212">
                  <c:v>70</c:v>
                </c:pt>
                <c:pt idx="213">
                  <c:v>70</c:v>
                </c:pt>
                <c:pt idx="214">
                  <c:v>70</c:v>
                </c:pt>
                <c:pt idx="215">
                  <c:v>70</c:v>
                </c:pt>
                <c:pt idx="216">
                  <c:v>70</c:v>
                </c:pt>
                <c:pt idx="217">
                  <c:v>70</c:v>
                </c:pt>
                <c:pt idx="218">
                  <c:v>70</c:v>
                </c:pt>
                <c:pt idx="219">
                  <c:v>70</c:v>
                </c:pt>
                <c:pt idx="220">
                  <c:v>70</c:v>
                </c:pt>
                <c:pt idx="221">
                  <c:v>70</c:v>
                </c:pt>
                <c:pt idx="222">
                  <c:v>70</c:v>
                </c:pt>
                <c:pt idx="223">
                  <c:v>70</c:v>
                </c:pt>
                <c:pt idx="224">
                  <c:v>70</c:v>
                </c:pt>
                <c:pt idx="225">
                  <c:v>70</c:v>
                </c:pt>
                <c:pt idx="226">
                  <c:v>70</c:v>
                </c:pt>
                <c:pt idx="227">
                  <c:v>70</c:v>
                </c:pt>
                <c:pt idx="228">
                  <c:v>70</c:v>
                </c:pt>
                <c:pt idx="229">
                  <c:v>70</c:v>
                </c:pt>
                <c:pt idx="230">
                  <c:v>70</c:v>
                </c:pt>
                <c:pt idx="231">
                  <c:v>70</c:v>
                </c:pt>
                <c:pt idx="232">
                  <c:v>70</c:v>
                </c:pt>
                <c:pt idx="233">
                  <c:v>70</c:v>
                </c:pt>
                <c:pt idx="234">
                  <c:v>70</c:v>
                </c:pt>
                <c:pt idx="235">
                  <c:v>70</c:v>
                </c:pt>
                <c:pt idx="236">
                  <c:v>70</c:v>
                </c:pt>
                <c:pt idx="237">
                  <c:v>70</c:v>
                </c:pt>
                <c:pt idx="238">
                  <c:v>70</c:v>
                </c:pt>
                <c:pt idx="239">
                  <c:v>70</c:v>
                </c:pt>
                <c:pt idx="240">
                  <c:v>70</c:v>
                </c:pt>
                <c:pt idx="241">
                  <c:v>70</c:v>
                </c:pt>
                <c:pt idx="242">
                  <c:v>70</c:v>
                </c:pt>
                <c:pt idx="243">
                  <c:v>70</c:v>
                </c:pt>
                <c:pt idx="244">
                  <c:v>70</c:v>
                </c:pt>
                <c:pt idx="245">
                  <c:v>70</c:v>
                </c:pt>
                <c:pt idx="246">
                  <c:v>70</c:v>
                </c:pt>
                <c:pt idx="247">
                  <c:v>70</c:v>
                </c:pt>
                <c:pt idx="248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0-4F6E-98A1-20F13D457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688388207"/>
        <c:axId val="688389647"/>
        <c:extLst>
          <c:ext xmlns:c15="http://schemas.microsoft.com/office/drawing/2012/chart" uri="{02D57815-91ED-43cb-92C2-25804820EDAC}">
            <c15:filteredArea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mysql4!$D$1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>
                    <a:gsLst>
                      <a:gs pos="100000">
                        <a:schemeClr val="accent1">
                          <a:tint val="77000"/>
                        </a:schemeClr>
                      </a:gs>
                      <a:gs pos="0">
                        <a:schemeClr val="accent1">
                          <a:tint val="77000"/>
                          <a:lumMod val="7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>
                    <a:innerShdw dist="12700" dir="16200000">
                      <a:schemeClr val="lt1">
                        <a:alpha val="75000"/>
                      </a:schemeClr>
                    </a:innerShdw>
                  </a:effectLst>
                </c:spPr>
                <c:cat>
                  <c:numRef>
                    <c:extLst>
                      <c:ext uri="{02D57815-91ED-43cb-92C2-25804820EDAC}">
                        <c15:formulaRef>
                          <c15:sqref>mysql4!$B$2:$B$250</c15:sqref>
                        </c15:formulaRef>
                      </c:ext>
                    </c:extLst>
                    <c:numCache>
                      <c:formatCode>d\-mmm\-yy</c:formatCode>
                      <c:ptCount val="249"/>
                      <c:pt idx="0">
                        <c:v>40999</c:v>
                      </c:pt>
                      <c:pt idx="1">
                        <c:v>40935</c:v>
                      </c:pt>
                      <c:pt idx="2">
                        <c:v>40862</c:v>
                      </c:pt>
                      <c:pt idx="3">
                        <c:v>40811</c:v>
                      </c:pt>
                      <c:pt idx="4">
                        <c:v>40866</c:v>
                      </c:pt>
                      <c:pt idx="5">
                        <c:v>40961</c:v>
                      </c:pt>
                      <c:pt idx="6">
                        <c:v>41448</c:v>
                      </c:pt>
                      <c:pt idx="7">
                        <c:v>41355</c:v>
                      </c:pt>
                      <c:pt idx="8">
                        <c:v>41612</c:v>
                      </c:pt>
                      <c:pt idx="9">
                        <c:v>40747</c:v>
                      </c:pt>
                      <c:pt idx="10">
                        <c:v>41247</c:v>
                      </c:pt>
                      <c:pt idx="11">
                        <c:v>41083</c:v>
                      </c:pt>
                      <c:pt idx="12">
                        <c:v>41214</c:v>
                      </c:pt>
                      <c:pt idx="13">
                        <c:v>41173</c:v>
                      </c:pt>
                      <c:pt idx="14">
                        <c:v>41098</c:v>
                      </c:pt>
                      <c:pt idx="15">
                        <c:v>41139</c:v>
                      </c:pt>
                      <c:pt idx="16">
                        <c:v>40808</c:v>
                      </c:pt>
                      <c:pt idx="17">
                        <c:v>40882</c:v>
                      </c:pt>
                      <c:pt idx="18">
                        <c:v>40902</c:v>
                      </c:pt>
                      <c:pt idx="19">
                        <c:v>40829</c:v>
                      </c:pt>
                      <c:pt idx="20">
                        <c:v>41909</c:v>
                      </c:pt>
                      <c:pt idx="21">
                        <c:v>41697</c:v>
                      </c:pt>
                      <c:pt idx="22">
                        <c:v>41090</c:v>
                      </c:pt>
                      <c:pt idx="23">
                        <c:v>41408</c:v>
                      </c:pt>
                      <c:pt idx="24">
                        <c:v>40979</c:v>
                      </c:pt>
                      <c:pt idx="25">
                        <c:v>40995</c:v>
                      </c:pt>
                      <c:pt idx="26">
                        <c:v>41050</c:v>
                      </c:pt>
                      <c:pt idx="27">
                        <c:v>41091</c:v>
                      </c:pt>
                      <c:pt idx="28">
                        <c:v>40718</c:v>
                      </c:pt>
                      <c:pt idx="29">
                        <c:v>42002</c:v>
                      </c:pt>
                      <c:pt idx="30">
                        <c:v>41890</c:v>
                      </c:pt>
                      <c:pt idx="31">
                        <c:v>40952</c:v>
                      </c:pt>
                      <c:pt idx="32">
                        <c:v>40811</c:v>
                      </c:pt>
                      <c:pt idx="33">
                        <c:v>40808</c:v>
                      </c:pt>
                      <c:pt idx="34">
                        <c:v>41834</c:v>
                      </c:pt>
                      <c:pt idx="35">
                        <c:v>41805</c:v>
                      </c:pt>
                      <c:pt idx="36">
                        <c:v>41522</c:v>
                      </c:pt>
                      <c:pt idx="37">
                        <c:v>40869</c:v>
                      </c:pt>
                      <c:pt idx="38">
                        <c:v>41035</c:v>
                      </c:pt>
                      <c:pt idx="39">
                        <c:v>41420</c:v>
                      </c:pt>
                      <c:pt idx="40">
                        <c:v>40834</c:v>
                      </c:pt>
                      <c:pt idx="41">
                        <c:v>42012</c:v>
                      </c:pt>
                      <c:pt idx="42">
                        <c:v>41034</c:v>
                      </c:pt>
                      <c:pt idx="43">
                        <c:v>41781</c:v>
                      </c:pt>
                      <c:pt idx="44">
                        <c:v>40750</c:v>
                      </c:pt>
                      <c:pt idx="45">
                        <c:v>40931</c:v>
                      </c:pt>
                      <c:pt idx="46">
                        <c:v>42027</c:v>
                      </c:pt>
                      <c:pt idx="47">
                        <c:v>41443</c:v>
                      </c:pt>
                      <c:pt idx="48">
                        <c:v>41031</c:v>
                      </c:pt>
                      <c:pt idx="49">
                        <c:v>41063</c:v>
                      </c:pt>
                      <c:pt idx="50">
                        <c:v>41514</c:v>
                      </c:pt>
                      <c:pt idx="51">
                        <c:v>41504</c:v>
                      </c:pt>
                      <c:pt idx="52">
                        <c:v>41673</c:v>
                      </c:pt>
                      <c:pt idx="53">
                        <c:v>41080</c:v>
                      </c:pt>
                      <c:pt idx="54">
                        <c:v>41047</c:v>
                      </c:pt>
                      <c:pt idx="55">
                        <c:v>41699</c:v>
                      </c:pt>
                      <c:pt idx="56">
                        <c:v>42015</c:v>
                      </c:pt>
                      <c:pt idx="57">
                        <c:v>40733</c:v>
                      </c:pt>
                      <c:pt idx="58">
                        <c:v>41253</c:v>
                      </c:pt>
                      <c:pt idx="59">
                        <c:v>40910</c:v>
                      </c:pt>
                      <c:pt idx="60">
                        <c:v>40861</c:v>
                      </c:pt>
                      <c:pt idx="61">
                        <c:v>41869</c:v>
                      </c:pt>
                      <c:pt idx="62">
                        <c:v>41721</c:v>
                      </c:pt>
                      <c:pt idx="63">
                        <c:v>40845</c:v>
                      </c:pt>
                      <c:pt idx="64">
                        <c:v>40782</c:v>
                      </c:pt>
                      <c:pt idx="65">
                        <c:v>41988</c:v>
                      </c:pt>
                      <c:pt idx="66">
                        <c:v>40902</c:v>
                      </c:pt>
                      <c:pt idx="67">
                        <c:v>41428</c:v>
                      </c:pt>
                      <c:pt idx="68">
                        <c:v>40877</c:v>
                      </c:pt>
                      <c:pt idx="69">
                        <c:v>41541</c:v>
                      </c:pt>
                      <c:pt idx="70">
                        <c:v>41569</c:v>
                      </c:pt>
                      <c:pt idx="71">
                        <c:v>40817</c:v>
                      </c:pt>
                      <c:pt idx="72">
                        <c:v>41716</c:v>
                      </c:pt>
                      <c:pt idx="73">
                        <c:v>41468</c:v>
                      </c:pt>
                      <c:pt idx="74">
                        <c:v>40781</c:v>
                      </c:pt>
                      <c:pt idx="75">
                        <c:v>41675</c:v>
                      </c:pt>
                      <c:pt idx="76">
                        <c:v>41738</c:v>
                      </c:pt>
                      <c:pt idx="77">
                        <c:v>41276</c:v>
                      </c:pt>
                      <c:pt idx="78">
                        <c:v>41355</c:v>
                      </c:pt>
                      <c:pt idx="79">
                        <c:v>41963</c:v>
                      </c:pt>
                      <c:pt idx="80">
                        <c:v>41999</c:v>
                      </c:pt>
                      <c:pt idx="81">
                        <c:v>41428</c:v>
                      </c:pt>
                      <c:pt idx="82">
                        <c:v>42048</c:v>
                      </c:pt>
                      <c:pt idx="83">
                        <c:v>41312</c:v>
                      </c:pt>
                      <c:pt idx="84">
                        <c:v>40898</c:v>
                      </c:pt>
                      <c:pt idx="85">
                        <c:v>40767</c:v>
                      </c:pt>
                      <c:pt idx="86">
                        <c:v>41639</c:v>
                      </c:pt>
                      <c:pt idx="87">
                        <c:v>41514</c:v>
                      </c:pt>
                      <c:pt idx="88">
                        <c:v>40885</c:v>
                      </c:pt>
                      <c:pt idx="89">
                        <c:v>41432</c:v>
                      </c:pt>
                      <c:pt idx="90">
                        <c:v>41000</c:v>
                      </c:pt>
                      <c:pt idx="91">
                        <c:v>41950</c:v>
                      </c:pt>
                      <c:pt idx="92">
                        <c:v>41727</c:v>
                      </c:pt>
                      <c:pt idx="93">
                        <c:v>41946</c:v>
                      </c:pt>
                      <c:pt idx="94">
                        <c:v>42074</c:v>
                      </c:pt>
                      <c:pt idx="95">
                        <c:v>41932</c:v>
                      </c:pt>
                      <c:pt idx="96">
                        <c:v>41699</c:v>
                      </c:pt>
                      <c:pt idx="97">
                        <c:v>41758</c:v>
                      </c:pt>
                      <c:pt idx="98">
                        <c:v>41718</c:v>
                      </c:pt>
                      <c:pt idx="99">
                        <c:v>41910</c:v>
                      </c:pt>
                      <c:pt idx="100">
                        <c:v>41182</c:v>
                      </c:pt>
                      <c:pt idx="101">
                        <c:v>40822</c:v>
                      </c:pt>
                      <c:pt idx="102">
                        <c:v>41486</c:v>
                      </c:pt>
                      <c:pt idx="103">
                        <c:v>40953</c:v>
                      </c:pt>
                      <c:pt idx="104">
                        <c:v>41003</c:v>
                      </c:pt>
                      <c:pt idx="105">
                        <c:v>42049</c:v>
                      </c:pt>
                      <c:pt idx="106">
                        <c:v>41356</c:v>
                      </c:pt>
                      <c:pt idx="107">
                        <c:v>41451</c:v>
                      </c:pt>
                      <c:pt idx="108">
                        <c:v>41940</c:v>
                      </c:pt>
                      <c:pt idx="109">
                        <c:v>40977</c:v>
                      </c:pt>
                      <c:pt idx="110">
                        <c:v>40686</c:v>
                      </c:pt>
                      <c:pt idx="111">
                        <c:v>40706</c:v>
                      </c:pt>
                      <c:pt idx="112">
                        <c:v>41620</c:v>
                      </c:pt>
                      <c:pt idx="113">
                        <c:v>40913</c:v>
                      </c:pt>
                      <c:pt idx="114">
                        <c:v>41170</c:v>
                      </c:pt>
                      <c:pt idx="115">
                        <c:v>41955</c:v>
                      </c:pt>
                      <c:pt idx="116">
                        <c:v>41078</c:v>
                      </c:pt>
                      <c:pt idx="117">
                        <c:v>41151</c:v>
                      </c:pt>
                      <c:pt idx="118">
                        <c:v>40938</c:v>
                      </c:pt>
                      <c:pt idx="119">
                        <c:v>41126</c:v>
                      </c:pt>
                      <c:pt idx="120">
                        <c:v>40999</c:v>
                      </c:pt>
                      <c:pt idx="121">
                        <c:v>41124</c:v>
                      </c:pt>
                      <c:pt idx="122">
                        <c:v>42051</c:v>
                      </c:pt>
                      <c:pt idx="123">
                        <c:v>40692</c:v>
                      </c:pt>
                      <c:pt idx="124">
                        <c:v>42068</c:v>
                      </c:pt>
                      <c:pt idx="125">
                        <c:v>41182</c:v>
                      </c:pt>
                      <c:pt idx="126">
                        <c:v>40882</c:v>
                      </c:pt>
                      <c:pt idx="127">
                        <c:v>41261</c:v>
                      </c:pt>
                      <c:pt idx="128">
                        <c:v>40844</c:v>
                      </c:pt>
                      <c:pt idx="129">
                        <c:v>42009</c:v>
                      </c:pt>
                      <c:pt idx="130">
                        <c:v>41967</c:v>
                      </c:pt>
                      <c:pt idx="131">
                        <c:v>41212</c:v>
                      </c:pt>
                      <c:pt idx="132">
                        <c:v>40790</c:v>
                      </c:pt>
                      <c:pt idx="133">
                        <c:v>41894</c:v>
                      </c:pt>
                      <c:pt idx="134">
                        <c:v>40754</c:v>
                      </c:pt>
                      <c:pt idx="135">
                        <c:v>41741</c:v>
                      </c:pt>
                      <c:pt idx="136">
                        <c:v>40771</c:v>
                      </c:pt>
                      <c:pt idx="137">
                        <c:v>41287</c:v>
                      </c:pt>
                      <c:pt idx="138">
                        <c:v>41709</c:v>
                      </c:pt>
                      <c:pt idx="139">
                        <c:v>41556</c:v>
                      </c:pt>
                      <c:pt idx="140">
                        <c:v>40708</c:v>
                      </c:pt>
                      <c:pt idx="141">
                        <c:v>41700</c:v>
                      </c:pt>
                      <c:pt idx="142">
                        <c:v>42008</c:v>
                      </c:pt>
                      <c:pt idx="143">
                        <c:v>40890</c:v>
                      </c:pt>
                      <c:pt idx="144">
                        <c:v>41755</c:v>
                      </c:pt>
                      <c:pt idx="145">
                        <c:v>41926</c:v>
                      </c:pt>
                      <c:pt idx="146">
                        <c:v>41265</c:v>
                      </c:pt>
                      <c:pt idx="147">
                        <c:v>42044</c:v>
                      </c:pt>
                      <c:pt idx="148">
                        <c:v>40950</c:v>
                      </c:pt>
                      <c:pt idx="149">
                        <c:v>41102</c:v>
                      </c:pt>
                      <c:pt idx="150">
                        <c:v>41090</c:v>
                      </c:pt>
                      <c:pt idx="151">
                        <c:v>40978</c:v>
                      </c:pt>
                      <c:pt idx="152">
                        <c:v>41632</c:v>
                      </c:pt>
                      <c:pt idx="153">
                        <c:v>41191</c:v>
                      </c:pt>
                      <c:pt idx="154">
                        <c:v>40750</c:v>
                      </c:pt>
                      <c:pt idx="155">
                        <c:v>41374</c:v>
                      </c:pt>
                      <c:pt idx="156">
                        <c:v>41233</c:v>
                      </c:pt>
                      <c:pt idx="157">
                        <c:v>41703</c:v>
                      </c:pt>
                      <c:pt idx="158">
                        <c:v>41835</c:v>
                      </c:pt>
                      <c:pt idx="159">
                        <c:v>41683</c:v>
                      </c:pt>
                      <c:pt idx="160">
                        <c:v>42059</c:v>
                      </c:pt>
                      <c:pt idx="161">
                        <c:v>42044</c:v>
                      </c:pt>
                      <c:pt idx="162">
                        <c:v>40734</c:v>
                      </c:pt>
                      <c:pt idx="163">
                        <c:v>40815</c:v>
                      </c:pt>
                      <c:pt idx="164">
                        <c:v>41615</c:v>
                      </c:pt>
                      <c:pt idx="165">
                        <c:v>41090</c:v>
                      </c:pt>
                      <c:pt idx="166">
                        <c:v>41755</c:v>
                      </c:pt>
                      <c:pt idx="167">
                        <c:v>41603</c:v>
                      </c:pt>
                      <c:pt idx="168">
                        <c:v>41213</c:v>
                      </c:pt>
                      <c:pt idx="169">
                        <c:v>41205</c:v>
                      </c:pt>
                      <c:pt idx="170">
                        <c:v>41163</c:v>
                      </c:pt>
                      <c:pt idx="171">
                        <c:v>41993</c:v>
                      </c:pt>
                      <c:pt idx="172">
                        <c:v>41875</c:v>
                      </c:pt>
                      <c:pt idx="173">
                        <c:v>40723</c:v>
                      </c:pt>
                      <c:pt idx="174">
                        <c:v>41266</c:v>
                      </c:pt>
                      <c:pt idx="175">
                        <c:v>41134</c:v>
                      </c:pt>
                      <c:pt idx="176">
                        <c:v>41876</c:v>
                      </c:pt>
                      <c:pt idx="177">
                        <c:v>41960</c:v>
                      </c:pt>
                      <c:pt idx="178">
                        <c:v>41355</c:v>
                      </c:pt>
                      <c:pt idx="179">
                        <c:v>41628</c:v>
                      </c:pt>
                      <c:pt idx="180">
                        <c:v>41183</c:v>
                      </c:pt>
                      <c:pt idx="181">
                        <c:v>40734</c:v>
                      </c:pt>
                      <c:pt idx="182">
                        <c:v>41789</c:v>
                      </c:pt>
                      <c:pt idx="183">
                        <c:v>41210</c:v>
                      </c:pt>
                      <c:pt idx="184">
                        <c:v>40899</c:v>
                      </c:pt>
                      <c:pt idx="185">
                        <c:v>41390</c:v>
                      </c:pt>
                      <c:pt idx="186">
                        <c:v>41959</c:v>
                      </c:pt>
                      <c:pt idx="187">
                        <c:v>41108</c:v>
                      </c:pt>
                      <c:pt idx="188">
                        <c:v>40808</c:v>
                      </c:pt>
                      <c:pt idx="189">
                        <c:v>41590</c:v>
                      </c:pt>
                      <c:pt idx="190">
                        <c:v>40801</c:v>
                      </c:pt>
                      <c:pt idx="191">
                        <c:v>40871</c:v>
                      </c:pt>
                      <c:pt idx="192">
                        <c:v>41066</c:v>
                      </c:pt>
                      <c:pt idx="193">
                        <c:v>41990</c:v>
                      </c:pt>
                      <c:pt idx="194">
                        <c:v>41970</c:v>
                      </c:pt>
                      <c:pt idx="195">
                        <c:v>41067</c:v>
                      </c:pt>
                      <c:pt idx="196">
                        <c:v>41713</c:v>
                      </c:pt>
                      <c:pt idx="197">
                        <c:v>41723</c:v>
                      </c:pt>
                      <c:pt idx="198">
                        <c:v>41235</c:v>
                      </c:pt>
                      <c:pt idx="199">
                        <c:v>41988</c:v>
                      </c:pt>
                      <c:pt idx="200">
                        <c:v>41255</c:v>
                      </c:pt>
                      <c:pt idx="201">
                        <c:v>40886</c:v>
                      </c:pt>
                      <c:pt idx="202">
                        <c:v>41618</c:v>
                      </c:pt>
                      <c:pt idx="203">
                        <c:v>40984</c:v>
                      </c:pt>
                      <c:pt idx="204">
                        <c:v>41763</c:v>
                      </c:pt>
                      <c:pt idx="205">
                        <c:v>41178</c:v>
                      </c:pt>
                      <c:pt idx="206">
                        <c:v>41347</c:v>
                      </c:pt>
                      <c:pt idx="207">
                        <c:v>41079</c:v>
                      </c:pt>
                      <c:pt idx="208">
                        <c:v>41231</c:v>
                      </c:pt>
                      <c:pt idx="209">
                        <c:v>40768</c:v>
                      </c:pt>
                      <c:pt idx="210">
                        <c:v>40910</c:v>
                      </c:pt>
                      <c:pt idx="211">
                        <c:v>41822</c:v>
                      </c:pt>
                      <c:pt idx="212">
                        <c:v>41396</c:v>
                      </c:pt>
                      <c:pt idx="213">
                        <c:v>41141</c:v>
                      </c:pt>
                      <c:pt idx="214">
                        <c:v>41867</c:v>
                      </c:pt>
                      <c:pt idx="215">
                        <c:v>41134</c:v>
                      </c:pt>
                      <c:pt idx="216">
                        <c:v>41653</c:v>
                      </c:pt>
                      <c:pt idx="217">
                        <c:v>41825</c:v>
                      </c:pt>
                      <c:pt idx="218">
                        <c:v>41236</c:v>
                      </c:pt>
                      <c:pt idx="219">
                        <c:v>41032</c:v>
                      </c:pt>
                      <c:pt idx="220">
                        <c:v>41730</c:v>
                      </c:pt>
                      <c:pt idx="221">
                        <c:v>40832</c:v>
                      </c:pt>
                      <c:pt idx="222">
                        <c:v>41241</c:v>
                      </c:pt>
                      <c:pt idx="223">
                        <c:v>40828</c:v>
                      </c:pt>
                      <c:pt idx="224">
                        <c:v>40869</c:v>
                      </c:pt>
                      <c:pt idx="225">
                        <c:v>41529</c:v>
                      </c:pt>
                      <c:pt idx="226">
                        <c:v>41260</c:v>
                      </c:pt>
                      <c:pt idx="227">
                        <c:v>41252</c:v>
                      </c:pt>
                      <c:pt idx="228">
                        <c:v>40969</c:v>
                      </c:pt>
                      <c:pt idx="229">
                        <c:v>41409</c:v>
                      </c:pt>
                      <c:pt idx="230">
                        <c:v>41498</c:v>
                      </c:pt>
                      <c:pt idx="231">
                        <c:v>41485</c:v>
                      </c:pt>
                      <c:pt idx="232">
                        <c:v>40908</c:v>
                      </c:pt>
                      <c:pt idx="233">
                        <c:v>41264</c:v>
                      </c:pt>
                      <c:pt idx="234">
                        <c:v>41252</c:v>
                      </c:pt>
                      <c:pt idx="235">
                        <c:v>41900</c:v>
                      </c:pt>
                      <c:pt idx="236">
                        <c:v>41358</c:v>
                      </c:pt>
                      <c:pt idx="237">
                        <c:v>40762</c:v>
                      </c:pt>
                      <c:pt idx="238">
                        <c:v>41569</c:v>
                      </c:pt>
                      <c:pt idx="239">
                        <c:v>41282</c:v>
                      </c:pt>
                      <c:pt idx="240">
                        <c:v>41365</c:v>
                      </c:pt>
                      <c:pt idx="241">
                        <c:v>42012</c:v>
                      </c:pt>
                      <c:pt idx="242">
                        <c:v>41613</c:v>
                      </c:pt>
                      <c:pt idx="243">
                        <c:v>41490</c:v>
                      </c:pt>
                      <c:pt idx="244">
                        <c:v>41838</c:v>
                      </c:pt>
                      <c:pt idx="245">
                        <c:v>41488</c:v>
                      </c:pt>
                      <c:pt idx="246">
                        <c:v>41642</c:v>
                      </c:pt>
                      <c:pt idx="247">
                        <c:v>40822</c:v>
                      </c:pt>
                      <c:pt idx="248">
                        <c:v>41345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mysql4!$D$2:$D$250</c15:sqref>
                        </c15:formulaRef>
                      </c:ext>
                    </c:extLst>
                    <c:numCache>
                      <c:formatCode>General</c:formatCode>
                      <c:ptCount val="24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400-4F6E-98A1-20F13D457495}"/>
                  </c:ext>
                </c:extLst>
              </c15:ser>
            </c15:filteredAreaSeries>
          </c:ext>
        </c:extLst>
      </c:areaChart>
      <c:dateAx>
        <c:axId val="688388207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389647"/>
        <c:crosses val="autoZero"/>
        <c:auto val="1"/>
        <c:lblOffset val="100"/>
        <c:baseTimeUnit val="days"/>
      </c:dateAx>
      <c:valAx>
        <c:axId val="6883896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388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[MainData (1).csv]Sheet1!PivotTable2</c:name>
    <c:fmtId val="4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Sheet1!$A$4:$A$51</c:f>
              <c:strCache>
                <c:ptCount val="47"/>
                <c:pt idx="0">
                  <c:v>2011-05</c:v>
                </c:pt>
                <c:pt idx="1">
                  <c:v>2011-06</c:v>
                </c:pt>
                <c:pt idx="2">
                  <c:v>2011-07</c:v>
                </c:pt>
                <c:pt idx="3">
                  <c:v>2011-08</c:v>
                </c:pt>
                <c:pt idx="4">
                  <c:v>2011-09</c:v>
                </c:pt>
                <c:pt idx="5">
                  <c:v>2011-10</c:v>
                </c:pt>
                <c:pt idx="6">
                  <c:v>2011-11</c:v>
                </c:pt>
                <c:pt idx="7">
                  <c:v>2011-12</c:v>
                </c:pt>
                <c:pt idx="8">
                  <c:v>2012-01</c:v>
                </c:pt>
                <c:pt idx="9">
                  <c:v>2012-02</c:v>
                </c:pt>
                <c:pt idx="10">
                  <c:v>2012-03</c:v>
                </c:pt>
                <c:pt idx="11">
                  <c:v>2012-04</c:v>
                </c:pt>
                <c:pt idx="12">
                  <c:v>2012-05</c:v>
                </c:pt>
                <c:pt idx="13">
                  <c:v>2012-06</c:v>
                </c:pt>
                <c:pt idx="14">
                  <c:v>2012-07</c:v>
                </c:pt>
                <c:pt idx="15">
                  <c:v>2012-08</c:v>
                </c:pt>
                <c:pt idx="16">
                  <c:v>2012-09</c:v>
                </c:pt>
                <c:pt idx="17">
                  <c:v>2012-10</c:v>
                </c:pt>
                <c:pt idx="18">
                  <c:v>2012-11</c:v>
                </c:pt>
                <c:pt idx="19">
                  <c:v>2012-12</c:v>
                </c:pt>
                <c:pt idx="20">
                  <c:v>2013-01</c:v>
                </c:pt>
                <c:pt idx="21">
                  <c:v>2013-02</c:v>
                </c:pt>
                <c:pt idx="22">
                  <c:v>2013-03</c:v>
                </c:pt>
                <c:pt idx="23">
                  <c:v>2013-04</c:v>
                </c:pt>
                <c:pt idx="24">
                  <c:v>2013-05</c:v>
                </c:pt>
                <c:pt idx="25">
                  <c:v>2013-06</c:v>
                </c:pt>
                <c:pt idx="26">
                  <c:v>2013-07</c:v>
                </c:pt>
                <c:pt idx="27">
                  <c:v>2013-08</c:v>
                </c:pt>
                <c:pt idx="28">
                  <c:v>2013-09</c:v>
                </c:pt>
                <c:pt idx="29">
                  <c:v>2013-10</c:v>
                </c:pt>
                <c:pt idx="30">
                  <c:v>2013-11</c:v>
                </c:pt>
                <c:pt idx="31">
                  <c:v>2013-12</c:v>
                </c:pt>
                <c:pt idx="32">
                  <c:v>2014-01</c:v>
                </c:pt>
                <c:pt idx="33">
                  <c:v>2014-02</c:v>
                </c:pt>
                <c:pt idx="34">
                  <c:v>2014-03</c:v>
                </c:pt>
                <c:pt idx="35">
                  <c:v>2014-04</c:v>
                </c:pt>
                <c:pt idx="36">
                  <c:v>2014-05</c:v>
                </c:pt>
                <c:pt idx="37">
                  <c:v>2014-06</c:v>
                </c:pt>
                <c:pt idx="38">
                  <c:v>2014-07</c:v>
                </c:pt>
                <c:pt idx="39">
                  <c:v>2014-08</c:v>
                </c:pt>
                <c:pt idx="40">
                  <c:v>2014-09</c:v>
                </c:pt>
                <c:pt idx="41">
                  <c:v>2014-10</c:v>
                </c:pt>
                <c:pt idx="42">
                  <c:v>2014-11</c:v>
                </c:pt>
                <c:pt idx="43">
                  <c:v>2014-12</c:v>
                </c:pt>
                <c:pt idx="44">
                  <c:v>2015-01</c:v>
                </c:pt>
                <c:pt idx="45">
                  <c:v>2015-02</c:v>
                </c:pt>
                <c:pt idx="46">
                  <c:v>2015-03</c:v>
                </c:pt>
              </c:strCache>
            </c:strRef>
          </c:cat>
          <c:val>
            <c:numRef>
              <c:f>Sheet1!$B$4:$B$51</c:f>
              <c:numCache>
                <c:formatCode>General</c:formatCode>
                <c:ptCount val="47"/>
                <c:pt idx="0">
                  <c:v>98901</c:v>
                </c:pt>
                <c:pt idx="1">
                  <c:v>174527</c:v>
                </c:pt>
                <c:pt idx="2">
                  <c:v>178038</c:v>
                </c:pt>
                <c:pt idx="3">
                  <c:v>188605</c:v>
                </c:pt>
                <c:pt idx="4">
                  <c:v>169173</c:v>
                </c:pt>
                <c:pt idx="5">
                  <c:v>182613</c:v>
                </c:pt>
                <c:pt idx="6">
                  <c:v>166830</c:v>
                </c:pt>
                <c:pt idx="7">
                  <c:v>181326</c:v>
                </c:pt>
                <c:pt idx="8">
                  <c:v>177969</c:v>
                </c:pt>
                <c:pt idx="9">
                  <c:v>170135</c:v>
                </c:pt>
                <c:pt idx="10">
                  <c:v>180453</c:v>
                </c:pt>
                <c:pt idx="11">
                  <c:v>167955</c:v>
                </c:pt>
                <c:pt idx="12">
                  <c:v>178880</c:v>
                </c:pt>
                <c:pt idx="13">
                  <c:v>172933</c:v>
                </c:pt>
                <c:pt idx="14">
                  <c:v>178964</c:v>
                </c:pt>
                <c:pt idx="15">
                  <c:v>179164</c:v>
                </c:pt>
                <c:pt idx="16">
                  <c:v>174813</c:v>
                </c:pt>
                <c:pt idx="17">
                  <c:v>181621</c:v>
                </c:pt>
                <c:pt idx="18">
                  <c:v>178998</c:v>
                </c:pt>
                <c:pt idx="19">
                  <c:v>173657</c:v>
                </c:pt>
                <c:pt idx="20">
                  <c:v>181729</c:v>
                </c:pt>
                <c:pt idx="21">
                  <c:v>160233</c:v>
                </c:pt>
                <c:pt idx="22">
                  <c:v>181389</c:v>
                </c:pt>
                <c:pt idx="23">
                  <c:v>173642</c:v>
                </c:pt>
                <c:pt idx="24">
                  <c:v>185826</c:v>
                </c:pt>
                <c:pt idx="25">
                  <c:v>176813</c:v>
                </c:pt>
                <c:pt idx="26">
                  <c:v>180983</c:v>
                </c:pt>
                <c:pt idx="27">
                  <c:v>180031</c:v>
                </c:pt>
                <c:pt idx="28">
                  <c:v>176830</c:v>
                </c:pt>
                <c:pt idx="29">
                  <c:v>181521</c:v>
                </c:pt>
                <c:pt idx="30">
                  <c:v>177341</c:v>
                </c:pt>
                <c:pt idx="31">
                  <c:v>180802</c:v>
                </c:pt>
                <c:pt idx="32">
                  <c:v>184554</c:v>
                </c:pt>
                <c:pt idx="33">
                  <c:v>154151</c:v>
                </c:pt>
                <c:pt idx="34">
                  <c:v>179804</c:v>
                </c:pt>
                <c:pt idx="35">
                  <c:v>174149</c:v>
                </c:pt>
                <c:pt idx="36">
                  <c:v>169555</c:v>
                </c:pt>
                <c:pt idx="37">
                  <c:v>172741</c:v>
                </c:pt>
                <c:pt idx="38">
                  <c:v>179026</c:v>
                </c:pt>
                <c:pt idx="39">
                  <c:v>178975</c:v>
                </c:pt>
                <c:pt idx="40">
                  <c:v>173385</c:v>
                </c:pt>
                <c:pt idx="41">
                  <c:v>179303</c:v>
                </c:pt>
                <c:pt idx="42">
                  <c:v>174855</c:v>
                </c:pt>
                <c:pt idx="43">
                  <c:v>174010</c:v>
                </c:pt>
                <c:pt idx="44">
                  <c:v>179837</c:v>
                </c:pt>
                <c:pt idx="45">
                  <c:v>160509</c:v>
                </c:pt>
                <c:pt idx="46">
                  <c:v>94829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47-4A9A-BFB1-A7EBE6CEC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1226879"/>
        <c:axId val="1491206239"/>
      </c:lineChart>
      <c:catAx>
        <c:axId val="149122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206239"/>
        <c:crosses val="autoZero"/>
        <c:auto val="1"/>
        <c:lblAlgn val="ctr"/>
        <c:lblOffset val="100"/>
        <c:noMultiLvlLbl val="0"/>
      </c:catAx>
      <c:valAx>
        <c:axId val="149120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22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mysql3!$B$2:$B$63</cx:f>
        <cx:lvl ptCount="62">
          <cx:pt idx="0">04-Dec-13</cx:pt>
          <cx:pt idx="1">04-Dec-13</cx:pt>
          <cx:pt idx="2">04-Dec-13</cx:pt>
          <cx:pt idx="3">04-Dec-13</cx:pt>
          <cx:pt idx="4">04-Dec-13</cx:pt>
          <cx:pt idx="5">04-Dec-13</cx:pt>
          <cx:pt idx="6">04-Dec-13</cx:pt>
          <cx:pt idx="7">04-Dec-13</cx:pt>
          <cx:pt idx="8">04-Dec-13</cx:pt>
          <cx:pt idx="9">04-Dec-13</cx:pt>
          <cx:pt idx="10">04-Dec-13</cx:pt>
          <cx:pt idx="11">04-Dec-13</cx:pt>
          <cx:pt idx="12">04-Dec-13</cx:pt>
          <cx:pt idx="13">04-Dec-13</cx:pt>
          <cx:pt idx="14">04-Dec-13</cx:pt>
          <cx:pt idx="15">04-Dec-13</cx:pt>
          <cx:pt idx="16">04-Dec-13</cx:pt>
          <cx:pt idx="17">04-Dec-13</cx:pt>
          <cx:pt idx="18">04-Dec-13</cx:pt>
          <cx:pt idx="19">04-Dec-13</cx:pt>
          <cx:pt idx="20">04-Dec-13</cx:pt>
          <cx:pt idx="21">04-Dec-13</cx:pt>
          <cx:pt idx="22">04-Dec-13</cx:pt>
          <cx:pt idx="23">04-Dec-13</cx:pt>
          <cx:pt idx="24">04-Dec-13</cx:pt>
          <cx:pt idx="25">04-Dec-13</cx:pt>
          <cx:pt idx="26">04-Dec-13</cx:pt>
          <cx:pt idx="27">04-Dec-13</cx:pt>
          <cx:pt idx="28">04-Dec-13</cx:pt>
          <cx:pt idx="29">04-Dec-13</cx:pt>
          <cx:pt idx="30">04-Dec-13</cx:pt>
          <cx:pt idx="31">04-Dec-13</cx:pt>
          <cx:pt idx="32">04-Dec-13</cx:pt>
          <cx:pt idx="33">04-Dec-13</cx:pt>
          <cx:pt idx="34">04-Dec-13</cx:pt>
          <cx:pt idx="35">04-Dec-13</cx:pt>
          <cx:pt idx="36">04-Dec-13</cx:pt>
          <cx:pt idx="37">04-Dec-13</cx:pt>
          <cx:pt idx="38">04-Dec-13</cx:pt>
          <cx:pt idx="39">04-Dec-13</cx:pt>
          <cx:pt idx="40">04-Dec-13</cx:pt>
          <cx:pt idx="41">04-Dec-13</cx:pt>
          <cx:pt idx="42">04-Dec-13</cx:pt>
          <cx:pt idx="43">04-Dec-13</cx:pt>
          <cx:pt idx="44">04-Dec-13</cx:pt>
          <cx:pt idx="45">04-Dec-13</cx:pt>
          <cx:pt idx="46">04-Dec-13</cx:pt>
          <cx:pt idx="47">04-Dec-13</cx:pt>
          <cx:pt idx="48">04-Dec-13</cx:pt>
          <cx:pt idx="49">04-Dec-13</cx:pt>
          <cx:pt idx="50">04-Dec-13</cx:pt>
          <cx:pt idx="51">04-Dec-13</cx:pt>
          <cx:pt idx="52">04-Dec-13</cx:pt>
          <cx:pt idx="53">04-Dec-13</cx:pt>
          <cx:pt idx="54">04-Dec-13</cx:pt>
          <cx:pt idx="55">04-Dec-13</cx:pt>
          <cx:pt idx="56">04-Dec-13</cx:pt>
          <cx:pt idx="57">04-Dec-13</cx:pt>
          <cx:pt idx="58">04-Dec-13</cx:pt>
          <cx:pt idx="59">04-Dec-13</cx:pt>
          <cx:pt idx="60">04-Dec-13</cx:pt>
          <cx:pt idx="61">04-Dec-13</cx:pt>
        </cx:lvl>
      </cx:strDim>
      <cx:numDim type="val">
        <cx:f>mysql3!$C$2:$C$63</cx:f>
        <cx:lvl ptCount="62" formatCode="General">
          <cx:pt idx="0">70</cx:pt>
          <cx:pt idx="1">87</cx:pt>
          <cx:pt idx="2">90</cx:pt>
          <cx:pt idx="3">74</cx:pt>
          <cx:pt idx="4">85</cx:pt>
          <cx:pt idx="5">80</cx:pt>
          <cx:pt idx="6">90</cx:pt>
          <cx:pt idx="7">82</cx:pt>
          <cx:pt idx="8">103</cx:pt>
          <cx:pt idx="9">61</cx:pt>
          <cx:pt idx="10">58</cx:pt>
          <cx:pt idx="11">100</cx:pt>
          <cx:pt idx="12">63</cx:pt>
          <cx:pt idx="13">97</cx:pt>
          <cx:pt idx="14">74</cx:pt>
          <cx:pt idx="15">35</cx:pt>
          <cx:pt idx="16">48</cx:pt>
          <cx:pt idx="17">82</cx:pt>
          <cx:pt idx="18">91</cx:pt>
          <cx:pt idx="19">42</cx:pt>
          <cx:pt idx="20">86</cx:pt>
          <cx:pt idx="21">99</cx:pt>
          <cx:pt idx="22">83</cx:pt>
          <cx:pt idx="23">36</cx:pt>
          <cx:pt idx="24">96</cx:pt>
          <cx:pt idx="25">61</cx:pt>
          <cx:pt idx="26">78</cx:pt>
          <cx:pt idx="27">37</cx:pt>
          <cx:pt idx="28">47</cx:pt>
          <cx:pt idx="29">89</cx:pt>
          <cx:pt idx="30">70</cx:pt>
          <cx:pt idx="31">105</cx:pt>
          <cx:pt idx="32">35</cx:pt>
          <cx:pt idx="33">41</cx:pt>
          <cx:pt idx="34">68</cx:pt>
          <cx:pt idx="35">43</cx:pt>
          <cx:pt idx="36">79</cx:pt>
          <cx:pt idx="37">68</cx:pt>
          <cx:pt idx="38">92</cx:pt>
          <cx:pt idx="39">40</cx:pt>
          <cx:pt idx="40">71</cx:pt>
          <cx:pt idx="41">66</cx:pt>
          <cx:pt idx="42">40</cx:pt>
          <cx:pt idx="43">71</cx:pt>
          <cx:pt idx="44">60</cx:pt>
          <cx:pt idx="45">102</cx:pt>
          <cx:pt idx="46">67</cx:pt>
          <cx:pt idx="47">78</cx:pt>
          <cx:pt idx="48">43</cx:pt>
          <cx:pt idx="49">63</cx:pt>
          <cx:pt idx="50">75</cx:pt>
          <cx:pt idx="51">37</cx:pt>
          <cx:pt idx="52">54</cx:pt>
          <cx:pt idx="53">71</cx:pt>
          <cx:pt idx="54">79</cx:pt>
          <cx:pt idx="55">12</cx:pt>
          <cx:pt idx="56">34</cx:pt>
          <cx:pt idx="57">46</cx:pt>
          <cx:pt idx="58">49</cx:pt>
          <cx:pt idx="59">47</cx:pt>
          <cx:pt idx="60">56</cx:pt>
          <cx:pt idx="61">15</cx:pt>
        </cx:lvl>
      </cx:numDim>
    </cx:data>
  </cx:chartData>
  <cx:chart>
    <cx:title pos="t" align="ctr" overlay="0">
      <cx:tx>
        <cx:txData>
          <cx:v>trans_date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cap="all" spc="15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Trebuchet MS" panose="020B0603020202020204"/>
            </a:rPr>
            <a:t>trans_date</a:t>
          </a:r>
        </a:p>
      </cx:txPr>
    </cx:title>
    <cx:plotArea>
      <cx:plotAreaRegion>
        <cx:series layoutId="funnel" uniqueId="{93EDED3A-904D-4A0D-990E-1DFF75D4B828}">
          <cx:tx>
            <cx:txData>
              <cx:f>mysql3!$C$1</cx:f>
              <cx:v>trans_amount</cx:v>
            </cx:txData>
          </cx:tx>
          <cx:dataId val="0"/>
        </cx:series>
      </cx:plotAreaRegion>
      <cx:axis id="0">
        <cx:catScaling gapWidth="0.200000003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9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1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1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24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5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2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6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5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2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0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6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6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2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5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83CB-E7AA-4A17-AC70-16F4943ACC9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32E1-66CA-4E46-ABF8-213444E6A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6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4398-6DAD-7308-8C56-6BDB1D35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317" y="1503947"/>
            <a:ext cx="9001462" cy="1046734"/>
          </a:xfrm>
        </p:spPr>
        <p:txBody>
          <a:bodyPr>
            <a:normAutofit/>
          </a:bodyPr>
          <a:lstStyle/>
          <a:p>
            <a:r>
              <a:rPr lang="en-IN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D3948-A7CE-066E-6EF3-7EAEED04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930" y="3241469"/>
            <a:ext cx="9218228" cy="2112584"/>
          </a:xfrm>
        </p:spPr>
        <p:txBody>
          <a:bodyPr>
            <a:normAutofit/>
          </a:bodyPr>
          <a:lstStyle/>
          <a:p>
            <a:r>
              <a:rPr lang="en-IN" dirty="0"/>
              <a:t>SALES DATA ANALYSIS AND REPORTING FOR A RETAIL CHAIN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SHAHINA NAAZ KHAN</a:t>
            </a:r>
          </a:p>
          <a:p>
            <a:endParaRPr lang="en-IN" dirty="0"/>
          </a:p>
        </p:txBody>
      </p:sp>
      <p:pic>
        <p:nvPicPr>
          <p:cNvPr id="1028" name="Picture 4" descr="Internship Studio | LinkedIn">
            <a:extLst>
              <a:ext uri="{FF2B5EF4-FFF2-40B4-BE49-F238E27FC236}">
                <a16:creationId xmlns:a16="http://schemas.microsoft.com/office/drawing/2014/main" id="{B3DE9E7F-AD5F-F40C-9C40-8AD877446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2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3428-AB8D-8515-8E8A-6FD743DF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66" y="2024514"/>
            <a:ext cx="1035376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729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29F6-06A9-C899-5045-7442A6C0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07306"/>
            <a:ext cx="10353762" cy="3695136"/>
          </a:xfrm>
        </p:spPr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sales data analysis and reporting for a retail chain involves a comprehensive examination of transaction data to uncover trends, patterns, and key performance indicators that drive business success.</a:t>
            </a:r>
            <a:endParaRPr lang="en-US" u="none" strike="noStrike" cap="none" spc="0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examination of transaction data.
Data cleaning and preparation to ensure accuracy.
Analysis of sales performance by time, product categories, and outlets.</a:t>
            </a:r>
          </a:p>
          <a:p>
            <a:endParaRPr lang="en-IN" dirty="0"/>
          </a:p>
        </p:txBody>
      </p:sp>
      <p:pic>
        <p:nvPicPr>
          <p:cNvPr id="4" name="Picture 4" descr="Internship Studio | LinkedIn">
            <a:extLst>
              <a:ext uri="{FF2B5EF4-FFF2-40B4-BE49-F238E27FC236}">
                <a16:creationId xmlns:a16="http://schemas.microsoft.com/office/drawing/2014/main" id="{C459BC25-1DF4-E326-F609-4C447B5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About Us | Internship Studio">
            <a:extLst>
              <a:ext uri="{FF2B5EF4-FFF2-40B4-BE49-F238E27FC236}">
                <a16:creationId xmlns:a16="http://schemas.microsoft.com/office/drawing/2014/main" id="{DBBBAE1E-4121-B723-EF82-A8F1E429DEA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67285" y="769743"/>
            <a:ext cx="10353761" cy="13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37581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5C6-27EF-B4D4-4E32-7122C7F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9CA0-F14E-B530-5769-3BD6D36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This project aims to analyze sales data using Python, SQL, and Excel to generate meaningful reports for a retail chain, uncovering trends, patterns, and key performance indicators for business success.</a:t>
            </a:r>
          </a:p>
          <a:p>
            <a:endParaRPr lang="en-IN" dirty="0"/>
          </a:p>
        </p:txBody>
      </p:sp>
      <p:pic>
        <p:nvPicPr>
          <p:cNvPr id="4" name="Picture 4" descr="Internship Studio | LinkedIn">
            <a:extLst>
              <a:ext uri="{FF2B5EF4-FFF2-40B4-BE49-F238E27FC236}">
                <a16:creationId xmlns:a16="http://schemas.microsoft.com/office/drawing/2014/main" id="{BB45D6E7-E871-EBD1-C145-514A547C7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1B167-DCF1-FB85-6548-14CD109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3715352"/>
            <a:ext cx="5252253" cy="20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6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D26-147F-56E1-A0CA-8A771C7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F8B7-B1EE-B0C5-6F81-C62EC713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Data collection from Kaggle.com.
Use of MySQL for maintaining and querying sales data.
Data cleaning, exploration, visualization and processes implemented in Python to provide us with the insights of data.</a:t>
            </a:r>
          </a:p>
          <a:p>
            <a:endParaRPr lang="en-IN" dirty="0"/>
          </a:p>
        </p:txBody>
      </p:sp>
      <p:pic>
        <p:nvPicPr>
          <p:cNvPr id="4" name="Picture 4" descr="Internship Studio | LinkedIn">
            <a:extLst>
              <a:ext uri="{FF2B5EF4-FFF2-40B4-BE49-F238E27FC236}">
                <a16:creationId xmlns:a16="http://schemas.microsoft.com/office/drawing/2014/main" id="{9A1F62CD-FF6C-5553-1788-8317EF02C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1328-6849-593E-B354-9CC1FFE4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53" y="1358927"/>
            <a:ext cx="5111620" cy="996032"/>
          </a:xfrm>
        </p:spPr>
        <p:txBody>
          <a:bodyPr>
            <a:normAutofit fontScale="90000"/>
          </a:bodyPr>
          <a:lstStyle/>
          <a:p>
            <a:r>
              <a:rPr lang="en-IN" sz="1800" b="0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MySQL Query to visualize the graph where transaction amount is 70.</a:t>
            </a:r>
            <a:br>
              <a:rPr lang="en-IN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4" name="Picture 4" descr="Internship Studio | LinkedIn">
            <a:extLst>
              <a:ext uri="{FF2B5EF4-FFF2-40B4-BE49-F238E27FC236}">
                <a16:creationId xmlns:a16="http://schemas.microsoft.com/office/drawing/2014/main" id="{AEA58495-4B6B-E1AE-A421-40938F86F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59FA75-9778-133F-EA0A-736272F65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493842"/>
              </p:ext>
            </p:extLst>
          </p:nvPr>
        </p:nvGraphicFramePr>
        <p:xfrm>
          <a:off x="885942" y="2695074"/>
          <a:ext cx="3936315" cy="280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6E826E-8D88-B8CB-BF53-00109D3C401B}"/>
              </a:ext>
            </a:extLst>
          </p:cNvPr>
          <p:cNvSpPr txBox="1"/>
          <p:nvPr/>
        </p:nvSpPr>
        <p:spPr>
          <a:xfrm>
            <a:off x="5438273" y="1358927"/>
            <a:ext cx="5322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MySQL Q</a:t>
            </a:r>
            <a:r>
              <a:rPr lang="en-IN" sz="1600" kern="100" dirty="0"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UERY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TO VISUALIZE THE </a:t>
            </a:r>
            <a:r>
              <a:rPr lang="en-IN" sz="1600" kern="100" dirty="0"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GRAPH WHERE TRANSACTION DATE IS 4</a:t>
            </a:r>
            <a:r>
              <a:rPr lang="en-IN" sz="1600" kern="100" baseline="30000" dirty="0"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TH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DECEMBER 2013.</a:t>
            </a:r>
            <a:endParaRPr lang="en-IN" sz="16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B018F6F-3483-3A78-3E1D-972C0DA065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8491335"/>
                  </p:ext>
                </p:extLst>
              </p:nvPr>
            </p:nvGraphicFramePr>
            <p:xfrm>
              <a:off x="6015790" y="2695074"/>
              <a:ext cx="4552749" cy="27335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B018F6F-3483-3A78-3E1D-972C0DA065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790" y="2695074"/>
                <a:ext cx="4552749" cy="27335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28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68EE0D-8B27-3116-471C-34FE8B1D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27638"/>
              </p:ext>
            </p:extLst>
          </p:nvPr>
        </p:nvGraphicFramePr>
        <p:xfrm>
          <a:off x="1729877" y="1776561"/>
          <a:ext cx="3371512" cy="1813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813">
                  <a:extLst>
                    <a:ext uri="{9D8B030D-6E8A-4147-A177-3AD203B41FA5}">
                      <a16:colId xmlns:a16="http://schemas.microsoft.com/office/drawing/2014/main" val="1103877975"/>
                    </a:ext>
                  </a:extLst>
                </a:gridCol>
                <a:gridCol w="1124458">
                  <a:extLst>
                    <a:ext uri="{9D8B030D-6E8A-4147-A177-3AD203B41FA5}">
                      <a16:colId xmlns:a16="http://schemas.microsoft.com/office/drawing/2014/main" val="4106737938"/>
                    </a:ext>
                  </a:extLst>
                </a:gridCol>
                <a:gridCol w="1838241">
                  <a:extLst>
                    <a:ext uri="{9D8B030D-6E8A-4147-A177-3AD203B41FA5}">
                      <a16:colId xmlns:a16="http://schemas.microsoft.com/office/drawing/2014/main" val="3676621305"/>
                    </a:ext>
                  </a:extLst>
                </a:gridCol>
              </a:tblGrid>
              <a:tr h="346393"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month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Tran_amount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805468"/>
                  </a:ext>
                </a:extLst>
              </a:tr>
              <a:tr h="489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726775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229395"/>
                  </a:ext>
                </a:extLst>
              </a:tr>
              <a:tr h="489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725058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055988"/>
                  </a:ext>
                </a:extLst>
              </a:tr>
              <a:tr h="489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724089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7195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6D4E17-FDD2-87D4-0919-3F6879375528}"/>
              </a:ext>
            </a:extLst>
          </p:cNvPr>
          <p:cNvSpPr txBox="1"/>
          <p:nvPr/>
        </p:nvSpPr>
        <p:spPr>
          <a:xfrm>
            <a:off x="870153" y="725038"/>
            <a:ext cx="6223665" cy="36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Which 3 months have had the highest transaction amounts?</a:t>
            </a:r>
            <a:endParaRPr lang="en-IN" sz="1200" kern="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D8B09-5521-47A3-82C8-591DC793DA1D}"/>
              </a:ext>
            </a:extLst>
          </p:cNvPr>
          <p:cNvSpPr txBox="1"/>
          <p:nvPr/>
        </p:nvSpPr>
        <p:spPr>
          <a:xfrm>
            <a:off x="5527497" y="2182861"/>
            <a:ext cx="6096000" cy="36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Customers having highest number of orders?</a:t>
            </a:r>
            <a:endParaRPr lang="en-IN" sz="1200" kern="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D3A52F-DB57-79F8-C190-78F012916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29258"/>
              </p:ext>
            </p:extLst>
          </p:nvPr>
        </p:nvGraphicFramePr>
        <p:xfrm>
          <a:off x="6623086" y="3214151"/>
          <a:ext cx="2954051" cy="2705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98">
                  <a:extLst>
                    <a:ext uri="{9D8B030D-6E8A-4147-A177-3AD203B41FA5}">
                      <a16:colId xmlns:a16="http://schemas.microsoft.com/office/drawing/2014/main" val="1383239020"/>
                    </a:ext>
                  </a:extLst>
                </a:gridCol>
                <a:gridCol w="1165777">
                  <a:extLst>
                    <a:ext uri="{9D8B030D-6E8A-4147-A177-3AD203B41FA5}">
                      <a16:colId xmlns:a16="http://schemas.microsoft.com/office/drawing/2014/main" val="3276277403"/>
                    </a:ext>
                  </a:extLst>
                </a:gridCol>
                <a:gridCol w="943276">
                  <a:extLst>
                    <a:ext uri="{9D8B030D-6E8A-4147-A177-3AD203B41FA5}">
                      <a16:colId xmlns:a16="http://schemas.microsoft.com/office/drawing/2014/main" val="1677241702"/>
                    </a:ext>
                  </a:extLst>
                </a:gridCol>
              </a:tblGrid>
              <a:tr h="629997"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Customer_id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count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121274"/>
                  </a:ext>
                </a:extLst>
              </a:tr>
              <a:tr h="41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CS4424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39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467762"/>
                  </a:ext>
                </a:extLst>
              </a:tr>
              <a:tr h="41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CS4320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38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76357"/>
                  </a:ext>
                </a:extLst>
              </a:tr>
              <a:tr h="41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CS3799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36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257604"/>
                  </a:ext>
                </a:extLst>
              </a:tr>
              <a:tr h="41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CS3013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35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016293"/>
                  </a:ext>
                </a:extLst>
              </a:tr>
              <a:tr h="41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CS1215</a:t>
                      </a:r>
                      <a:endParaRPr lang="en-IN" sz="1100" kern="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35</a:t>
                      </a:r>
                      <a:endParaRPr lang="en-IN" sz="1100" kern="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096336"/>
                  </a:ext>
                </a:extLst>
              </a:tr>
            </a:tbl>
          </a:graphicData>
        </a:graphic>
      </p:graphicFrame>
      <p:pic>
        <p:nvPicPr>
          <p:cNvPr id="13" name="Picture 4" descr="Internship Studio | LinkedIn">
            <a:extLst>
              <a:ext uri="{FF2B5EF4-FFF2-40B4-BE49-F238E27FC236}">
                <a16:creationId xmlns:a16="http://schemas.microsoft.com/office/drawing/2014/main" id="{3E889D28-682E-5C80-CE55-D22FEAA45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0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E0F9-0AA6-A0C0-6065-601C48B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806" y="1208552"/>
            <a:ext cx="4415906" cy="1326321"/>
          </a:xfrm>
        </p:spPr>
        <p:txBody>
          <a:bodyPr/>
          <a:lstStyle/>
          <a:p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of monthly sales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8DD8-6495-892E-D845-F1782D049F16}"/>
              </a:ext>
            </a:extLst>
          </p:cNvPr>
          <p:cNvSpPr txBox="1"/>
          <p:nvPr/>
        </p:nvSpPr>
        <p:spPr>
          <a:xfrm>
            <a:off x="365760" y="882519"/>
            <a:ext cx="6714337" cy="36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Mangal" panose="02040503050203030202" pitchFamily="18" charset="0"/>
              </a:rPr>
              <a:t>Customers having highest value of orders</a:t>
            </a:r>
            <a:endParaRPr lang="en-IN" sz="1200" kern="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C56840-EF00-A1C9-E547-0E58C74BE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99924"/>
            <a:ext cx="4657314" cy="347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7ED3B-6D9D-47AA-526F-2DB7E593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8" y="2120074"/>
            <a:ext cx="5682141" cy="3246701"/>
          </a:xfrm>
          <a:prstGeom prst="rect">
            <a:avLst/>
          </a:prstGeom>
        </p:spPr>
      </p:pic>
      <p:pic>
        <p:nvPicPr>
          <p:cNvPr id="8" name="Picture 4" descr="Internship Studio | LinkedIn">
            <a:extLst>
              <a:ext uri="{FF2B5EF4-FFF2-40B4-BE49-F238E27FC236}">
                <a16:creationId xmlns:a16="http://schemas.microsoft.com/office/drawing/2014/main" id="{A52D5D38-F4CD-41E1-6CCA-6C0933BCA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6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27F9-6CA6-2D65-BBB3-5DAA10FD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055" y="1240657"/>
            <a:ext cx="4273617" cy="1326321"/>
          </a:xfrm>
        </p:spPr>
        <p:txBody>
          <a:bodyPr>
            <a:normAutofit/>
          </a:bodyPr>
          <a:lstStyle/>
          <a:p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of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9CB72-0D11-14C7-F4AE-AA4A05878B84}"/>
              </a:ext>
            </a:extLst>
          </p:cNvPr>
          <p:cNvSpPr txBox="1"/>
          <p:nvPr/>
        </p:nvSpPr>
        <p:spPr>
          <a:xfrm>
            <a:off x="988463" y="871325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</a:rPr>
              <a:t>Analysing Top 5 Customers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113429-865D-BD97-628C-4DEE49BF5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761549"/>
              </p:ext>
            </p:extLst>
          </p:nvPr>
        </p:nvGraphicFramePr>
        <p:xfrm>
          <a:off x="6494448" y="2229749"/>
          <a:ext cx="5132869" cy="326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930E24-874A-976A-C6D9-31D1124A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" y="1839669"/>
            <a:ext cx="4768883" cy="3879038"/>
          </a:xfrm>
          <a:prstGeom prst="rect">
            <a:avLst/>
          </a:prstGeom>
        </p:spPr>
      </p:pic>
      <p:pic>
        <p:nvPicPr>
          <p:cNvPr id="10" name="Picture 4" descr="Internship Studio | LinkedIn">
            <a:extLst>
              <a:ext uri="{FF2B5EF4-FFF2-40B4-BE49-F238E27FC236}">
                <a16:creationId xmlns:a16="http://schemas.microsoft.com/office/drawing/2014/main" id="{4CD60631-78E5-C8C3-9DA7-8D15B28FB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7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1885-DF4C-F078-93A3-4750A05B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E97D-ED65-7B0D-4746-08406CB8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Valuable insights on sales performance dynamics.
Optimized inventory and targeted marketing strategies based on analysis.
Support for decision-making regarding resource allocation.</a:t>
            </a:r>
          </a:p>
          <a:p>
            <a:endParaRPr lang="en-IN" dirty="0"/>
          </a:p>
        </p:txBody>
      </p:sp>
      <p:pic>
        <p:nvPicPr>
          <p:cNvPr id="4" name="Picture 4" descr="Internship Studio | LinkedIn">
            <a:extLst>
              <a:ext uri="{FF2B5EF4-FFF2-40B4-BE49-F238E27FC236}">
                <a16:creationId xmlns:a16="http://schemas.microsoft.com/office/drawing/2014/main" id="{2B288216-6A65-35F2-418A-D99F43B9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30536" r="11844" b="29104"/>
          <a:stretch/>
        </p:blipFill>
        <p:spPr bwMode="auto">
          <a:xfrm>
            <a:off x="8575497" y="0"/>
            <a:ext cx="3616503" cy="12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4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1735</TotalTime>
  <Words>284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Trebuchet MS</vt:lpstr>
      <vt:lpstr>Damask</vt:lpstr>
      <vt:lpstr>FINAL PROJECT</vt:lpstr>
      <vt:lpstr>Abstract</vt:lpstr>
      <vt:lpstr>objective</vt:lpstr>
      <vt:lpstr>METHODOLOGY</vt:lpstr>
      <vt:lpstr>MySQL Query to visualize the graph where transaction amount is 70. </vt:lpstr>
      <vt:lpstr>PowerPoint Presentation</vt:lpstr>
      <vt:lpstr>time-series of monthly sales</vt:lpstr>
      <vt:lpstr>Total transaction of sales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Shahina Naaz Khan</dc:creator>
  <cp:lastModifiedBy>Shahina Naaz Khan</cp:lastModifiedBy>
  <cp:revision>2</cp:revision>
  <dcterms:created xsi:type="dcterms:W3CDTF">2024-08-22T15:32:09Z</dcterms:created>
  <dcterms:modified xsi:type="dcterms:W3CDTF">2024-08-23T21:52:18Z</dcterms:modified>
</cp:coreProperties>
</file>