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2.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56" r:id="rId2"/>
    <p:sldId id="257" r:id="rId3"/>
    <p:sldId id="317" r:id="rId4"/>
    <p:sldId id="291" r:id="rId5"/>
    <p:sldId id="292" r:id="rId6"/>
    <p:sldId id="294" r:id="rId7"/>
    <p:sldId id="295" r:id="rId8"/>
    <p:sldId id="270" r:id="rId9"/>
    <p:sldId id="299" r:id="rId10"/>
    <p:sldId id="300" r:id="rId11"/>
    <p:sldId id="302" r:id="rId12"/>
    <p:sldId id="303" r:id="rId13"/>
    <p:sldId id="304" r:id="rId14"/>
    <p:sldId id="305" r:id="rId15"/>
    <p:sldId id="306" r:id="rId16"/>
    <p:sldId id="307" r:id="rId17"/>
    <p:sldId id="308" r:id="rId18"/>
    <p:sldId id="310" r:id="rId19"/>
    <p:sldId id="312" r:id="rId20"/>
    <p:sldId id="282" r:id="rId21"/>
    <p:sldId id="286" r:id="rId22"/>
    <p:sldId id="287" r:id="rId23"/>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808080"/>
    <a:srgbClr val="5F5F5F"/>
    <a:srgbClr val="D5D5D5"/>
    <a:srgbClr val="EAEAEA"/>
    <a:srgbClr val="DDDDDD"/>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98"/>
    <p:restoredTop sz="94660"/>
  </p:normalViewPr>
  <p:slideViewPr>
    <p:cSldViewPr snapToGrid="0">
      <p:cViewPr varScale="1">
        <p:scale>
          <a:sx n="66" d="100"/>
          <a:sy n="66" d="100"/>
        </p:scale>
        <p:origin x="82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2024/9/15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smtClean="0">
                <a:ea typeface="Arial Unicode MS" panose="020B0604020202020204"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smtClean="0"/>
            </a:lvl1pPr>
          </a:lstStyle>
          <a:p>
            <a:pPr marL="0" marR="0" lvl="0" indent="0" algn="r" defTabSz="914400" rtl="0" eaLnBrk="0" fontAlgn="base" latinLnBrk="0" hangingPunct="0">
              <a:lnSpc>
                <a:spcPct val="100000"/>
              </a:lnSpc>
              <a:spcBef>
                <a:spcPct val="0"/>
              </a:spcBef>
              <a:spcAft>
                <a:spcPct val="0"/>
              </a:spcAft>
              <a:buClrTx/>
              <a:buSzTx/>
              <a:buFontTx/>
              <a:buNone/>
              <a:defRPr/>
            </a:pPr>
            <a:fld id="{204E4932-DEB1-47F0-9C24-E08B6EA0E1A4}" type="datetimeFigureOut">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Arial Unicode MS" panose="020B0604020202020204" charset="-122"/>
                <a:cs typeface="+mn-cs"/>
              </a:rPr>
              <a:t>2024/9/15</a:t>
            </a:fld>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Arial Unicode MS" panose="020B0604020202020204" charset="-122"/>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smtClean="0">
                <a:ea typeface="Arial Unicode MS" panose="020B0604020202020204"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smtClean="0"/>
            </a:lvl1pPr>
          </a:lstStyle>
          <a:p>
            <a:pPr marL="0" marR="0" lvl="0" indent="0" algn="r" defTabSz="914400" rtl="0" eaLnBrk="0" fontAlgn="base" latinLnBrk="0" hangingPunct="0">
              <a:lnSpc>
                <a:spcPct val="100000"/>
              </a:lnSpc>
              <a:spcBef>
                <a:spcPct val="0"/>
              </a:spcBef>
              <a:spcAft>
                <a:spcPct val="0"/>
              </a:spcAft>
              <a:buClrTx/>
              <a:buSzTx/>
              <a:buFontTx/>
              <a:buNone/>
              <a:defRPr/>
            </a:pPr>
            <a:fld id="{454DF89D-DCEF-4713-88D5-EEF5810C93AB}" type="slidenum">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Arial Unicode MS" panose="020B0604020202020204" charset="-122"/>
                <a:cs typeface="+mn-cs"/>
              </a:rPr>
              <a:t>‹#›</a:t>
            </a:fld>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Arial Unicode MS" panose="020B0604020202020204"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Calibri" panose="020F0502020204030204" pitchFamily="34" charset="0"/>
        <a:cs typeface="+mn-cs"/>
      </a:defRPr>
    </a:lvl1pPr>
    <a:lvl2pPr marL="457200" algn="l" rtl="0" fontAlgn="base">
      <a:spcBef>
        <a:spcPct val="30000"/>
      </a:spcBef>
      <a:spcAft>
        <a:spcPct val="0"/>
      </a:spcAft>
      <a:defRPr sz="1200" kern="1200">
        <a:solidFill>
          <a:schemeClr val="tx1"/>
        </a:solidFill>
        <a:latin typeface="+mn-lt"/>
        <a:ea typeface="Calibri" panose="020F0502020204030204" pitchFamily="34" charset="0"/>
        <a:cs typeface="+mn-cs"/>
      </a:defRPr>
    </a:lvl2pPr>
    <a:lvl3pPr marL="914400" algn="l" rtl="0" fontAlgn="base">
      <a:spcBef>
        <a:spcPct val="30000"/>
      </a:spcBef>
      <a:spcAft>
        <a:spcPct val="0"/>
      </a:spcAft>
      <a:defRPr sz="1200" kern="1200">
        <a:solidFill>
          <a:schemeClr val="tx1"/>
        </a:solidFill>
        <a:latin typeface="+mn-lt"/>
        <a:ea typeface="Calibri" panose="020F0502020204030204" pitchFamily="34" charset="0"/>
        <a:cs typeface="+mn-cs"/>
      </a:defRPr>
    </a:lvl3pPr>
    <a:lvl4pPr marL="1371600" algn="l" rtl="0" fontAlgn="base">
      <a:spcBef>
        <a:spcPct val="30000"/>
      </a:spcBef>
      <a:spcAft>
        <a:spcPct val="0"/>
      </a:spcAft>
      <a:defRPr sz="1200" kern="1200">
        <a:solidFill>
          <a:schemeClr val="tx1"/>
        </a:solidFill>
        <a:latin typeface="+mn-lt"/>
        <a:ea typeface="Calibri" panose="020F0502020204030204" pitchFamily="34" charset="0"/>
        <a:cs typeface="+mn-cs"/>
      </a:defRPr>
    </a:lvl4pPr>
    <a:lvl5pPr marL="1828800" algn="l" rtl="0" fontAlgn="base">
      <a:spcBef>
        <a:spcPct val="30000"/>
      </a:spcBef>
      <a:spcAft>
        <a:spcPct val="0"/>
      </a:spcAft>
      <a:defRPr sz="1200" kern="1200">
        <a:solidFill>
          <a:schemeClr val="tx1"/>
        </a:solidFill>
        <a:latin typeface="+mn-lt"/>
        <a:ea typeface="Calibri" panose="020F050202020403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ln>
            <a:solidFill>
              <a:srgbClr val="000000">
                <a:alpha val="100000"/>
              </a:srgbClr>
            </a:solidFill>
            <a:miter lim="800000"/>
          </a:ln>
        </p:spPr>
      </p:sp>
      <p:sp>
        <p:nvSpPr>
          <p:cNvPr id="18435"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en-US" altLang="zh-CN" dirty="0"/>
          </a:p>
        </p:txBody>
      </p:sp>
      <p:sp>
        <p:nvSpPr>
          <p:cNvPr id="18436"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ea typeface="SimSun" panose="02010600030101010101" pitchFamily="2" charset="-122"/>
              </a:rPr>
              <a:t>21</a:t>
            </a:fld>
            <a:endParaRPr lang="zh-CN" altLang="en-US" sz="1200" dirty="0">
              <a:ea typeface="SimSun"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ln>
            <a:solidFill>
              <a:srgbClr val="000000">
                <a:alpha val="100000"/>
              </a:srgbClr>
            </a:solidFill>
            <a:miter lim="800000"/>
          </a:ln>
        </p:spPr>
      </p:sp>
      <p:sp>
        <p:nvSpPr>
          <p:cNvPr id="20483"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048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ea typeface="SimSun" panose="02010600030101010101" pitchFamily="2" charset="-122"/>
              </a:rPr>
              <a:t>22</a:t>
            </a:fld>
            <a:endParaRPr lang="zh-CN" altLang="en-US" sz="1200" dirty="0">
              <a:ea typeface="SimSun"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矩形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p:txBody>
      </p:sp>
      <p:sp>
        <p:nvSpPr>
          <p:cNvPr id="9" name="矩形 8"/>
          <p:cNvSpPr/>
          <p:nvPr/>
        </p:nvSpPr>
        <p:spPr>
          <a:xfrm>
            <a:off x="1209675" y="2914650"/>
            <a:ext cx="10982325" cy="3943350"/>
          </a:xfrm>
          <a:prstGeom prst="rect">
            <a:avLst/>
          </a:prstGeom>
          <a:solidFill>
            <a:srgbClr val="2020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p:txBody>
      </p:sp>
      <p:pic>
        <p:nvPicPr>
          <p:cNvPr id="2053" name="图片 9"/>
          <p:cNvPicPr>
            <a:picLocks noChangeAspect="1"/>
          </p:cNvPicPr>
          <p:nvPr userDrawn="1"/>
        </p:nvPicPr>
        <p:blipFill>
          <a:blip r:embed="rId2"/>
          <a:stretch>
            <a:fillRect/>
          </a:stretch>
        </p:blipFill>
        <p:spPr>
          <a:xfrm>
            <a:off x="1352550" y="0"/>
            <a:ext cx="1987550" cy="2616200"/>
          </a:xfrm>
          <a:prstGeom prst="rect">
            <a:avLst/>
          </a:prstGeom>
          <a:noFill/>
          <a:ln w="9525">
            <a:noFill/>
          </a:ln>
        </p:spPr>
      </p:pic>
      <p:sp>
        <p:nvSpPr>
          <p:cNvPr id="2" name="标题 1"/>
          <p:cNvSpPr>
            <a:spLocks noGrp="1"/>
          </p:cNvSpPr>
          <p:nvPr>
            <p:ph type="ctrTitle"/>
          </p:nvPr>
        </p:nvSpPr>
        <p:spPr>
          <a:xfrm>
            <a:off x="2263775" y="2944813"/>
            <a:ext cx="9144000" cy="2237683"/>
          </a:xfrm>
        </p:spPr>
        <p:txBody>
          <a:bodyPr anchor="b"/>
          <a:lstStyle>
            <a:lvl1pPr algn="ctr">
              <a:defRPr sz="6000">
                <a:solidFill>
                  <a:srgbClr val="FFFFFF"/>
                </a:solidFill>
              </a:defRPr>
            </a:lvl1pPr>
          </a:lstStyle>
          <a:p>
            <a:r>
              <a:rPr lang="zh-CN" altLang="en-US"/>
              <a:t>单击此处编辑母版标题样式</a:t>
            </a:r>
          </a:p>
        </p:txBody>
      </p:sp>
      <p:sp>
        <p:nvSpPr>
          <p:cNvPr id="3" name="副标题 2"/>
          <p:cNvSpPr>
            <a:spLocks noGrp="1"/>
          </p:cNvSpPr>
          <p:nvPr>
            <p:ph type="subTitle" idx="1"/>
          </p:nvPr>
        </p:nvSpPr>
        <p:spPr>
          <a:xfrm>
            <a:off x="2263775" y="5352358"/>
            <a:ext cx="9144000" cy="748406"/>
          </a:xfrm>
        </p:spPr>
        <p:txBody>
          <a:bodyPr>
            <a:normAutofit/>
          </a:bodyPr>
          <a:lstStyle>
            <a:lvl1pPr marL="0" indent="0" algn="ctr">
              <a:buNone/>
              <a:defRPr sz="2400">
                <a:solidFill>
                  <a:srgbClr val="FFFF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11"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AD96B76B-4908-415D-B4BD-08F21967F16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2024/9/15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
        <p:nvSpPr>
          <p:cNvPr id="12"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ea typeface="Arial Unicode MS" panose="020B0604020202020204"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13"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4CE8EC7-F4B7-4222-AA2A-EF25AE9785A0}" type="slidenum">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D2793F-AF8E-4A3D-BF82-9802B7DF098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2024/9/15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1E8D5B0-CB37-42E8-83DA-9B7D90A35A99}" type="slidenum">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D2793F-AF8E-4A3D-BF82-9802B7DF098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2024/9/15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1E8D5B0-CB37-42E8-83DA-9B7D90A35A99}" type="slidenum">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D2793F-AF8E-4A3D-BF82-9802B7DF098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2024/9/15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1E8D5B0-CB37-42E8-83DA-9B7D90A35A99}" type="slidenum">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D2793F-AF8E-4A3D-BF82-9802B7DF098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2024/9/15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1E8D5B0-CB37-42E8-83DA-9B7D90A35A99}" type="slidenum">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D2793F-AF8E-4A3D-BF82-9802B7DF098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2024/9/15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1E8D5B0-CB37-42E8-83DA-9B7D90A35A99}" type="slidenum">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D2793F-AF8E-4A3D-BF82-9802B7DF098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2024/9/15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1E8D5B0-CB37-42E8-83DA-9B7D90A35A99}" type="slidenum">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D2793F-AF8E-4A3D-BF82-9802B7DF098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2024/9/15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1E8D5B0-CB37-42E8-83DA-9B7D90A35A99}" type="slidenum">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D2793F-AF8E-4A3D-BF82-9802B7DF098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2024/9/15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1E8D5B0-CB37-42E8-83DA-9B7D90A35A99}" type="slidenum">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D2793F-AF8E-4A3D-BF82-9802B7DF098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2024/9/15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1E8D5B0-CB37-42E8-83DA-9B7D90A35A99}" type="slidenum">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3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D2793F-AF8E-4A3D-BF82-9802B7DF098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2024/9/15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1E8D5B0-CB37-42E8-83DA-9B7D90A35A99}" type="slidenum">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userDrawn="1">
            <p:ph type="title"/>
          </p:nvPr>
        </p:nvSpPr>
        <p:spPr>
          <a:xfrm>
            <a:off x="1619250" y="611188"/>
            <a:ext cx="9810750" cy="833437"/>
          </a:xfrm>
          <a:prstGeom prst="rect">
            <a:avLst/>
          </a:prstGeom>
          <a:noFill/>
          <a:ln w="9525">
            <a:noFill/>
          </a:ln>
        </p:spPr>
        <p:txBody>
          <a:bodyPr anchor="ctr"/>
          <a:lstStyle/>
          <a:p>
            <a:pPr lvl="0"/>
            <a:r>
              <a:rPr lang="zh-CN" altLang="en-US" dirty="0"/>
              <a:t>单击此处编辑母版标题样式</a:t>
            </a:r>
          </a:p>
        </p:txBody>
      </p:sp>
      <p:sp>
        <p:nvSpPr>
          <p:cNvPr id="1027" name="文本占位符 2"/>
          <p:cNvSpPr>
            <a:spLocks noGrp="1"/>
          </p:cNvSpPr>
          <p:nvPr userDrawn="1">
            <p:ph type="body" idx="1"/>
          </p:nvPr>
        </p:nvSpPr>
        <p:spPr>
          <a:xfrm>
            <a:off x="838200" y="1987550"/>
            <a:ext cx="10515600" cy="418941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BBD2793F-AF8E-4A3D-BF82-9802B7DF098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2024/9/15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Arial Unicode MS" panose="020B0604020202020204"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1E8D5B0-CB37-42E8-83DA-9B7D90A35A99}" type="slidenum">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pic>
        <p:nvPicPr>
          <p:cNvPr id="1031" name="图片 24"/>
          <p:cNvPicPr>
            <a:picLocks noChangeAspect="1"/>
          </p:cNvPicPr>
          <p:nvPr userDrawn="1"/>
        </p:nvPicPr>
        <p:blipFill>
          <a:blip r:embed="rId13"/>
          <a:srcRect t="21069"/>
          <a:stretch>
            <a:fillRect/>
          </a:stretch>
        </p:blipFill>
        <p:spPr>
          <a:xfrm>
            <a:off x="303213" y="0"/>
            <a:ext cx="1201737" cy="12509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3200" b="1" kern="1200">
          <a:solidFill>
            <a:schemeClr val="tx1"/>
          </a:solidFill>
          <a:latin typeface="+mj-lt"/>
          <a:ea typeface="Arial Unicode MS" panose="020B0604020202020204" charset="-122"/>
          <a:cs typeface="+mj-cs"/>
        </a:defRPr>
      </a:lvl1pPr>
      <a:lvl2pPr algn="l" rtl="0" eaLnBrk="0" fontAlgn="base" hangingPunct="0">
        <a:lnSpc>
          <a:spcPct val="90000"/>
        </a:lnSpc>
        <a:spcBef>
          <a:spcPct val="0"/>
        </a:spcBef>
        <a:spcAft>
          <a:spcPct val="0"/>
        </a:spcAft>
        <a:defRPr sz="3200" b="1">
          <a:solidFill>
            <a:srgbClr val="000000"/>
          </a:solidFill>
          <a:latin typeface="Calibri" panose="020F0502020204030204" pitchFamily="34" charset="0"/>
          <a:ea typeface="Microsoft YaHei" panose="020B0503020204020204" pitchFamily="34" charset="-122"/>
        </a:defRPr>
      </a:lvl2pPr>
      <a:lvl3pPr algn="l" rtl="0" eaLnBrk="0" fontAlgn="base" hangingPunct="0">
        <a:lnSpc>
          <a:spcPct val="90000"/>
        </a:lnSpc>
        <a:spcBef>
          <a:spcPct val="0"/>
        </a:spcBef>
        <a:spcAft>
          <a:spcPct val="0"/>
        </a:spcAft>
        <a:defRPr sz="3200" b="1">
          <a:solidFill>
            <a:srgbClr val="000000"/>
          </a:solidFill>
          <a:latin typeface="Calibri" panose="020F0502020204030204" pitchFamily="34" charset="0"/>
          <a:ea typeface="Microsoft YaHei" panose="020B0503020204020204" pitchFamily="34" charset="-122"/>
        </a:defRPr>
      </a:lvl3pPr>
      <a:lvl4pPr algn="l" rtl="0" eaLnBrk="0" fontAlgn="base" hangingPunct="0">
        <a:lnSpc>
          <a:spcPct val="90000"/>
        </a:lnSpc>
        <a:spcBef>
          <a:spcPct val="0"/>
        </a:spcBef>
        <a:spcAft>
          <a:spcPct val="0"/>
        </a:spcAft>
        <a:defRPr sz="3200" b="1">
          <a:solidFill>
            <a:srgbClr val="000000"/>
          </a:solidFill>
          <a:latin typeface="Calibri" panose="020F0502020204030204" pitchFamily="34" charset="0"/>
          <a:ea typeface="Microsoft YaHei" panose="020B0503020204020204" pitchFamily="34" charset="-122"/>
        </a:defRPr>
      </a:lvl4pPr>
      <a:lvl5pPr algn="l" rtl="0" eaLnBrk="0" fontAlgn="base" hangingPunct="0">
        <a:lnSpc>
          <a:spcPct val="90000"/>
        </a:lnSpc>
        <a:spcBef>
          <a:spcPct val="0"/>
        </a:spcBef>
        <a:spcAft>
          <a:spcPct val="0"/>
        </a:spcAft>
        <a:defRPr sz="3200" b="1">
          <a:solidFill>
            <a:srgbClr val="000000"/>
          </a:solidFill>
          <a:latin typeface="Calibri" panose="020F0502020204030204" pitchFamily="34" charset="0"/>
          <a:ea typeface="Microsoft YaHei" panose="020B0503020204020204" pitchFamily="34" charset="-122"/>
        </a:defRPr>
      </a:lvl5pPr>
      <a:lvl6pPr marL="457200" algn="l" rtl="0" fontAlgn="base">
        <a:lnSpc>
          <a:spcPct val="90000"/>
        </a:lnSpc>
        <a:spcBef>
          <a:spcPct val="0"/>
        </a:spcBef>
        <a:spcAft>
          <a:spcPct val="0"/>
        </a:spcAft>
        <a:defRPr sz="3200" b="1">
          <a:solidFill>
            <a:schemeClr val="tx1"/>
          </a:solidFill>
          <a:latin typeface="Calibri" panose="020F0502020204030204" pitchFamily="34" charset="0"/>
          <a:ea typeface="Microsoft YaHei" panose="020B0503020204020204" pitchFamily="34" charset="-122"/>
        </a:defRPr>
      </a:lvl6pPr>
      <a:lvl7pPr marL="914400" algn="l" rtl="0" fontAlgn="base">
        <a:lnSpc>
          <a:spcPct val="90000"/>
        </a:lnSpc>
        <a:spcBef>
          <a:spcPct val="0"/>
        </a:spcBef>
        <a:spcAft>
          <a:spcPct val="0"/>
        </a:spcAft>
        <a:defRPr sz="3200" b="1">
          <a:solidFill>
            <a:schemeClr val="tx1"/>
          </a:solidFill>
          <a:latin typeface="Calibri" panose="020F0502020204030204" pitchFamily="34" charset="0"/>
          <a:ea typeface="Microsoft YaHei" panose="020B0503020204020204" pitchFamily="34" charset="-122"/>
        </a:defRPr>
      </a:lvl7pPr>
      <a:lvl8pPr marL="1371600" algn="l" rtl="0" fontAlgn="base">
        <a:lnSpc>
          <a:spcPct val="90000"/>
        </a:lnSpc>
        <a:spcBef>
          <a:spcPct val="0"/>
        </a:spcBef>
        <a:spcAft>
          <a:spcPct val="0"/>
        </a:spcAft>
        <a:defRPr sz="3200" b="1">
          <a:solidFill>
            <a:schemeClr val="tx1"/>
          </a:solidFill>
          <a:latin typeface="Calibri" panose="020F0502020204030204" pitchFamily="34" charset="0"/>
          <a:ea typeface="Microsoft YaHei" panose="020B0503020204020204" pitchFamily="34" charset="-122"/>
        </a:defRPr>
      </a:lvl8pPr>
      <a:lvl9pPr marL="1828800" algn="l" rtl="0" fontAlgn="base">
        <a:lnSpc>
          <a:spcPct val="90000"/>
        </a:lnSpc>
        <a:spcBef>
          <a:spcPct val="0"/>
        </a:spcBef>
        <a:spcAft>
          <a:spcPct val="0"/>
        </a:spcAft>
        <a:defRPr sz="3200" b="1">
          <a:solidFill>
            <a:schemeClr val="tx1"/>
          </a:solidFill>
          <a:latin typeface="Calibri" panose="020F0502020204030204" pitchFamily="34" charset="0"/>
          <a:ea typeface="Microsoft YaHei" panose="020B0503020204020204" pitchFamily="34" charset="-122"/>
        </a:defRPr>
      </a:lvl9pPr>
    </p:titleStyle>
    <p:bodyStyle>
      <a:lvl1pPr marL="228600" indent="-228600" algn="l" rtl="0" eaLnBrk="0" fontAlgn="base" hangingPunct="0">
        <a:lnSpc>
          <a:spcPct val="130000"/>
        </a:lnSpc>
        <a:spcBef>
          <a:spcPts val="1000"/>
        </a:spcBef>
        <a:spcAft>
          <a:spcPct val="0"/>
        </a:spcAft>
        <a:buFont typeface="Arial" panose="020B0604020202020204" pitchFamily="34" charset="0"/>
        <a:buChar char="•"/>
        <a:defRPr sz="2400" kern="1200">
          <a:solidFill>
            <a:schemeClr val="tx1"/>
          </a:solidFill>
          <a:latin typeface="+mn-lt"/>
          <a:ea typeface="Arial Unicode MS" panose="020B0604020202020204" charset="-122"/>
          <a:cs typeface="+mn-cs"/>
        </a:defRPr>
      </a:lvl1pPr>
      <a:lvl2pPr marL="685800" indent="-228600" algn="l" rtl="0" eaLnBrk="0" fontAlgn="base" hangingPunct="0">
        <a:lnSpc>
          <a:spcPct val="130000"/>
        </a:lnSpc>
        <a:spcBef>
          <a:spcPts val="500"/>
        </a:spcBef>
        <a:spcAft>
          <a:spcPct val="0"/>
        </a:spcAft>
        <a:buFont typeface="Arial" panose="020B0604020202020204" pitchFamily="34" charset="0"/>
        <a:buChar char="•"/>
        <a:defRPr sz="2000" kern="1200">
          <a:solidFill>
            <a:schemeClr val="tx1"/>
          </a:solidFill>
          <a:latin typeface="+mn-lt"/>
          <a:ea typeface="Arial Unicode MS" panose="020B0604020202020204" charset="-122"/>
          <a:cs typeface="+mn-cs"/>
        </a:defRPr>
      </a:lvl2pPr>
      <a:lvl3pPr marL="1143000" indent="-228600" algn="l" rtl="0" eaLnBrk="0" fontAlgn="base" hangingPunct="0">
        <a:lnSpc>
          <a:spcPct val="130000"/>
        </a:lnSpc>
        <a:spcBef>
          <a:spcPts val="500"/>
        </a:spcBef>
        <a:spcAft>
          <a:spcPct val="0"/>
        </a:spcAft>
        <a:buFont typeface="Arial" panose="020B0604020202020204" pitchFamily="34" charset="0"/>
        <a:buChar char="•"/>
        <a:defRPr kern="1200">
          <a:solidFill>
            <a:schemeClr val="tx1"/>
          </a:solidFill>
          <a:latin typeface="+mn-lt"/>
          <a:ea typeface="Arial Unicode MS" panose="020B0604020202020204" charset="-122"/>
          <a:cs typeface="+mn-cs"/>
        </a:defRPr>
      </a:lvl3pPr>
      <a:lvl4pPr marL="16002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Arial Unicode MS" panose="020B0604020202020204" charset="-122"/>
          <a:cs typeface="+mn-cs"/>
        </a:defRPr>
      </a:lvl4pPr>
      <a:lvl5pPr marL="20574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Arial Unicode MS" panose="020B0604020202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notesSlide" Target="../notesSlides/notesSlide1.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Layout" Target="../slideLayouts/slideLayout6.xml"/><Relationship Id="rId5" Type="http://schemas.openxmlformats.org/officeDocument/2006/relationships/tags" Target="../tags/tag22.xml"/><Relationship Id="rId4" Type="http://schemas.openxmlformats.org/officeDocument/2006/relationships/tags" Target="../tags/tag21.xml"/></Relationships>
</file>

<file path=ppt/slides/_rels/slide21.xml.rels><?xml version="1.0" encoding="UTF-8" standalone="yes"?>
<Relationships xmlns="http://schemas.openxmlformats.org/package/2006/relationships"><Relationship Id="rId8" Type="http://schemas.openxmlformats.org/officeDocument/2006/relationships/tags" Target="../tags/tag30.xml"/><Relationship Id="rId3" Type="http://schemas.openxmlformats.org/officeDocument/2006/relationships/tags" Target="../tags/tag25.xml"/><Relationship Id="rId7" Type="http://schemas.openxmlformats.org/officeDocument/2006/relationships/tags" Target="../tags/tag29.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10" Type="http://schemas.openxmlformats.org/officeDocument/2006/relationships/notesSlide" Target="../notesSlides/notesSlide2.xml"/><Relationship Id="rId4" Type="http://schemas.openxmlformats.org/officeDocument/2006/relationships/tags" Target="../tags/tag26.xml"/><Relationship Id="rId9"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ags" Target="../tags/tag34.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6.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24"/>
          <p:cNvSpPr>
            <a:spLocks noGrp="1"/>
          </p:cNvSpPr>
          <p:nvPr userDrawn="1">
            <p:ph type="ctrTitle"/>
          </p:nvPr>
        </p:nvSpPr>
        <p:spPr>
          <a:xfrm>
            <a:off x="2913380" y="953135"/>
            <a:ext cx="9144000" cy="2299335"/>
          </a:xfrm>
        </p:spPr>
        <p:txBody>
          <a:bodyPr vert="horz" wrap="square" lIns="91440" tIns="45720" rIns="91440" bIns="45720" anchor="b"/>
          <a:lstStyle/>
          <a:p>
            <a:pPr eaLnBrk="1" hangingPunct="1">
              <a:buClrTx/>
              <a:buSzTx/>
              <a:buFontTx/>
            </a:pPr>
            <a:r>
              <a:rPr lang="en-US" sz="4800" dirty="0">
                <a:solidFill>
                  <a:schemeClr val="tx1"/>
                </a:solidFill>
                <a:effectLst>
                  <a:outerShdw blurRad="38100" dist="19050" dir="2700000" algn="tl" rotWithShape="0">
                    <a:schemeClr val="dk1">
                      <a:alpha val="40000"/>
                    </a:schemeClr>
                  </a:outerShdw>
                </a:effectLst>
                <a:latin typeface="Bahnschrift SemiBold" panose="020B0502040204020203" charset="0"/>
                <a:cs typeface="Bahnschrift SemiBold" panose="020B0502040204020203" charset="0"/>
                <a:sym typeface="+mn-ea"/>
              </a:rPr>
              <a:t>Presentation on</a:t>
            </a:r>
            <a:br>
              <a:rPr lang="en-US" sz="4800" dirty="0">
                <a:solidFill>
                  <a:schemeClr val="tx1"/>
                </a:solidFill>
                <a:effectLst>
                  <a:outerShdw blurRad="38100" dist="19050" dir="2700000" algn="tl" rotWithShape="0">
                    <a:schemeClr val="dk1">
                      <a:alpha val="40000"/>
                    </a:schemeClr>
                  </a:outerShdw>
                </a:effectLst>
                <a:latin typeface="Bahnschrift SemiBold" panose="020B0502040204020203" charset="0"/>
                <a:cs typeface="Bahnschrift SemiBold" panose="020B0502040204020203" charset="0"/>
                <a:sym typeface="+mn-ea"/>
              </a:rPr>
            </a:br>
            <a:r>
              <a:rPr lang="en-US" sz="4800" u="sng" dirty="0">
                <a:solidFill>
                  <a:schemeClr val="tx1"/>
                </a:solidFill>
                <a:effectLst>
                  <a:outerShdw blurRad="38100" dist="19050" dir="2700000" algn="tl" rotWithShape="0">
                    <a:schemeClr val="dk1">
                      <a:alpha val="40000"/>
                    </a:schemeClr>
                  </a:outerShdw>
                </a:effectLst>
                <a:latin typeface="Bahnschrift SemiBold" panose="020B0502040204020203" charset="0"/>
                <a:cs typeface="Bahnschrift SemiBold" panose="020B0502040204020203" charset="0"/>
                <a:sym typeface="+mn-ea"/>
              </a:rPr>
              <a:t>Online Municipality Complaint  Management for smart city</a:t>
            </a:r>
            <a:br>
              <a:rPr lang="en-IN" dirty="0">
                <a:latin typeface="Algerian" pitchFamily="82" charset="0"/>
                <a:sym typeface="+mn-ea"/>
              </a:rPr>
            </a:br>
            <a:endParaRPr lang="zh-CN" altLang="en-US" kern="1200" dirty="0">
              <a:solidFill>
                <a:schemeClr val="bg1"/>
              </a:solidFill>
              <a:latin typeface="+mj-lt"/>
              <a:cs typeface="+mj-cs"/>
            </a:endParaRPr>
          </a:p>
        </p:txBody>
      </p:sp>
      <p:sp>
        <p:nvSpPr>
          <p:cNvPr id="4099" name="副标题 25"/>
          <p:cNvSpPr>
            <a:spLocks noGrp="1"/>
          </p:cNvSpPr>
          <p:nvPr userDrawn="1">
            <p:ph type="subTitle" idx="1"/>
          </p:nvPr>
        </p:nvSpPr>
        <p:spPr>
          <a:xfrm>
            <a:off x="2263775" y="3253105"/>
            <a:ext cx="9505315" cy="2847975"/>
          </a:xfrm>
        </p:spPr>
        <p:txBody>
          <a:bodyPr vert="horz" wrap="square" lIns="91440" tIns="45720" rIns="91440" bIns="45720" anchor="t"/>
          <a:lstStyle/>
          <a:p>
            <a:pPr eaLnBrk="1" hangingPunct="1">
              <a:buClrTx/>
              <a:buSzTx/>
            </a:pPr>
            <a:endParaRPr lang="zh-CN" altLang="en-US" kern="1200" dirty="0">
              <a:solidFill>
                <a:srgbClr val="FFFFFF"/>
              </a:solidFill>
              <a:latin typeface="+mn-lt"/>
              <a:cs typeface="+mn-cs"/>
            </a:endParaRPr>
          </a:p>
          <a:p>
            <a:pPr algn="r"/>
            <a:r>
              <a:rPr lang="en-US" sz="3200" dirty="0">
                <a:solidFill>
                  <a:schemeClr val="bg2"/>
                </a:solidFill>
                <a:effectLst>
                  <a:innerShdw blurRad="63500" dist="50800" dir="13500000">
                    <a:srgbClr val="000000">
                      <a:alpha val="50000"/>
                    </a:srgbClr>
                  </a:innerShdw>
                </a:effectLst>
                <a:latin typeface="Cambria" panose="02040503050406030204" pitchFamily="18" charset="0"/>
                <a:sym typeface="+mn-ea"/>
              </a:rPr>
              <a:t>BIRLA  INSTITUTE OF TECHNOLOGY,MESRA</a:t>
            </a:r>
            <a:endParaRPr lang="en-US" sz="3200" dirty="0">
              <a:solidFill>
                <a:schemeClr val="bg2"/>
              </a:solidFill>
              <a:effectLst>
                <a:innerShdw blurRad="63500" dist="50800" dir="13500000">
                  <a:srgbClr val="000000">
                    <a:alpha val="50000"/>
                  </a:srgbClr>
                </a:innerShdw>
              </a:effectLst>
              <a:latin typeface="Cambria" panose="02040503050406030204" pitchFamily="18" charset="0"/>
            </a:endParaRPr>
          </a:p>
          <a:p>
            <a:pPr algn="r"/>
            <a:r>
              <a:rPr lang="en-US" sz="3200" dirty="0">
                <a:solidFill>
                  <a:schemeClr val="bg2"/>
                </a:solidFill>
                <a:effectLst>
                  <a:innerShdw blurRad="63500" dist="50800" dir="13500000">
                    <a:srgbClr val="000000">
                      <a:alpha val="50000"/>
                    </a:srgbClr>
                  </a:innerShdw>
                </a:effectLst>
                <a:latin typeface="Cambria" panose="02040503050406030204" pitchFamily="18" charset="0"/>
                <a:sym typeface="+mn-ea"/>
              </a:rPr>
              <a:t>EXTENSION CENTRE LALPUR,RANCHI</a:t>
            </a:r>
            <a:endParaRPr lang="en-IN" sz="3200" dirty="0">
              <a:solidFill>
                <a:schemeClr val="bg2"/>
              </a:solidFill>
              <a:effectLst>
                <a:innerShdw blurRad="63500" dist="50800" dir="13500000">
                  <a:srgbClr val="000000">
                    <a:alpha val="50000"/>
                  </a:srgbClr>
                </a:innerShdw>
              </a:effectLst>
              <a:latin typeface="Cambria" panose="02040503050406030204" pitchFamily="18" charset="0"/>
            </a:endParaRPr>
          </a:p>
          <a:p>
            <a:pPr eaLnBrk="1" hangingPunct="1">
              <a:buClrTx/>
              <a:buSzTx/>
            </a:pPr>
            <a:endParaRPr lang="en-IN" altLang="en-US" sz="3200" kern="1200" dirty="0">
              <a:solidFill>
                <a:schemeClr val="bg2"/>
              </a:solidFill>
              <a:effectLst>
                <a:innerShdw blurRad="63500" dist="50800" dir="13500000">
                  <a:srgbClr val="000000">
                    <a:alpha val="50000"/>
                  </a:srgbClr>
                </a:innerShdw>
              </a:effectLst>
              <a:latin typeface="Cambria" panose="02040503050406030204" pitchFamily="18" charset="0"/>
              <a:cs typeface="+mn-cs"/>
            </a:endParaRPr>
          </a:p>
        </p:txBody>
      </p:sp>
      <p:pic>
        <p:nvPicPr>
          <p:cNvPr id="3" name="Picture 2"/>
          <p:cNvPicPr>
            <a:picLocks noChangeAspect="1"/>
          </p:cNvPicPr>
          <p:nvPr/>
        </p:nvPicPr>
        <p:blipFill>
          <a:blip r:embed="rId2"/>
          <a:stretch>
            <a:fillRect/>
          </a:stretch>
        </p:blipFill>
        <p:spPr>
          <a:xfrm>
            <a:off x="1491615" y="3600450"/>
            <a:ext cx="2265680" cy="21526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blinds/>
      </p:transition>
    </mc:Choice>
    <mc:Fallback xmlns="">
      <p:transition spd="slow">
        <p:blind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75" y="634048"/>
            <a:ext cx="9810750" cy="833437"/>
          </a:xfrm>
        </p:spPr>
        <p:txBody>
          <a:bodyPr/>
          <a:lstStyle/>
          <a:p>
            <a:r>
              <a:rPr lang="en-US" sz="4800">
                <a:latin typeface="Bahnschrift SemiBold" panose="020B0502040204020203" charset="0"/>
                <a:cs typeface="Bahnschrift SemiBold" panose="020B0502040204020203" charset="0"/>
              </a:rPr>
              <a:t>USER MODULE</a:t>
            </a:r>
          </a:p>
        </p:txBody>
      </p:sp>
      <p:sp>
        <p:nvSpPr>
          <p:cNvPr id="3" name="Content Placeholder 2"/>
          <p:cNvSpPr>
            <a:spLocks noGrp="1"/>
          </p:cNvSpPr>
          <p:nvPr>
            <p:ph idx="1"/>
          </p:nvPr>
        </p:nvSpPr>
        <p:spPr>
          <a:xfrm>
            <a:off x="3128645" y="1757045"/>
            <a:ext cx="8225155" cy="5100955"/>
          </a:xfrm>
        </p:spPr>
        <p:txBody>
          <a:bodyPr/>
          <a:lstStyle/>
          <a:p>
            <a:pPr>
              <a:buFont typeface="Wingdings" panose="05000000000000000000" charset="0"/>
              <a:buChar char="§"/>
            </a:pPr>
            <a:r>
              <a:rPr lang="en-US" sz="1800">
                <a:latin typeface="Bahnschrift" panose="020B0502040204020203" charset="0"/>
                <a:cs typeface="Bahnschrift" panose="020B0502040204020203" charset="0"/>
                <a:sym typeface="+mn-ea"/>
              </a:rPr>
              <a:t>In user module people can visit the web page,  where user will log in with their email Id provided and password, if they don’t have account , they must first register themselve. </a:t>
            </a:r>
            <a:endParaRPr lang="en-US" sz="1800">
              <a:latin typeface="Bahnschrift" panose="020B0502040204020203" charset="0"/>
              <a:cs typeface="Bahnschrift" panose="020B0502040204020203" charset="0"/>
            </a:endParaRPr>
          </a:p>
          <a:p>
            <a:pPr>
              <a:buFont typeface="Wingdings" panose="05000000000000000000" charset="0"/>
              <a:buChar char="§"/>
            </a:pPr>
            <a:r>
              <a:rPr lang="en-US" sz="1800">
                <a:latin typeface="Bahnschrift" panose="020B0502040204020203" charset="0"/>
                <a:cs typeface="Bahnschrift" panose="020B0502040204020203" charset="0"/>
                <a:sym typeface="+mn-ea"/>
              </a:rPr>
              <a:t>The information about the municipality and the instruction to register the complaint has been specified, </a:t>
            </a:r>
            <a:endParaRPr lang="en-US" sz="1800">
              <a:latin typeface="Bahnschrift" panose="020B0502040204020203" charset="0"/>
              <a:cs typeface="Bahnschrift" panose="020B0502040204020203" charset="0"/>
            </a:endParaRPr>
          </a:p>
          <a:p>
            <a:pPr>
              <a:buFont typeface="Wingdings" panose="05000000000000000000" charset="0"/>
              <a:buChar char="§"/>
            </a:pPr>
            <a:r>
              <a:rPr lang="en-US" sz="1800">
                <a:latin typeface="Bahnschrift" panose="020B0502040204020203" charset="0"/>
                <a:cs typeface="Bahnschrift" panose="020B0502040204020203" charset="0"/>
                <a:sym typeface="+mn-ea"/>
              </a:rPr>
              <a:t>The form contains nature of compliant,complaint category, sub category, and also for include image and any document for the complaint , address where the area get affected. </a:t>
            </a:r>
            <a:endParaRPr lang="en-US" sz="1800">
              <a:latin typeface="Bahnschrift" panose="020B0502040204020203" charset="0"/>
              <a:cs typeface="Bahnschrift" panose="020B0502040204020203" charset="0"/>
            </a:endParaRPr>
          </a:p>
          <a:p>
            <a:pPr>
              <a:buFont typeface="Wingdings" panose="05000000000000000000" charset="0"/>
              <a:buChar char="§"/>
            </a:pPr>
            <a:r>
              <a:rPr lang="en-US" sz="1800">
                <a:latin typeface="Bahnschrift" panose="020B0502040204020203" charset="0"/>
                <a:cs typeface="Bahnschrift" panose="020B0502040204020203" charset="0"/>
                <a:sym typeface="+mn-ea"/>
              </a:rPr>
              <a:t>The person who complaints in the online can receive the notification on the web page (the successful registration) it intimates that the complaint has been stored in the database.</a:t>
            </a:r>
            <a:endParaRPr lang="en-US" sz="1800">
              <a:latin typeface="Bahnschrift" panose="020B0502040204020203" charset="0"/>
              <a:cs typeface="Bahnschrift" panose="020B0502040204020203" charset="0"/>
            </a:endParaRPr>
          </a:p>
          <a:p>
            <a:pPr>
              <a:buFont typeface="Wingdings" panose="05000000000000000000" charset="0"/>
              <a:buChar char="§"/>
            </a:pPr>
            <a:r>
              <a:rPr lang="en-US" sz="1800">
                <a:latin typeface="Bahnschrift" panose="020B0502040204020203" charset="0"/>
                <a:cs typeface="Bahnschrift" panose="020B0502040204020203" charset="0"/>
                <a:sym typeface="+mn-ea"/>
              </a:rPr>
              <a:t>The dashboard will show the status of the complaints</a:t>
            </a:r>
            <a:r>
              <a:rPr lang="en-US" sz="2000">
                <a:latin typeface="Bahnschrift" panose="020B0502040204020203" charset="0"/>
                <a:cs typeface="Bahnschrift" panose="020B0502040204020203" charset="0"/>
                <a:sym typeface="+mn-ea"/>
              </a:rPr>
              <a:t>.</a:t>
            </a:r>
            <a:endParaRPr lang="en-US" sz="2000">
              <a:latin typeface="Bahnschrift" panose="020B0502040204020203" charset="0"/>
              <a:cs typeface="Bahnschrift" panose="020B0502040204020203" charset="0"/>
            </a:endParaRPr>
          </a:p>
          <a:p>
            <a:pPr>
              <a:buNone/>
            </a:pPr>
            <a:endParaRPr lang="en-US" sz="2000">
              <a:latin typeface="Bahnschrift" panose="020B0502040204020203" charset="0"/>
              <a:cs typeface="Bahnschrift" panose="020B0502040204020203" charset="0"/>
            </a:endParaRPr>
          </a:p>
        </p:txBody>
      </p:sp>
      <p:sp>
        <p:nvSpPr>
          <p:cNvPr id="9" name="KSO_Shape"/>
          <p:cNvSpPr/>
          <p:nvPr/>
        </p:nvSpPr>
        <p:spPr bwMode="auto">
          <a:xfrm>
            <a:off x="1757680" y="343535"/>
            <a:ext cx="900430" cy="1089660"/>
          </a:xfrm>
          <a:custGeom>
            <a:avLst/>
            <a:gdLst>
              <a:gd name="T0" fmla="*/ 514718 w 1827213"/>
              <a:gd name="T1" fmla="*/ 1478193 h 2278063"/>
              <a:gd name="T2" fmla="*/ 586089 w 1827213"/>
              <a:gd name="T3" fmla="*/ 1702087 h 2278063"/>
              <a:gd name="T4" fmla="*/ 651357 w 1827213"/>
              <a:gd name="T5" fmla="*/ 1785483 h 2278063"/>
              <a:gd name="T6" fmla="*/ 656399 w 1827213"/>
              <a:gd name="T7" fmla="*/ 1379658 h 2278063"/>
              <a:gd name="T8" fmla="*/ 633847 w 1827213"/>
              <a:gd name="T9" fmla="*/ 1256954 h 2278063"/>
              <a:gd name="T10" fmla="*/ 688768 w 1827213"/>
              <a:gd name="T11" fmla="*/ 1207023 h 2278063"/>
              <a:gd name="T12" fmla="*/ 886960 w 1827213"/>
              <a:gd name="T13" fmla="*/ 1239691 h 2278063"/>
              <a:gd name="T14" fmla="*/ 882450 w 1827213"/>
              <a:gd name="T15" fmla="*/ 1367972 h 2278063"/>
              <a:gd name="T16" fmla="*/ 858572 w 1827213"/>
              <a:gd name="T17" fmla="*/ 1798498 h 2278063"/>
              <a:gd name="T18" fmla="*/ 927555 w 1827213"/>
              <a:gd name="T19" fmla="*/ 1725194 h 2278063"/>
              <a:gd name="T20" fmla="*/ 996272 w 1827213"/>
              <a:gd name="T21" fmla="*/ 1552825 h 2278063"/>
              <a:gd name="T22" fmla="*/ 1043764 w 1827213"/>
              <a:gd name="T23" fmla="*/ 1169840 h 2278063"/>
              <a:gd name="T24" fmla="*/ 1334023 w 1827213"/>
              <a:gd name="T25" fmla="*/ 1122564 h 2278063"/>
              <a:gd name="T26" fmla="*/ 1468540 w 1827213"/>
              <a:gd name="T27" fmla="*/ 1208351 h 2278063"/>
              <a:gd name="T28" fmla="*/ 1526910 w 1827213"/>
              <a:gd name="T29" fmla="*/ 1358942 h 2278063"/>
              <a:gd name="T30" fmla="*/ 1495602 w 1827213"/>
              <a:gd name="T31" fmla="*/ 1765298 h 2278063"/>
              <a:gd name="T32" fmla="*/ 1386822 w 1827213"/>
              <a:gd name="T33" fmla="*/ 1826650 h 2278063"/>
              <a:gd name="T34" fmla="*/ 1112747 w 1827213"/>
              <a:gd name="T35" fmla="*/ 1885612 h 2278063"/>
              <a:gd name="T36" fmla="*/ 666746 w 1827213"/>
              <a:gd name="T37" fmla="*/ 1903141 h 2278063"/>
              <a:gd name="T38" fmla="*/ 246216 w 1827213"/>
              <a:gd name="T39" fmla="*/ 1855334 h 2278063"/>
              <a:gd name="T40" fmla="*/ 76412 w 1827213"/>
              <a:gd name="T41" fmla="*/ 1795842 h 2278063"/>
              <a:gd name="T42" fmla="*/ 4511 w 1827213"/>
              <a:gd name="T43" fmla="*/ 1724397 h 2278063"/>
              <a:gd name="T44" fmla="*/ 20164 w 1827213"/>
              <a:gd name="T45" fmla="*/ 1272093 h 2278063"/>
              <a:gd name="T46" fmla="*/ 123638 w 1827213"/>
              <a:gd name="T47" fmla="*/ 1152045 h 2278063"/>
              <a:gd name="T48" fmla="*/ 321035 w 1827213"/>
              <a:gd name="T49" fmla="*/ 1109285 h 2278063"/>
              <a:gd name="T50" fmla="*/ 489230 w 1827213"/>
              <a:gd name="T51" fmla="*/ 331401 h 2278063"/>
              <a:gd name="T52" fmla="*/ 406631 w 1827213"/>
              <a:gd name="T53" fmla="*/ 492717 h 2278063"/>
              <a:gd name="T54" fmla="*/ 415129 w 1827213"/>
              <a:gd name="T55" fmla="*/ 657222 h 2278063"/>
              <a:gd name="T56" fmla="*/ 469045 w 1827213"/>
              <a:gd name="T57" fmla="*/ 789304 h 2278063"/>
              <a:gd name="T58" fmla="*/ 552175 w 1827213"/>
              <a:gd name="T59" fmla="*/ 897202 h 2278063"/>
              <a:gd name="T60" fmla="*/ 648320 w 1827213"/>
              <a:gd name="T61" fmla="*/ 973209 h 2278063"/>
              <a:gd name="T62" fmla="*/ 743403 w 1827213"/>
              <a:gd name="T63" fmla="*/ 1008023 h 2278063"/>
              <a:gd name="T64" fmla="*/ 833704 w 1827213"/>
              <a:gd name="T65" fmla="*/ 994735 h 2278063"/>
              <a:gd name="T66" fmla="*/ 931442 w 1827213"/>
              <a:gd name="T67" fmla="*/ 936800 h 2278063"/>
              <a:gd name="T68" fmla="*/ 1022541 w 1827213"/>
              <a:gd name="T69" fmla="*/ 842722 h 2278063"/>
              <a:gd name="T70" fmla="*/ 1091595 w 1827213"/>
              <a:gd name="T71" fmla="*/ 720472 h 2278063"/>
              <a:gd name="T72" fmla="*/ 1123732 w 1827213"/>
              <a:gd name="T73" fmla="*/ 579089 h 2278063"/>
              <a:gd name="T74" fmla="*/ 971281 w 1827213"/>
              <a:gd name="T75" fmla="*/ 515307 h 2278063"/>
              <a:gd name="T76" fmla="*/ 728264 w 1827213"/>
              <a:gd name="T77" fmla="*/ 457371 h 2278063"/>
              <a:gd name="T78" fmla="*/ 608481 w 1827213"/>
              <a:gd name="T79" fmla="*/ 387211 h 2278063"/>
              <a:gd name="T80" fmla="*/ 538365 w 1827213"/>
              <a:gd name="T81" fmla="*/ 319177 h 2278063"/>
              <a:gd name="T82" fmla="*/ 845655 w 1827213"/>
              <a:gd name="T83" fmla="*/ 8505 h 2278063"/>
              <a:gd name="T84" fmla="*/ 984295 w 1827213"/>
              <a:gd name="T85" fmla="*/ 67237 h 2278063"/>
              <a:gd name="T86" fmla="*/ 1099297 w 1827213"/>
              <a:gd name="T87" fmla="*/ 172743 h 2278063"/>
              <a:gd name="T88" fmla="*/ 1181631 w 1827213"/>
              <a:gd name="T89" fmla="*/ 315456 h 2278063"/>
              <a:gd name="T90" fmla="*/ 1223594 w 1827213"/>
              <a:gd name="T91" fmla="*/ 485276 h 2278063"/>
              <a:gd name="T92" fmla="*/ 1214830 w 1827213"/>
              <a:gd name="T93" fmla="*/ 671307 h 2278063"/>
              <a:gd name="T94" fmla="*/ 1150025 w 1827213"/>
              <a:gd name="T95" fmla="*/ 837672 h 2278063"/>
              <a:gd name="T96" fmla="*/ 1046178 w 1827213"/>
              <a:gd name="T97" fmla="*/ 971614 h 2278063"/>
              <a:gd name="T98" fmla="*/ 922678 w 1827213"/>
              <a:gd name="T99" fmla="*/ 1064896 h 2278063"/>
              <a:gd name="T100" fmla="*/ 798911 w 1827213"/>
              <a:gd name="T101" fmla="*/ 1109809 h 2278063"/>
              <a:gd name="T102" fmla="*/ 682050 w 1827213"/>
              <a:gd name="T103" fmla="*/ 1098913 h 2278063"/>
              <a:gd name="T104" fmla="*/ 555628 w 1827213"/>
              <a:gd name="T105" fmla="*/ 1034600 h 2278063"/>
              <a:gd name="T106" fmla="*/ 437705 w 1827213"/>
              <a:gd name="T107" fmla="*/ 924309 h 2278063"/>
              <a:gd name="T108" fmla="*/ 346607 w 1827213"/>
              <a:gd name="T109" fmla="*/ 777079 h 2278063"/>
              <a:gd name="T110" fmla="*/ 301721 w 1827213"/>
              <a:gd name="T111" fmla="*/ 600349 h 2278063"/>
              <a:gd name="T112" fmla="*/ 314470 w 1827213"/>
              <a:gd name="T113" fmla="*/ 417507 h 2278063"/>
              <a:gd name="T114" fmla="*/ 373166 w 1827213"/>
              <a:gd name="T115" fmla="*/ 256723 h 2278063"/>
              <a:gd name="T116" fmla="*/ 468780 w 1827213"/>
              <a:gd name="T117" fmla="*/ 127299 h 2278063"/>
              <a:gd name="T118" fmla="*/ 593874 w 1827213"/>
              <a:gd name="T119" fmla="*/ 38801 h 2278063"/>
              <a:gd name="T120" fmla="*/ 739950 w 1827213"/>
              <a:gd name="T121" fmla="*/ 797 h 227806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827213" h="2278063">
                <a:moveTo>
                  <a:pt x="575845" y="1312863"/>
                </a:moveTo>
                <a:lnTo>
                  <a:pt x="576797" y="1356693"/>
                </a:lnTo>
                <a:lnTo>
                  <a:pt x="578385" y="1398934"/>
                </a:lnTo>
                <a:lnTo>
                  <a:pt x="580289" y="1440540"/>
                </a:lnTo>
                <a:lnTo>
                  <a:pt x="582829" y="1481511"/>
                </a:lnTo>
                <a:lnTo>
                  <a:pt x="585368" y="1520894"/>
                </a:lnTo>
                <a:lnTo>
                  <a:pt x="588543" y="1559007"/>
                </a:lnTo>
                <a:lnTo>
                  <a:pt x="592035" y="1596801"/>
                </a:lnTo>
                <a:lnTo>
                  <a:pt x="595844" y="1633008"/>
                </a:lnTo>
                <a:lnTo>
                  <a:pt x="600288" y="1668580"/>
                </a:lnTo>
                <a:lnTo>
                  <a:pt x="605050" y="1702246"/>
                </a:lnTo>
                <a:lnTo>
                  <a:pt x="610129" y="1735595"/>
                </a:lnTo>
                <a:lnTo>
                  <a:pt x="615843" y="1767673"/>
                </a:lnTo>
                <a:lnTo>
                  <a:pt x="621875" y="1798480"/>
                </a:lnTo>
                <a:lnTo>
                  <a:pt x="628224" y="1828653"/>
                </a:lnTo>
                <a:lnTo>
                  <a:pt x="635207" y="1856920"/>
                </a:lnTo>
                <a:lnTo>
                  <a:pt x="642509" y="1884551"/>
                </a:lnTo>
                <a:lnTo>
                  <a:pt x="650445" y="1910912"/>
                </a:lnTo>
                <a:lnTo>
                  <a:pt x="658698" y="1936321"/>
                </a:lnTo>
                <a:lnTo>
                  <a:pt x="667269" y="1960459"/>
                </a:lnTo>
                <a:lnTo>
                  <a:pt x="676475" y="1983326"/>
                </a:lnTo>
                <a:lnTo>
                  <a:pt x="681237" y="1994442"/>
                </a:lnTo>
                <a:lnTo>
                  <a:pt x="685999" y="2004923"/>
                </a:lnTo>
                <a:lnTo>
                  <a:pt x="691078" y="2015404"/>
                </a:lnTo>
                <a:lnTo>
                  <a:pt x="696157" y="2025885"/>
                </a:lnTo>
                <a:lnTo>
                  <a:pt x="701236" y="2035413"/>
                </a:lnTo>
                <a:lnTo>
                  <a:pt x="706632" y="2044941"/>
                </a:lnTo>
                <a:lnTo>
                  <a:pt x="711712" y="2054152"/>
                </a:lnTo>
                <a:lnTo>
                  <a:pt x="717743" y="2063045"/>
                </a:lnTo>
                <a:lnTo>
                  <a:pt x="723140" y="2071620"/>
                </a:lnTo>
                <a:lnTo>
                  <a:pt x="728854" y="2080196"/>
                </a:lnTo>
                <a:lnTo>
                  <a:pt x="734885" y="2088136"/>
                </a:lnTo>
                <a:lnTo>
                  <a:pt x="740599" y="2095758"/>
                </a:lnTo>
                <a:lnTo>
                  <a:pt x="746630" y="2103063"/>
                </a:lnTo>
                <a:lnTo>
                  <a:pt x="752979" y="2110050"/>
                </a:lnTo>
                <a:lnTo>
                  <a:pt x="759646" y="2116720"/>
                </a:lnTo>
                <a:lnTo>
                  <a:pt x="765995" y="2123390"/>
                </a:lnTo>
                <a:lnTo>
                  <a:pt x="772661" y="2129742"/>
                </a:lnTo>
                <a:lnTo>
                  <a:pt x="779327" y="2135141"/>
                </a:lnTo>
                <a:lnTo>
                  <a:pt x="785994" y="2140858"/>
                </a:lnTo>
                <a:lnTo>
                  <a:pt x="792977" y="2145940"/>
                </a:lnTo>
                <a:lnTo>
                  <a:pt x="799961" y="2150704"/>
                </a:lnTo>
                <a:lnTo>
                  <a:pt x="807262" y="2155468"/>
                </a:lnTo>
                <a:lnTo>
                  <a:pt x="814564" y="2159597"/>
                </a:lnTo>
                <a:lnTo>
                  <a:pt x="821865" y="2163408"/>
                </a:lnTo>
                <a:lnTo>
                  <a:pt x="821865" y="1665086"/>
                </a:lnTo>
                <a:lnTo>
                  <a:pt x="815199" y="1664134"/>
                </a:lnTo>
                <a:lnTo>
                  <a:pt x="808850" y="1662228"/>
                </a:lnTo>
                <a:lnTo>
                  <a:pt x="802501" y="1659687"/>
                </a:lnTo>
                <a:lnTo>
                  <a:pt x="796469" y="1657146"/>
                </a:lnTo>
                <a:lnTo>
                  <a:pt x="790755" y="1653970"/>
                </a:lnTo>
                <a:lnTo>
                  <a:pt x="785359" y="1649841"/>
                </a:lnTo>
                <a:lnTo>
                  <a:pt x="780280" y="1645713"/>
                </a:lnTo>
                <a:lnTo>
                  <a:pt x="775835" y="1641266"/>
                </a:lnTo>
                <a:lnTo>
                  <a:pt x="771391" y="1635867"/>
                </a:lnTo>
                <a:lnTo>
                  <a:pt x="767899" y="1630785"/>
                </a:lnTo>
                <a:lnTo>
                  <a:pt x="764725" y="1625068"/>
                </a:lnTo>
                <a:lnTo>
                  <a:pt x="762185" y="1619034"/>
                </a:lnTo>
                <a:lnTo>
                  <a:pt x="759963" y="1612682"/>
                </a:lnTo>
                <a:lnTo>
                  <a:pt x="758059" y="1606012"/>
                </a:lnTo>
                <a:lnTo>
                  <a:pt x="757424" y="1599342"/>
                </a:lnTo>
                <a:lnTo>
                  <a:pt x="757106" y="1592355"/>
                </a:lnTo>
                <a:lnTo>
                  <a:pt x="757106" y="1518353"/>
                </a:lnTo>
                <a:lnTo>
                  <a:pt x="757424" y="1510731"/>
                </a:lnTo>
                <a:lnTo>
                  <a:pt x="758376" y="1503108"/>
                </a:lnTo>
                <a:lnTo>
                  <a:pt x="760281" y="1496121"/>
                </a:lnTo>
                <a:lnTo>
                  <a:pt x="762820" y="1489134"/>
                </a:lnTo>
                <a:lnTo>
                  <a:pt x="765995" y="1482464"/>
                </a:lnTo>
                <a:lnTo>
                  <a:pt x="769804" y="1476429"/>
                </a:lnTo>
                <a:lnTo>
                  <a:pt x="774248" y="1470395"/>
                </a:lnTo>
                <a:lnTo>
                  <a:pt x="778692" y="1465313"/>
                </a:lnTo>
                <a:lnTo>
                  <a:pt x="784089" y="1460232"/>
                </a:lnTo>
                <a:lnTo>
                  <a:pt x="789803" y="1455785"/>
                </a:lnTo>
                <a:lnTo>
                  <a:pt x="795834" y="1452291"/>
                </a:lnTo>
                <a:lnTo>
                  <a:pt x="802501" y="1449433"/>
                </a:lnTo>
                <a:lnTo>
                  <a:pt x="809485" y="1446892"/>
                </a:lnTo>
                <a:lnTo>
                  <a:pt x="816786" y="1444987"/>
                </a:lnTo>
                <a:lnTo>
                  <a:pt x="824087" y="1443399"/>
                </a:lnTo>
                <a:lnTo>
                  <a:pt x="831706" y="1443081"/>
                </a:lnTo>
                <a:lnTo>
                  <a:pt x="995190" y="1443081"/>
                </a:lnTo>
                <a:lnTo>
                  <a:pt x="1002809" y="1443399"/>
                </a:lnTo>
                <a:lnTo>
                  <a:pt x="1010745" y="1444987"/>
                </a:lnTo>
                <a:lnTo>
                  <a:pt x="1017728" y="1446892"/>
                </a:lnTo>
                <a:lnTo>
                  <a:pt x="1024395" y="1449433"/>
                </a:lnTo>
                <a:lnTo>
                  <a:pt x="1031061" y="1452291"/>
                </a:lnTo>
                <a:lnTo>
                  <a:pt x="1037093" y="1455785"/>
                </a:lnTo>
                <a:lnTo>
                  <a:pt x="1043124" y="1460232"/>
                </a:lnTo>
                <a:lnTo>
                  <a:pt x="1048521" y="1465313"/>
                </a:lnTo>
                <a:lnTo>
                  <a:pt x="1053282" y="1470395"/>
                </a:lnTo>
                <a:lnTo>
                  <a:pt x="1057727" y="1476429"/>
                </a:lnTo>
                <a:lnTo>
                  <a:pt x="1061218" y="1482464"/>
                </a:lnTo>
                <a:lnTo>
                  <a:pt x="1064393" y="1489134"/>
                </a:lnTo>
                <a:lnTo>
                  <a:pt x="1066932" y="1496121"/>
                </a:lnTo>
                <a:lnTo>
                  <a:pt x="1068837" y="1503108"/>
                </a:lnTo>
                <a:lnTo>
                  <a:pt x="1070107" y="1510731"/>
                </a:lnTo>
                <a:lnTo>
                  <a:pt x="1070424" y="1518353"/>
                </a:lnTo>
                <a:lnTo>
                  <a:pt x="1070424" y="1592355"/>
                </a:lnTo>
                <a:lnTo>
                  <a:pt x="1070107" y="1599342"/>
                </a:lnTo>
                <a:lnTo>
                  <a:pt x="1068837" y="1606012"/>
                </a:lnTo>
                <a:lnTo>
                  <a:pt x="1067567" y="1612682"/>
                </a:lnTo>
                <a:lnTo>
                  <a:pt x="1065345" y="1619034"/>
                </a:lnTo>
                <a:lnTo>
                  <a:pt x="1062806" y="1625068"/>
                </a:lnTo>
                <a:lnTo>
                  <a:pt x="1059314" y="1630785"/>
                </a:lnTo>
                <a:lnTo>
                  <a:pt x="1055822" y="1635867"/>
                </a:lnTo>
                <a:lnTo>
                  <a:pt x="1051378" y="1641266"/>
                </a:lnTo>
                <a:lnTo>
                  <a:pt x="1046933" y="1645713"/>
                </a:lnTo>
                <a:lnTo>
                  <a:pt x="1041854" y="1649841"/>
                </a:lnTo>
                <a:lnTo>
                  <a:pt x="1036458" y="1653970"/>
                </a:lnTo>
                <a:lnTo>
                  <a:pt x="1031061" y="1657146"/>
                </a:lnTo>
                <a:lnTo>
                  <a:pt x="1024712" y="1659687"/>
                </a:lnTo>
                <a:lnTo>
                  <a:pt x="1018681" y="1662228"/>
                </a:lnTo>
                <a:lnTo>
                  <a:pt x="1012014" y="1664134"/>
                </a:lnTo>
                <a:lnTo>
                  <a:pt x="1005348" y="1665086"/>
                </a:lnTo>
                <a:lnTo>
                  <a:pt x="1005348" y="2163408"/>
                </a:lnTo>
                <a:lnTo>
                  <a:pt x="1012649" y="2159597"/>
                </a:lnTo>
                <a:lnTo>
                  <a:pt x="1019951" y="2155468"/>
                </a:lnTo>
                <a:lnTo>
                  <a:pt x="1027252" y="2150704"/>
                </a:lnTo>
                <a:lnTo>
                  <a:pt x="1034236" y="2145940"/>
                </a:lnTo>
                <a:lnTo>
                  <a:pt x="1041219" y="2140858"/>
                </a:lnTo>
                <a:lnTo>
                  <a:pt x="1048203" y="2135141"/>
                </a:lnTo>
                <a:lnTo>
                  <a:pt x="1054552" y="2129742"/>
                </a:lnTo>
                <a:lnTo>
                  <a:pt x="1061218" y="2123390"/>
                </a:lnTo>
                <a:lnTo>
                  <a:pt x="1067885" y="2116720"/>
                </a:lnTo>
                <a:lnTo>
                  <a:pt x="1073916" y="2110050"/>
                </a:lnTo>
                <a:lnTo>
                  <a:pt x="1080265" y="2103063"/>
                </a:lnTo>
                <a:lnTo>
                  <a:pt x="1086297" y="2095758"/>
                </a:lnTo>
                <a:lnTo>
                  <a:pt x="1092646" y="2088136"/>
                </a:lnTo>
                <a:lnTo>
                  <a:pt x="1098360" y="2080196"/>
                </a:lnTo>
                <a:lnTo>
                  <a:pt x="1104391" y="2071620"/>
                </a:lnTo>
                <a:lnTo>
                  <a:pt x="1109788" y="2063045"/>
                </a:lnTo>
                <a:lnTo>
                  <a:pt x="1115184" y="2054152"/>
                </a:lnTo>
                <a:lnTo>
                  <a:pt x="1120581" y="2044941"/>
                </a:lnTo>
                <a:lnTo>
                  <a:pt x="1125977" y="2035413"/>
                </a:lnTo>
                <a:lnTo>
                  <a:pt x="1131374" y="2025885"/>
                </a:lnTo>
                <a:lnTo>
                  <a:pt x="1136453" y="2015404"/>
                </a:lnTo>
                <a:lnTo>
                  <a:pt x="1140897" y="2004923"/>
                </a:lnTo>
                <a:lnTo>
                  <a:pt x="1146294" y="1994442"/>
                </a:lnTo>
                <a:lnTo>
                  <a:pt x="1150738" y="1983326"/>
                </a:lnTo>
                <a:lnTo>
                  <a:pt x="1159944" y="1960459"/>
                </a:lnTo>
                <a:lnTo>
                  <a:pt x="1168832" y="1936321"/>
                </a:lnTo>
                <a:lnTo>
                  <a:pt x="1176768" y="1910912"/>
                </a:lnTo>
                <a:lnTo>
                  <a:pt x="1184387" y="1884551"/>
                </a:lnTo>
                <a:lnTo>
                  <a:pt x="1192006" y="1856920"/>
                </a:lnTo>
                <a:lnTo>
                  <a:pt x="1198990" y="1828653"/>
                </a:lnTo>
                <a:lnTo>
                  <a:pt x="1205338" y="1798480"/>
                </a:lnTo>
                <a:lnTo>
                  <a:pt x="1211370" y="1767673"/>
                </a:lnTo>
                <a:lnTo>
                  <a:pt x="1216766" y="1735595"/>
                </a:lnTo>
                <a:lnTo>
                  <a:pt x="1222163" y="1702246"/>
                </a:lnTo>
                <a:lnTo>
                  <a:pt x="1226925" y="1668580"/>
                </a:lnTo>
                <a:lnTo>
                  <a:pt x="1231369" y="1633008"/>
                </a:lnTo>
                <a:lnTo>
                  <a:pt x="1235496" y="1596801"/>
                </a:lnTo>
                <a:lnTo>
                  <a:pt x="1238670" y="1559007"/>
                </a:lnTo>
                <a:lnTo>
                  <a:pt x="1241845" y="1520894"/>
                </a:lnTo>
                <a:lnTo>
                  <a:pt x="1244702" y="1481511"/>
                </a:lnTo>
                <a:lnTo>
                  <a:pt x="1246606" y="1440540"/>
                </a:lnTo>
                <a:lnTo>
                  <a:pt x="1248828" y="1398934"/>
                </a:lnTo>
                <a:lnTo>
                  <a:pt x="1250416" y="1356693"/>
                </a:lnTo>
                <a:lnTo>
                  <a:pt x="1251368" y="1312863"/>
                </a:lnTo>
                <a:lnTo>
                  <a:pt x="1306921" y="1316357"/>
                </a:lnTo>
                <a:lnTo>
                  <a:pt x="1358029" y="1319850"/>
                </a:lnTo>
                <a:lnTo>
                  <a:pt x="1403424" y="1323344"/>
                </a:lnTo>
                <a:lnTo>
                  <a:pt x="1442787" y="1326520"/>
                </a:lnTo>
                <a:lnTo>
                  <a:pt x="1498975" y="1331284"/>
                </a:lnTo>
                <a:lnTo>
                  <a:pt x="1519291" y="1333190"/>
                </a:lnTo>
                <a:lnTo>
                  <a:pt x="1534846" y="1333507"/>
                </a:lnTo>
                <a:lnTo>
                  <a:pt x="1550719" y="1334460"/>
                </a:lnTo>
                <a:lnTo>
                  <a:pt x="1566273" y="1336683"/>
                </a:lnTo>
                <a:lnTo>
                  <a:pt x="1581193" y="1339224"/>
                </a:lnTo>
                <a:lnTo>
                  <a:pt x="1596113" y="1342400"/>
                </a:lnTo>
                <a:lnTo>
                  <a:pt x="1610716" y="1346847"/>
                </a:lnTo>
                <a:lnTo>
                  <a:pt x="1625318" y="1351611"/>
                </a:lnTo>
                <a:lnTo>
                  <a:pt x="1639286" y="1357010"/>
                </a:lnTo>
                <a:lnTo>
                  <a:pt x="1652618" y="1363362"/>
                </a:lnTo>
                <a:lnTo>
                  <a:pt x="1666268" y="1370350"/>
                </a:lnTo>
                <a:lnTo>
                  <a:pt x="1678966" y="1377654"/>
                </a:lnTo>
                <a:lnTo>
                  <a:pt x="1691664" y="1385594"/>
                </a:lnTo>
                <a:lnTo>
                  <a:pt x="1703727" y="1394170"/>
                </a:lnTo>
                <a:lnTo>
                  <a:pt x="1715472" y="1403380"/>
                </a:lnTo>
                <a:lnTo>
                  <a:pt x="1726266" y="1412908"/>
                </a:lnTo>
                <a:lnTo>
                  <a:pt x="1737376" y="1423072"/>
                </a:lnTo>
                <a:lnTo>
                  <a:pt x="1747534" y="1434188"/>
                </a:lnTo>
                <a:lnTo>
                  <a:pt x="1757058" y="1444987"/>
                </a:lnTo>
                <a:lnTo>
                  <a:pt x="1765946" y="1456738"/>
                </a:lnTo>
                <a:lnTo>
                  <a:pt x="1774835" y="1468807"/>
                </a:lnTo>
                <a:lnTo>
                  <a:pt x="1782771" y="1481511"/>
                </a:lnTo>
                <a:lnTo>
                  <a:pt x="1790072" y="1494215"/>
                </a:lnTo>
                <a:lnTo>
                  <a:pt x="1797056" y="1507555"/>
                </a:lnTo>
                <a:lnTo>
                  <a:pt x="1803087" y="1521212"/>
                </a:lnTo>
                <a:lnTo>
                  <a:pt x="1808801" y="1535186"/>
                </a:lnTo>
                <a:lnTo>
                  <a:pt x="1813245" y="1549478"/>
                </a:lnTo>
                <a:lnTo>
                  <a:pt x="1817690" y="1564088"/>
                </a:lnTo>
                <a:lnTo>
                  <a:pt x="1821182" y="1579016"/>
                </a:lnTo>
                <a:lnTo>
                  <a:pt x="1824039" y="1593943"/>
                </a:lnTo>
                <a:lnTo>
                  <a:pt x="1825626" y="1609506"/>
                </a:lnTo>
                <a:lnTo>
                  <a:pt x="1826896" y="1625068"/>
                </a:lnTo>
                <a:lnTo>
                  <a:pt x="1827213" y="1641266"/>
                </a:lnTo>
                <a:lnTo>
                  <a:pt x="1827213" y="2031602"/>
                </a:lnTo>
                <a:lnTo>
                  <a:pt x="1826896" y="2039225"/>
                </a:lnTo>
                <a:lnTo>
                  <a:pt x="1826261" y="2047165"/>
                </a:lnTo>
                <a:lnTo>
                  <a:pt x="1824356" y="2054787"/>
                </a:lnTo>
                <a:lnTo>
                  <a:pt x="1822134" y="2062092"/>
                </a:lnTo>
                <a:lnTo>
                  <a:pt x="1819277" y="2069397"/>
                </a:lnTo>
                <a:lnTo>
                  <a:pt x="1815468" y="2076702"/>
                </a:lnTo>
                <a:lnTo>
                  <a:pt x="1811658" y="2084007"/>
                </a:lnTo>
                <a:lnTo>
                  <a:pt x="1806897" y="2090994"/>
                </a:lnTo>
                <a:lnTo>
                  <a:pt x="1801817" y="2097664"/>
                </a:lnTo>
                <a:lnTo>
                  <a:pt x="1795469" y="2104334"/>
                </a:lnTo>
                <a:lnTo>
                  <a:pt x="1789437" y="2111003"/>
                </a:lnTo>
                <a:lnTo>
                  <a:pt x="1782453" y="2117355"/>
                </a:lnTo>
                <a:lnTo>
                  <a:pt x="1774835" y="2123707"/>
                </a:lnTo>
                <a:lnTo>
                  <a:pt x="1766899" y="2129742"/>
                </a:lnTo>
                <a:lnTo>
                  <a:pt x="1758010" y="2135776"/>
                </a:lnTo>
                <a:lnTo>
                  <a:pt x="1748804" y="2141811"/>
                </a:lnTo>
                <a:lnTo>
                  <a:pt x="1739281" y="2147528"/>
                </a:lnTo>
                <a:lnTo>
                  <a:pt x="1729123" y="2152927"/>
                </a:lnTo>
                <a:lnTo>
                  <a:pt x="1718647" y="2158644"/>
                </a:lnTo>
                <a:lnTo>
                  <a:pt x="1707854" y="2164043"/>
                </a:lnTo>
                <a:lnTo>
                  <a:pt x="1696426" y="2169442"/>
                </a:lnTo>
                <a:lnTo>
                  <a:pt x="1684363" y="2174524"/>
                </a:lnTo>
                <a:lnTo>
                  <a:pt x="1671982" y="2179288"/>
                </a:lnTo>
                <a:lnTo>
                  <a:pt x="1659285" y="2184370"/>
                </a:lnTo>
                <a:lnTo>
                  <a:pt x="1646269" y="2189134"/>
                </a:lnTo>
                <a:lnTo>
                  <a:pt x="1632619" y="2193580"/>
                </a:lnTo>
                <a:lnTo>
                  <a:pt x="1618334" y="2198027"/>
                </a:lnTo>
                <a:lnTo>
                  <a:pt x="1604367" y="2202473"/>
                </a:lnTo>
                <a:lnTo>
                  <a:pt x="1589129" y="2206602"/>
                </a:lnTo>
                <a:lnTo>
                  <a:pt x="1574209" y="2210413"/>
                </a:lnTo>
                <a:lnTo>
                  <a:pt x="1543100" y="2218671"/>
                </a:lnTo>
                <a:lnTo>
                  <a:pt x="1510720" y="2225976"/>
                </a:lnTo>
                <a:lnTo>
                  <a:pt x="1477071" y="2232646"/>
                </a:lnTo>
                <a:lnTo>
                  <a:pt x="1442152" y="2238998"/>
                </a:lnTo>
                <a:lnTo>
                  <a:pt x="1405964" y="2244715"/>
                </a:lnTo>
                <a:lnTo>
                  <a:pt x="1369140" y="2250432"/>
                </a:lnTo>
                <a:lnTo>
                  <a:pt x="1331364" y="2254878"/>
                </a:lnTo>
                <a:lnTo>
                  <a:pt x="1292636" y="2259324"/>
                </a:lnTo>
                <a:lnTo>
                  <a:pt x="1253590" y="2263453"/>
                </a:lnTo>
                <a:lnTo>
                  <a:pt x="1213592" y="2266629"/>
                </a:lnTo>
                <a:lnTo>
                  <a:pt x="1173277" y="2269488"/>
                </a:lnTo>
                <a:lnTo>
                  <a:pt x="1132326" y="2272029"/>
                </a:lnTo>
                <a:lnTo>
                  <a:pt x="1091058" y="2274252"/>
                </a:lnTo>
                <a:lnTo>
                  <a:pt x="1049473" y="2275840"/>
                </a:lnTo>
                <a:lnTo>
                  <a:pt x="1007570" y="2276793"/>
                </a:lnTo>
                <a:lnTo>
                  <a:pt x="965667" y="2277746"/>
                </a:lnTo>
                <a:lnTo>
                  <a:pt x="923765" y="2278063"/>
                </a:lnTo>
                <a:lnTo>
                  <a:pt x="881862" y="2277746"/>
                </a:lnTo>
                <a:lnTo>
                  <a:pt x="839959" y="2276793"/>
                </a:lnTo>
                <a:lnTo>
                  <a:pt x="797739" y="2275840"/>
                </a:lnTo>
                <a:lnTo>
                  <a:pt x="755836" y="2274252"/>
                </a:lnTo>
                <a:lnTo>
                  <a:pt x="714251" y="2272029"/>
                </a:lnTo>
                <a:lnTo>
                  <a:pt x="672666" y="2269488"/>
                </a:lnTo>
                <a:lnTo>
                  <a:pt x="631715" y="2266629"/>
                </a:lnTo>
                <a:lnTo>
                  <a:pt x="591082" y="2263453"/>
                </a:lnTo>
                <a:lnTo>
                  <a:pt x="551084" y="2259324"/>
                </a:lnTo>
                <a:lnTo>
                  <a:pt x="511721" y="2254878"/>
                </a:lnTo>
                <a:lnTo>
                  <a:pt x="472993" y="2250432"/>
                </a:lnTo>
                <a:lnTo>
                  <a:pt x="435217" y="2244715"/>
                </a:lnTo>
                <a:lnTo>
                  <a:pt x="398393" y="2238998"/>
                </a:lnTo>
                <a:lnTo>
                  <a:pt x="362522" y="2232646"/>
                </a:lnTo>
                <a:lnTo>
                  <a:pt x="327603" y="2225976"/>
                </a:lnTo>
                <a:lnTo>
                  <a:pt x="294589" y="2218671"/>
                </a:lnTo>
                <a:lnTo>
                  <a:pt x="262210" y="2210413"/>
                </a:lnTo>
                <a:lnTo>
                  <a:pt x="231417" y="2202473"/>
                </a:lnTo>
                <a:lnTo>
                  <a:pt x="216497" y="2198027"/>
                </a:lnTo>
                <a:lnTo>
                  <a:pt x="202212" y="2193580"/>
                </a:lnTo>
                <a:lnTo>
                  <a:pt x="188245" y="2189134"/>
                </a:lnTo>
                <a:lnTo>
                  <a:pt x="174595" y="2184370"/>
                </a:lnTo>
                <a:lnTo>
                  <a:pt x="161262" y="2179288"/>
                </a:lnTo>
                <a:lnTo>
                  <a:pt x="148247" y="2174524"/>
                </a:lnTo>
                <a:lnTo>
                  <a:pt x="135866" y="2169442"/>
                </a:lnTo>
                <a:lnTo>
                  <a:pt x="124438" y="2164043"/>
                </a:lnTo>
                <a:lnTo>
                  <a:pt x="112693" y="2158644"/>
                </a:lnTo>
                <a:lnTo>
                  <a:pt x="101900" y="2152927"/>
                </a:lnTo>
                <a:lnTo>
                  <a:pt x="91424" y="2147528"/>
                </a:lnTo>
                <a:lnTo>
                  <a:pt x="81266" y="2141811"/>
                </a:lnTo>
                <a:lnTo>
                  <a:pt x="71743" y="2135776"/>
                </a:lnTo>
                <a:lnTo>
                  <a:pt x="63172" y="2129742"/>
                </a:lnTo>
                <a:lnTo>
                  <a:pt x="54601" y="2123707"/>
                </a:lnTo>
                <a:lnTo>
                  <a:pt x="46664" y="2117355"/>
                </a:lnTo>
                <a:lnTo>
                  <a:pt x="39681" y="2111003"/>
                </a:lnTo>
                <a:lnTo>
                  <a:pt x="33014" y="2104334"/>
                </a:lnTo>
                <a:lnTo>
                  <a:pt x="26665" y="2097664"/>
                </a:lnTo>
                <a:lnTo>
                  <a:pt x="21269" y="2090994"/>
                </a:lnTo>
                <a:lnTo>
                  <a:pt x="16507" y="2084007"/>
                </a:lnTo>
                <a:lnTo>
                  <a:pt x="12063" y="2076702"/>
                </a:lnTo>
                <a:lnTo>
                  <a:pt x="8571" y="2069397"/>
                </a:lnTo>
                <a:lnTo>
                  <a:pt x="5397" y="2062092"/>
                </a:lnTo>
                <a:lnTo>
                  <a:pt x="2857" y="2054787"/>
                </a:lnTo>
                <a:lnTo>
                  <a:pt x="1270" y="2047165"/>
                </a:lnTo>
                <a:lnTo>
                  <a:pt x="317" y="2039225"/>
                </a:lnTo>
                <a:lnTo>
                  <a:pt x="0" y="2031602"/>
                </a:lnTo>
                <a:lnTo>
                  <a:pt x="0" y="1641266"/>
                </a:lnTo>
                <a:lnTo>
                  <a:pt x="317" y="1625068"/>
                </a:lnTo>
                <a:lnTo>
                  <a:pt x="1587" y="1609506"/>
                </a:lnTo>
                <a:lnTo>
                  <a:pt x="3492" y="1593943"/>
                </a:lnTo>
                <a:lnTo>
                  <a:pt x="6349" y="1579016"/>
                </a:lnTo>
                <a:lnTo>
                  <a:pt x="9523" y="1564088"/>
                </a:lnTo>
                <a:lnTo>
                  <a:pt x="13968" y="1549478"/>
                </a:lnTo>
                <a:lnTo>
                  <a:pt x="18729" y="1535186"/>
                </a:lnTo>
                <a:lnTo>
                  <a:pt x="24126" y="1521212"/>
                </a:lnTo>
                <a:lnTo>
                  <a:pt x="30475" y="1507555"/>
                </a:lnTo>
                <a:lnTo>
                  <a:pt x="37141" y="1494215"/>
                </a:lnTo>
                <a:lnTo>
                  <a:pt x="44442" y="1481511"/>
                </a:lnTo>
                <a:lnTo>
                  <a:pt x="52696" y="1468807"/>
                </a:lnTo>
                <a:lnTo>
                  <a:pt x="60949" y="1456738"/>
                </a:lnTo>
                <a:lnTo>
                  <a:pt x="70155" y="1444987"/>
                </a:lnTo>
                <a:lnTo>
                  <a:pt x="79996" y="1434188"/>
                </a:lnTo>
                <a:lnTo>
                  <a:pt x="90154" y="1423072"/>
                </a:lnTo>
                <a:lnTo>
                  <a:pt x="100630" y="1412908"/>
                </a:lnTo>
                <a:lnTo>
                  <a:pt x="112058" y="1403380"/>
                </a:lnTo>
                <a:lnTo>
                  <a:pt x="123486" y="1394170"/>
                </a:lnTo>
                <a:lnTo>
                  <a:pt x="135549" y="1385594"/>
                </a:lnTo>
                <a:lnTo>
                  <a:pt x="147929" y="1377654"/>
                </a:lnTo>
                <a:lnTo>
                  <a:pt x="161262" y="1370350"/>
                </a:lnTo>
                <a:lnTo>
                  <a:pt x="174277" y="1363362"/>
                </a:lnTo>
                <a:lnTo>
                  <a:pt x="188245" y="1357010"/>
                </a:lnTo>
                <a:lnTo>
                  <a:pt x="201895" y="1351611"/>
                </a:lnTo>
                <a:lnTo>
                  <a:pt x="216180" y="1346847"/>
                </a:lnTo>
                <a:lnTo>
                  <a:pt x="230782" y="1342400"/>
                </a:lnTo>
                <a:lnTo>
                  <a:pt x="245702" y="1339224"/>
                </a:lnTo>
                <a:lnTo>
                  <a:pt x="260940" y="1336683"/>
                </a:lnTo>
                <a:lnTo>
                  <a:pt x="276177" y="1334460"/>
                </a:lnTo>
                <a:lnTo>
                  <a:pt x="292049" y="1333507"/>
                </a:lnTo>
                <a:lnTo>
                  <a:pt x="307922" y="1333190"/>
                </a:lnTo>
                <a:lnTo>
                  <a:pt x="327921" y="1331284"/>
                </a:lnTo>
                <a:lnTo>
                  <a:pt x="384108" y="1326520"/>
                </a:lnTo>
                <a:lnTo>
                  <a:pt x="423472" y="1323344"/>
                </a:lnTo>
                <a:lnTo>
                  <a:pt x="469501" y="1319850"/>
                </a:lnTo>
                <a:lnTo>
                  <a:pt x="520610" y="1316357"/>
                </a:lnTo>
                <a:lnTo>
                  <a:pt x="575845" y="1312863"/>
                </a:lnTo>
                <a:close/>
                <a:moveTo>
                  <a:pt x="622209" y="377550"/>
                </a:moveTo>
                <a:lnTo>
                  <a:pt x="617124" y="378504"/>
                </a:lnTo>
                <a:lnTo>
                  <a:pt x="612358" y="379457"/>
                </a:lnTo>
                <a:lnTo>
                  <a:pt x="607591" y="381364"/>
                </a:lnTo>
                <a:lnTo>
                  <a:pt x="602825" y="383589"/>
                </a:lnTo>
                <a:lnTo>
                  <a:pt x="598376" y="386131"/>
                </a:lnTo>
                <a:lnTo>
                  <a:pt x="593609" y="388991"/>
                </a:lnTo>
                <a:lnTo>
                  <a:pt x="589796" y="392487"/>
                </a:lnTo>
                <a:lnTo>
                  <a:pt x="585347" y="396301"/>
                </a:lnTo>
                <a:lnTo>
                  <a:pt x="580898" y="400750"/>
                </a:lnTo>
                <a:lnTo>
                  <a:pt x="577085" y="404882"/>
                </a:lnTo>
                <a:lnTo>
                  <a:pt x="568823" y="414733"/>
                </a:lnTo>
                <a:lnTo>
                  <a:pt x="560879" y="425221"/>
                </a:lnTo>
                <a:lnTo>
                  <a:pt x="544354" y="447785"/>
                </a:lnTo>
                <a:lnTo>
                  <a:pt x="533232" y="463675"/>
                </a:lnTo>
                <a:lnTo>
                  <a:pt x="521475" y="480837"/>
                </a:lnTo>
                <a:lnTo>
                  <a:pt x="509717" y="498316"/>
                </a:lnTo>
                <a:lnTo>
                  <a:pt x="498913" y="516748"/>
                </a:lnTo>
                <a:lnTo>
                  <a:pt x="495100" y="534545"/>
                </a:lnTo>
                <a:lnTo>
                  <a:pt x="491604" y="552342"/>
                </a:lnTo>
                <a:lnTo>
                  <a:pt x="488744" y="570457"/>
                </a:lnTo>
                <a:lnTo>
                  <a:pt x="486520" y="589208"/>
                </a:lnTo>
                <a:lnTo>
                  <a:pt x="484613" y="608276"/>
                </a:lnTo>
                <a:lnTo>
                  <a:pt x="483342" y="626708"/>
                </a:lnTo>
                <a:lnTo>
                  <a:pt x="482389" y="646094"/>
                </a:lnTo>
                <a:lnTo>
                  <a:pt x="482071" y="665163"/>
                </a:lnTo>
                <a:lnTo>
                  <a:pt x="482071" y="678828"/>
                </a:lnTo>
                <a:lnTo>
                  <a:pt x="482706" y="692494"/>
                </a:lnTo>
                <a:lnTo>
                  <a:pt x="483978" y="706159"/>
                </a:lnTo>
                <a:lnTo>
                  <a:pt x="484931" y="719825"/>
                </a:lnTo>
                <a:lnTo>
                  <a:pt x="486838" y="733173"/>
                </a:lnTo>
                <a:lnTo>
                  <a:pt x="488744" y="746520"/>
                </a:lnTo>
                <a:lnTo>
                  <a:pt x="491286" y="759550"/>
                </a:lnTo>
                <a:lnTo>
                  <a:pt x="493829" y="772580"/>
                </a:lnTo>
                <a:lnTo>
                  <a:pt x="496688" y="785928"/>
                </a:lnTo>
                <a:lnTo>
                  <a:pt x="499866" y="798958"/>
                </a:lnTo>
                <a:lnTo>
                  <a:pt x="503679" y="811670"/>
                </a:lnTo>
                <a:lnTo>
                  <a:pt x="507811" y="824382"/>
                </a:lnTo>
                <a:lnTo>
                  <a:pt x="511624" y="836776"/>
                </a:lnTo>
                <a:lnTo>
                  <a:pt x="516390" y="849171"/>
                </a:lnTo>
                <a:lnTo>
                  <a:pt x="521157" y="861565"/>
                </a:lnTo>
                <a:lnTo>
                  <a:pt x="525924" y="873642"/>
                </a:lnTo>
                <a:lnTo>
                  <a:pt x="531326" y="885718"/>
                </a:lnTo>
                <a:lnTo>
                  <a:pt x="536728" y="897795"/>
                </a:lnTo>
                <a:lnTo>
                  <a:pt x="542766" y="909553"/>
                </a:lnTo>
                <a:lnTo>
                  <a:pt x="548485" y="921312"/>
                </a:lnTo>
                <a:lnTo>
                  <a:pt x="554841" y="932435"/>
                </a:lnTo>
                <a:lnTo>
                  <a:pt x="561196" y="943876"/>
                </a:lnTo>
                <a:lnTo>
                  <a:pt x="567870" y="954681"/>
                </a:lnTo>
                <a:lnTo>
                  <a:pt x="574861" y="965805"/>
                </a:lnTo>
                <a:lnTo>
                  <a:pt x="581852" y="976610"/>
                </a:lnTo>
                <a:lnTo>
                  <a:pt x="589160" y="987097"/>
                </a:lnTo>
                <a:lnTo>
                  <a:pt x="596151" y="997267"/>
                </a:lnTo>
                <a:lnTo>
                  <a:pt x="604096" y="1007755"/>
                </a:lnTo>
                <a:lnTo>
                  <a:pt x="611722" y="1017607"/>
                </a:lnTo>
                <a:lnTo>
                  <a:pt x="619349" y="1027458"/>
                </a:lnTo>
                <a:lnTo>
                  <a:pt x="627293" y="1036675"/>
                </a:lnTo>
                <a:lnTo>
                  <a:pt x="635237" y="1046209"/>
                </a:lnTo>
                <a:lnTo>
                  <a:pt x="643817" y="1055425"/>
                </a:lnTo>
                <a:lnTo>
                  <a:pt x="652079" y="1064642"/>
                </a:lnTo>
                <a:lnTo>
                  <a:pt x="660659" y="1072904"/>
                </a:lnTo>
                <a:lnTo>
                  <a:pt x="668921" y="1081803"/>
                </a:lnTo>
                <a:lnTo>
                  <a:pt x="677501" y="1089748"/>
                </a:lnTo>
                <a:lnTo>
                  <a:pt x="686399" y="1097693"/>
                </a:lnTo>
                <a:lnTo>
                  <a:pt x="695297" y="1105320"/>
                </a:lnTo>
                <a:lnTo>
                  <a:pt x="703876" y="1112948"/>
                </a:lnTo>
                <a:lnTo>
                  <a:pt x="712774" y="1120257"/>
                </a:lnTo>
                <a:lnTo>
                  <a:pt x="721672" y="1127249"/>
                </a:lnTo>
                <a:lnTo>
                  <a:pt x="730569" y="1134240"/>
                </a:lnTo>
                <a:lnTo>
                  <a:pt x="739785" y="1140279"/>
                </a:lnTo>
                <a:lnTo>
                  <a:pt x="748682" y="1146635"/>
                </a:lnTo>
                <a:lnTo>
                  <a:pt x="757898" y="1152673"/>
                </a:lnTo>
                <a:lnTo>
                  <a:pt x="767113" y="1158393"/>
                </a:lnTo>
                <a:lnTo>
                  <a:pt x="775693" y="1163796"/>
                </a:lnTo>
                <a:lnTo>
                  <a:pt x="784909" y="1168881"/>
                </a:lnTo>
                <a:lnTo>
                  <a:pt x="794124" y="1173648"/>
                </a:lnTo>
                <a:lnTo>
                  <a:pt x="803022" y="1178097"/>
                </a:lnTo>
                <a:lnTo>
                  <a:pt x="811919" y="1182229"/>
                </a:lnTo>
                <a:lnTo>
                  <a:pt x="821135" y="1186042"/>
                </a:lnTo>
                <a:lnTo>
                  <a:pt x="829714" y="1189538"/>
                </a:lnTo>
                <a:lnTo>
                  <a:pt x="838612" y="1193034"/>
                </a:lnTo>
                <a:lnTo>
                  <a:pt x="847192" y="1195894"/>
                </a:lnTo>
                <a:lnTo>
                  <a:pt x="856090" y="1198437"/>
                </a:lnTo>
                <a:lnTo>
                  <a:pt x="864352" y="1200661"/>
                </a:lnTo>
                <a:lnTo>
                  <a:pt x="872932" y="1202568"/>
                </a:lnTo>
                <a:lnTo>
                  <a:pt x="881194" y="1204157"/>
                </a:lnTo>
                <a:lnTo>
                  <a:pt x="889456" y="1205428"/>
                </a:lnTo>
                <a:lnTo>
                  <a:pt x="897718" y="1206382"/>
                </a:lnTo>
                <a:lnTo>
                  <a:pt x="905662" y="1206700"/>
                </a:lnTo>
                <a:lnTo>
                  <a:pt x="913607" y="1207017"/>
                </a:lnTo>
                <a:lnTo>
                  <a:pt x="921551" y="1206700"/>
                </a:lnTo>
                <a:lnTo>
                  <a:pt x="929495" y="1206382"/>
                </a:lnTo>
                <a:lnTo>
                  <a:pt x="937757" y="1205428"/>
                </a:lnTo>
                <a:lnTo>
                  <a:pt x="945702" y="1204157"/>
                </a:lnTo>
                <a:lnTo>
                  <a:pt x="954281" y="1202568"/>
                </a:lnTo>
                <a:lnTo>
                  <a:pt x="962861" y="1200661"/>
                </a:lnTo>
                <a:lnTo>
                  <a:pt x="971441" y="1198437"/>
                </a:lnTo>
                <a:lnTo>
                  <a:pt x="980021" y="1195894"/>
                </a:lnTo>
                <a:lnTo>
                  <a:pt x="988919" y="1193034"/>
                </a:lnTo>
                <a:lnTo>
                  <a:pt x="997499" y="1189538"/>
                </a:lnTo>
                <a:lnTo>
                  <a:pt x="1006396" y="1186042"/>
                </a:lnTo>
                <a:lnTo>
                  <a:pt x="1015294" y="1182229"/>
                </a:lnTo>
                <a:lnTo>
                  <a:pt x="1024192" y="1178097"/>
                </a:lnTo>
                <a:lnTo>
                  <a:pt x="1033407" y="1173648"/>
                </a:lnTo>
                <a:lnTo>
                  <a:pt x="1042305" y="1168881"/>
                </a:lnTo>
                <a:lnTo>
                  <a:pt x="1051202" y="1163796"/>
                </a:lnTo>
                <a:lnTo>
                  <a:pt x="1060418" y="1158393"/>
                </a:lnTo>
                <a:lnTo>
                  <a:pt x="1069315" y="1152673"/>
                </a:lnTo>
                <a:lnTo>
                  <a:pt x="1078531" y="1146635"/>
                </a:lnTo>
                <a:lnTo>
                  <a:pt x="1087746" y="1140279"/>
                </a:lnTo>
                <a:lnTo>
                  <a:pt x="1096326" y="1134240"/>
                </a:lnTo>
                <a:lnTo>
                  <a:pt x="1105541" y="1127249"/>
                </a:lnTo>
                <a:lnTo>
                  <a:pt x="1114439" y="1120257"/>
                </a:lnTo>
                <a:lnTo>
                  <a:pt x="1123337" y="1112948"/>
                </a:lnTo>
                <a:lnTo>
                  <a:pt x="1132234" y="1105320"/>
                </a:lnTo>
                <a:lnTo>
                  <a:pt x="1140814" y="1097693"/>
                </a:lnTo>
                <a:lnTo>
                  <a:pt x="1149712" y="1089748"/>
                </a:lnTo>
                <a:lnTo>
                  <a:pt x="1158292" y="1081803"/>
                </a:lnTo>
                <a:lnTo>
                  <a:pt x="1166872" y="1072904"/>
                </a:lnTo>
                <a:lnTo>
                  <a:pt x="1175134" y="1064642"/>
                </a:lnTo>
                <a:lnTo>
                  <a:pt x="1183714" y="1055425"/>
                </a:lnTo>
                <a:lnTo>
                  <a:pt x="1191976" y="1046209"/>
                </a:lnTo>
                <a:lnTo>
                  <a:pt x="1199920" y="1036675"/>
                </a:lnTo>
                <a:lnTo>
                  <a:pt x="1208182" y="1027458"/>
                </a:lnTo>
                <a:lnTo>
                  <a:pt x="1215809" y="1017607"/>
                </a:lnTo>
                <a:lnTo>
                  <a:pt x="1223435" y="1007755"/>
                </a:lnTo>
                <a:lnTo>
                  <a:pt x="1231062" y="997267"/>
                </a:lnTo>
                <a:lnTo>
                  <a:pt x="1238370" y="987097"/>
                </a:lnTo>
                <a:lnTo>
                  <a:pt x="1245679" y="976610"/>
                </a:lnTo>
                <a:lnTo>
                  <a:pt x="1252670" y="965805"/>
                </a:lnTo>
                <a:lnTo>
                  <a:pt x="1259343" y="954681"/>
                </a:lnTo>
                <a:lnTo>
                  <a:pt x="1266017" y="943876"/>
                </a:lnTo>
                <a:lnTo>
                  <a:pt x="1272690" y="932435"/>
                </a:lnTo>
                <a:lnTo>
                  <a:pt x="1278728" y="921312"/>
                </a:lnTo>
                <a:lnTo>
                  <a:pt x="1284765" y="909553"/>
                </a:lnTo>
                <a:lnTo>
                  <a:pt x="1290485" y="897795"/>
                </a:lnTo>
                <a:lnTo>
                  <a:pt x="1295887" y="885718"/>
                </a:lnTo>
                <a:lnTo>
                  <a:pt x="1300972" y="873642"/>
                </a:lnTo>
                <a:lnTo>
                  <a:pt x="1306056" y="861565"/>
                </a:lnTo>
                <a:lnTo>
                  <a:pt x="1310823" y="849171"/>
                </a:lnTo>
                <a:lnTo>
                  <a:pt x="1315271" y="836776"/>
                </a:lnTo>
                <a:lnTo>
                  <a:pt x="1319720" y="824382"/>
                </a:lnTo>
                <a:lnTo>
                  <a:pt x="1323534" y="811670"/>
                </a:lnTo>
                <a:lnTo>
                  <a:pt x="1327347" y="798958"/>
                </a:lnTo>
                <a:lnTo>
                  <a:pt x="1330525" y="785928"/>
                </a:lnTo>
                <a:lnTo>
                  <a:pt x="1333385" y="772580"/>
                </a:lnTo>
                <a:lnTo>
                  <a:pt x="1335927" y="759550"/>
                </a:lnTo>
                <a:lnTo>
                  <a:pt x="1338787" y="746520"/>
                </a:lnTo>
                <a:lnTo>
                  <a:pt x="1340376" y="733173"/>
                </a:lnTo>
                <a:lnTo>
                  <a:pt x="1342282" y="719825"/>
                </a:lnTo>
                <a:lnTo>
                  <a:pt x="1343236" y="706159"/>
                </a:lnTo>
                <a:lnTo>
                  <a:pt x="1344507" y="692494"/>
                </a:lnTo>
                <a:lnTo>
                  <a:pt x="1345142" y="678828"/>
                </a:lnTo>
                <a:lnTo>
                  <a:pt x="1345142" y="665163"/>
                </a:lnTo>
                <a:lnTo>
                  <a:pt x="1345142" y="657218"/>
                </a:lnTo>
                <a:lnTo>
                  <a:pt x="1344824" y="648637"/>
                </a:lnTo>
                <a:lnTo>
                  <a:pt x="1343871" y="632111"/>
                </a:lnTo>
                <a:lnTo>
                  <a:pt x="1322262" y="631158"/>
                </a:lnTo>
                <a:lnTo>
                  <a:pt x="1300336" y="630204"/>
                </a:lnTo>
                <a:lnTo>
                  <a:pt x="1278092" y="628615"/>
                </a:lnTo>
                <a:lnTo>
                  <a:pt x="1255530" y="626708"/>
                </a:lnTo>
                <a:lnTo>
                  <a:pt x="1232333" y="624484"/>
                </a:lnTo>
                <a:lnTo>
                  <a:pt x="1209135" y="621941"/>
                </a:lnTo>
                <a:lnTo>
                  <a:pt x="1185302" y="619399"/>
                </a:lnTo>
                <a:lnTo>
                  <a:pt x="1162105" y="616221"/>
                </a:lnTo>
                <a:lnTo>
                  <a:pt x="1138272" y="613043"/>
                </a:lnTo>
                <a:lnTo>
                  <a:pt x="1114757" y="608911"/>
                </a:lnTo>
                <a:lnTo>
                  <a:pt x="1091242" y="604780"/>
                </a:lnTo>
                <a:lnTo>
                  <a:pt x="1067726" y="600649"/>
                </a:lnTo>
                <a:lnTo>
                  <a:pt x="1044211" y="595881"/>
                </a:lnTo>
                <a:lnTo>
                  <a:pt x="1021332" y="590797"/>
                </a:lnTo>
                <a:lnTo>
                  <a:pt x="998770" y="585712"/>
                </a:lnTo>
                <a:lnTo>
                  <a:pt x="975890" y="579673"/>
                </a:lnTo>
                <a:lnTo>
                  <a:pt x="954281" y="573953"/>
                </a:lnTo>
                <a:lnTo>
                  <a:pt x="932673" y="567279"/>
                </a:lnTo>
                <a:lnTo>
                  <a:pt x="911382" y="560605"/>
                </a:lnTo>
                <a:lnTo>
                  <a:pt x="891362" y="553931"/>
                </a:lnTo>
                <a:lnTo>
                  <a:pt x="871343" y="546940"/>
                </a:lnTo>
                <a:lnTo>
                  <a:pt x="852276" y="539312"/>
                </a:lnTo>
                <a:lnTo>
                  <a:pt x="834163" y="531685"/>
                </a:lnTo>
                <a:lnTo>
                  <a:pt x="817004" y="523104"/>
                </a:lnTo>
                <a:lnTo>
                  <a:pt x="800162" y="514842"/>
                </a:lnTo>
                <a:lnTo>
                  <a:pt x="784909" y="505943"/>
                </a:lnTo>
                <a:lnTo>
                  <a:pt x="770291" y="497045"/>
                </a:lnTo>
                <a:lnTo>
                  <a:pt x="763300" y="492595"/>
                </a:lnTo>
                <a:lnTo>
                  <a:pt x="756945" y="487828"/>
                </a:lnTo>
                <a:lnTo>
                  <a:pt x="750271" y="483061"/>
                </a:lnTo>
                <a:lnTo>
                  <a:pt x="744551" y="478294"/>
                </a:lnTo>
                <a:lnTo>
                  <a:pt x="738514" y="473209"/>
                </a:lnTo>
                <a:lnTo>
                  <a:pt x="733112" y="468124"/>
                </a:lnTo>
                <a:lnTo>
                  <a:pt x="728027" y="463040"/>
                </a:lnTo>
                <a:lnTo>
                  <a:pt x="723261" y="457955"/>
                </a:lnTo>
                <a:lnTo>
                  <a:pt x="718812" y="452870"/>
                </a:lnTo>
                <a:lnTo>
                  <a:pt x="714363" y="447785"/>
                </a:lnTo>
                <a:lnTo>
                  <a:pt x="706419" y="436662"/>
                </a:lnTo>
                <a:lnTo>
                  <a:pt x="698474" y="426810"/>
                </a:lnTo>
                <a:lnTo>
                  <a:pt x="690848" y="418229"/>
                </a:lnTo>
                <a:lnTo>
                  <a:pt x="683221" y="409966"/>
                </a:lnTo>
                <a:lnTo>
                  <a:pt x="676230" y="403610"/>
                </a:lnTo>
                <a:lnTo>
                  <a:pt x="669239" y="397254"/>
                </a:lnTo>
                <a:lnTo>
                  <a:pt x="662566" y="392169"/>
                </a:lnTo>
                <a:lnTo>
                  <a:pt x="656210" y="387720"/>
                </a:lnTo>
                <a:lnTo>
                  <a:pt x="649855" y="384542"/>
                </a:lnTo>
                <a:lnTo>
                  <a:pt x="644135" y="381682"/>
                </a:lnTo>
                <a:lnTo>
                  <a:pt x="638097" y="379775"/>
                </a:lnTo>
                <a:lnTo>
                  <a:pt x="632695" y="378504"/>
                </a:lnTo>
                <a:lnTo>
                  <a:pt x="627293" y="377550"/>
                </a:lnTo>
                <a:lnTo>
                  <a:pt x="622209" y="377550"/>
                </a:lnTo>
                <a:close/>
                <a:moveTo>
                  <a:pt x="899307" y="0"/>
                </a:moveTo>
                <a:lnTo>
                  <a:pt x="913607" y="0"/>
                </a:lnTo>
                <a:lnTo>
                  <a:pt x="927906" y="0"/>
                </a:lnTo>
                <a:lnTo>
                  <a:pt x="942206" y="953"/>
                </a:lnTo>
                <a:lnTo>
                  <a:pt x="956188" y="1907"/>
                </a:lnTo>
                <a:lnTo>
                  <a:pt x="970170" y="3496"/>
                </a:lnTo>
                <a:lnTo>
                  <a:pt x="984152" y="5403"/>
                </a:lnTo>
                <a:lnTo>
                  <a:pt x="997816" y="7627"/>
                </a:lnTo>
                <a:lnTo>
                  <a:pt x="1011798" y="10170"/>
                </a:lnTo>
                <a:lnTo>
                  <a:pt x="1025145" y="13666"/>
                </a:lnTo>
                <a:lnTo>
                  <a:pt x="1038809" y="17161"/>
                </a:lnTo>
                <a:lnTo>
                  <a:pt x="1052156" y="20975"/>
                </a:lnTo>
                <a:lnTo>
                  <a:pt x="1065502" y="25107"/>
                </a:lnTo>
                <a:lnTo>
                  <a:pt x="1078531" y="29874"/>
                </a:lnTo>
                <a:lnTo>
                  <a:pt x="1091242" y="34958"/>
                </a:lnTo>
                <a:lnTo>
                  <a:pt x="1103953" y="40679"/>
                </a:lnTo>
                <a:lnTo>
                  <a:pt x="1116981" y="46399"/>
                </a:lnTo>
                <a:lnTo>
                  <a:pt x="1129374" y="52120"/>
                </a:lnTo>
                <a:lnTo>
                  <a:pt x="1141767" y="58794"/>
                </a:lnTo>
                <a:lnTo>
                  <a:pt x="1154161" y="65785"/>
                </a:lnTo>
                <a:lnTo>
                  <a:pt x="1166236" y="73095"/>
                </a:lnTo>
                <a:lnTo>
                  <a:pt x="1177676" y="80404"/>
                </a:lnTo>
                <a:lnTo>
                  <a:pt x="1189751" y="88349"/>
                </a:lnTo>
                <a:lnTo>
                  <a:pt x="1201191" y="96294"/>
                </a:lnTo>
                <a:lnTo>
                  <a:pt x="1212313" y="105193"/>
                </a:lnTo>
                <a:lnTo>
                  <a:pt x="1223753" y="113774"/>
                </a:lnTo>
                <a:lnTo>
                  <a:pt x="1234557" y="122990"/>
                </a:lnTo>
                <a:lnTo>
                  <a:pt x="1245361" y="132524"/>
                </a:lnTo>
                <a:lnTo>
                  <a:pt x="1256166" y="142058"/>
                </a:lnTo>
                <a:lnTo>
                  <a:pt x="1266334" y="152228"/>
                </a:lnTo>
                <a:lnTo>
                  <a:pt x="1276503" y="162398"/>
                </a:lnTo>
                <a:lnTo>
                  <a:pt x="1286354" y="172885"/>
                </a:lnTo>
                <a:lnTo>
                  <a:pt x="1296205" y="184008"/>
                </a:lnTo>
                <a:lnTo>
                  <a:pt x="1305738" y="195131"/>
                </a:lnTo>
                <a:lnTo>
                  <a:pt x="1315271" y="206572"/>
                </a:lnTo>
                <a:lnTo>
                  <a:pt x="1324169" y="218331"/>
                </a:lnTo>
                <a:lnTo>
                  <a:pt x="1333067" y="230407"/>
                </a:lnTo>
                <a:lnTo>
                  <a:pt x="1341647" y="242166"/>
                </a:lnTo>
                <a:lnTo>
                  <a:pt x="1349909" y="254561"/>
                </a:lnTo>
                <a:lnTo>
                  <a:pt x="1358489" y="267591"/>
                </a:lnTo>
                <a:lnTo>
                  <a:pt x="1366115" y="280303"/>
                </a:lnTo>
                <a:lnTo>
                  <a:pt x="1373742" y="293650"/>
                </a:lnTo>
                <a:lnTo>
                  <a:pt x="1381050" y="306998"/>
                </a:lnTo>
                <a:lnTo>
                  <a:pt x="1388359" y="320664"/>
                </a:lnTo>
                <a:lnTo>
                  <a:pt x="1394715" y="334329"/>
                </a:lnTo>
                <a:lnTo>
                  <a:pt x="1401388" y="348313"/>
                </a:lnTo>
                <a:lnTo>
                  <a:pt x="1407426" y="362614"/>
                </a:lnTo>
                <a:lnTo>
                  <a:pt x="1413781" y="377233"/>
                </a:lnTo>
                <a:lnTo>
                  <a:pt x="1419501" y="391852"/>
                </a:lnTo>
                <a:lnTo>
                  <a:pt x="1424585" y="406471"/>
                </a:lnTo>
                <a:lnTo>
                  <a:pt x="1429988" y="421407"/>
                </a:lnTo>
                <a:lnTo>
                  <a:pt x="1435072" y="436662"/>
                </a:lnTo>
                <a:lnTo>
                  <a:pt x="1439203" y="451917"/>
                </a:lnTo>
                <a:lnTo>
                  <a:pt x="1443652" y="467807"/>
                </a:lnTo>
                <a:lnTo>
                  <a:pt x="1447465" y="483379"/>
                </a:lnTo>
                <a:lnTo>
                  <a:pt x="1450961" y="499269"/>
                </a:lnTo>
                <a:lnTo>
                  <a:pt x="1454138" y="515159"/>
                </a:lnTo>
                <a:lnTo>
                  <a:pt x="1457316" y="531367"/>
                </a:lnTo>
                <a:lnTo>
                  <a:pt x="1459858" y="547575"/>
                </a:lnTo>
                <a:lnTo>
                  <a:pt x="1462400" y="564101"/>
                </a:lnTo>
                <a:lnTo>
                  <a:pt x="1463989" y="580309"/>
                </a:lnTo>
                <a:lnTo>
                  <a:pt x="1465578" y="597153"/>
                </a:lnTo>
                <a:lnTo>
                  <a:pt x="1467167" y="613996"/>
                </a:lnTo>
                <a:lnTo>
                  <a:pt x="1467803" y="631158"/>
                </a:lnTo>
                <a:lnTo>
                  <a:pt x="1468438" y="648001"/>
                </a:lnTo>
                <a:lnTo>
                  <a:pt x="1468438" y="665163"/>
                </a:lnTo>
                <a:lnTo>
                  <a:pt x="1468438" y="682960"/>
                </a:lnTo>
                <a:lnTo>
                  <a:pt x="1467803" y="700439"/>
                </a:lnTo>
                <a:lnTo>
                  <a:pt x="1466214" y="717918"/>
                </a:lnTo>
                <a:lnTo>
                  <a:pt x="1464943" y="735079"/>
                </a:lnTo>
                <a:lnTo>
                  <a:pt x="1462718" y="752241"/>
                </a:lnTo>
                <a:lnTo>
                  <a:pt x="1460176" y="769402"/>
                </a:lnTo>
                <a:lnTo>
                  <a:pt x="1457316" y="786246"/>
                </a:lnTo>
                <a:lnTo>
                  <a:pt x="1453503" y="802771"/>
                </a:lnTo>
                <a:lnTo>
                  <a:pt x="1450007" y="819297"/>
                </a:lnTo>
                <a:lnTo>
                  <a:pt x="1445558" y="835505"/>
                </a:lnTo>
                <a:lnTo>
                  <a:pt x="1441110" y="851395"/>
                </a:lnTo>
                <a:lnTo>
                  <a:pt x="1436025" y="867603"/>
                </a:lnTo>
                <a:lnTo>
                  <a:pt x="1430623" y="883176"/>
                </a:lnTo>
                <a:lnTo>
                  <a:pt x="1425221" y="899066"/>
                </a:lnTo>
                <a:lnTo>
                  <a:pt x="1418865" y="914320"/>
                </a:lnTo>
                <a:lnTo>
                  <a:pt x="1412828" y="929257"/>
                </a:lnTo>
                <a:lnTo>
                  <a:pt x="1405837" y="944194"/>
                </a:lnTo>
                <a:lnTo>
                  <a:pt x="1398846" y="958813"/>
                </a:lnTo>
                <a:lnTo>
                  <a:pt x="1391537" y="973432"/>
                </a:lnTo>
                <a:lnTo>
                  <a:pt x="1383910" y="987415"/>
                </a:lnTo>
                <a:lnTo>
                  <a:pt x="1375966" y="1001716"/>
                </a:lnTo>
                <a:lnTo>
                  <a:pt x="1367704" y="1015700"/>
                </a:lnTo>
                <a:lnTo>
                  <a:pt x="1359124" y="1029047"/>
                </a:lnTo>
                <a:lnTo>
                  <a:pt x="1350544" y="1042713"/>
                </a:lnTo>
                <a:lnTo>
                  <a:pt x="1341647" y="1055425"/>
                </a:lnTo>
                <a:lnTo>
                  <a:pt x="1332431" y="1068455"/>
                </a:lnTo>
                <a:lnTo>
                  <a:pt x="1322898" y="1080850"/>
                </a:lnTo>
                <a:lnTo>
                  <a:pt x="1313365" y="1093244"/>
                </a:lnTo>
                <a:lnTo>
                  <a:pt x="1303514" y="1105320"/>
                </a:lnTo>
                <a:lnTo>
                  <a:pt x="1293345" y="1117397"/>
                </a:lnTo>
                <a:lnTo>
                  <a:pt x="1283176" y="1128838"/>
                </a:lnTo>
                <a:lnTo>
                  <a:pt x="1273008" y="1139961"/>
                </a:lnTo>
                <a:lnTo>
                  <a:pt x="1262521" y="1151084"/>
                </a:lnTo>
                <a:lnTo>
                  <a:pt x="1251717" y="1161889"/>
                </a:lnTo>
                <a:lnTo>
                  <a:pt x="1240913" y="1172059"/>
                </a:lnTo>
                <a:lnTo>
                  <a:pt x="1229791" y="1182229"/>
                </a:lnTo>
                <a:lnTo>
                  <a:pt x="1218986" y="1192081"/>
                </a:lnTo>
                <a:lnTo>
                  <a:pt x="1207546" y="1201615"/>
                </a:lnTo>
                <a:lnTo>
                  <a:pt x="1196424" y="1211149"/>
                </a:lnTo>
                <a:lnTo>
                  <a:pt x="1184985" y="1220047"/>
                </a:lnTo>
                <a:lnTo>
                  <a:pt x="1173863" y="1228628"/>
                </a:lnTo>
                <a:lnTo>
                  <a:pt x="1162105" y="1237209"/>
                </a:lnTo>
                <a:lnTo>
                  <a:pt x="1150665" y="1244836"/>
                </a:lnTo>
                <a:lnTo>
                  <a:pt x="1139225" y="1252463"/>
                </a:lnTo>
                <a:lnTo>
                  <a:pt x="1127468" y="1259773"/>
                </a:lnTo>
                <a:lnTo>
                  <a:pt x="1115710" y="1267082"/>
                </a:lnTo>
                <a:lnTo>
                  <a:pt x="1103953" y="1273438"/>
                </a:lnTo>
                <a:lnTo>
                  <a:pt x="1092513" y="1279794"/>
                </a:lnTo>
                <a:lnTo>
                  <a:pt x="1080755" y="1285515"/>
                </a:lnTo>
                <a:lnTo>
                  <a:pt x="1068997" y="1291553"/>
                </a:lnTo>
                <a:lnTo>
                  <a:pt x="1057240" y="1296638"/>
                </a:lnTo>
                <a:lnTo>
                  <a:pt x="1045800" y="1301723"/>
                </a:lnTo>
                <a:lnTo>
                  <a:pt x="1034360" y="1306172"/>
                </a:lnTo>
                <a:lnTo>
                  <a:pt x="1022603" y="1309986"/>
                </a:lnTo>
                <a:lnTo>
                  <a:pt x="1011481" y="1314117"/>
                </a:lnTo>
                <a:lnTo>
                  <a:pt x="1000041" y="1317295"/>
                </a:lnTo>
                <a:lnTo>
                  <a:pt x="988919" y="1320155"/>
                </a:lnTo>
                <a:lnTo>
                  <a:pt x="977797" y="1323016"/>
                </a:lnTo>
                <a:lnTo>
                  <a:pt x="966675" y="1325240"/>
                </a:lnTo>
                <a:lnTo>
                  <a:pt x="955870" y="1327147"/>
                </a:lnTo>
                <a:lnTo>
                  <a:pt x="945066" y="1328736"/>
                </a:lnTo>
                <a:lnTo>
                  <a:pt x="934580" y="1329372"/>
                </a:lnTo>
                <a:lnTo>
                  <a:pt x="923775" y="1330007"/>
                </a:lnTo>
                <a:lnTo>
                  <a:pt x="913607" y="1330325"/>
                </a:lnTo>
                <a:lnTo>
                  <a:pt x="903438" y="1330007"/>
                </a:lnTo>
                <a:lnTo>
                  <a:pt x="892951" y="1329372"/>
                </a:lnTo>
                <a:lnTo>
                  <a:pt x="882147" y="1328736"/>
                </a:lnTo>
                <a:lnTo>
                  <a:pt x="871343" y="1327147"/>
                </a:lnTo>
                <a:lnTo>
                  <a:pt x="860539" y="1325240"/>
                </a:lnTo>
                <a:lnTo>
                  <a:pt x="849416" y="1323016"/>
                </a:lnTo>
                <a:lnTo>
                  <a:pt x="838612" y="1320155"/>
                </a:lnTo>
                <a:lnTo>
                  <a:pt x="827172" y="1317295"/>
                </a:lnTo>
                <a:lnTo>
                  <a:pt x="816050" y="1314117"/>
                </a:lnTo>
                <a:lnTo>
                  <a:pt x="804293" y="1309986"/>
                </a:lnTo>
                <a:lnTo>
                  <a:pt x="792853" y="1306172"/>
                </a:lnTo>
                <a:lnTo>
                  <a:pt x="781095" y="1301723"/>
                </a:lnTo>
                <a:lnTo>
                  <a:pt x="769973" y="1296638"/>
                </a:lnTo>
                <a:lnTo>
                  <a:pt x="758216" y="1291553"/>
                </a:lnTo>
                <a:lnTo>
                  <a:pt x="746458" y="1285515"/>
                </a:lnTo>
                <a:lnTo>
                  <a:pt x="735018" y="1279794"/>
                </a:lnTo>
                <a:lnTo>
                  <a:pt x="723261" y="1273438"/>
                </a:lnTo>
                <a:lnTo>
                  <a:pt x="711503" y="1267082"/>
                </a:lnTo>
                <a:lnTo>
                  <a:pt x="699745" y="1259773"/>
                </a:lnTo>
                <a:lnTo>
                  <a:pt x="688306" y="1252463"/>
                </a:lnTo>
                <a:lnTo>
                  <a:pt x="676548" y="1244836"/>
                </a:lnTo>
                <a:lnTo>
                  <a:pt x="664790" y="1237209"/>
                </a:lnTo>
                <a:lnTo>
                  <a:pt x="653668" y="1228628"/>
                </a:lnTo>
                <a:lnTo>
                  <a:pt x="642228" y="1220047"/>
                </a:lnTo>
                <a:lnTo>
                  <a:pt x="630471" y="1211149"/>
                </a:lnTo>
                <a:lnTo>
                  <a:pt x="619667" y="1201615"/>
                </a:lnTo>
                <a:lnTo>
                  <a:pt x="608227" y="1192081"/>
                </a:lnTo>
                <a:lnTo>
                  <a:pt x="597422" y="1182229"/>
                </a:lnTo>
                <a:lnTo>
                  <a:pt x="586300" y="1172059"/>
                </a:lnTo>
                <a:lnTo>
                  <a:pt x="575496" y="1161889"/>
                </a:lnTo>
                <a:lnTo>
                  <a:pt x="565010" y="1151084"/>
                </a:lnTo>
                <a:lnTo>
                  <a:pt x="554205" y="1139961"/>
                </a:lnTo>
                <a:lnTo>
                  <a:pt x="543719" y="1128838"/>
                </a:lnTo>
                <a:lnTo>
                  <a:pt x="533868" y="1117397"/>
                </a:lnTo>
                <a:lnTo>
                  <a:pt x="523699" y="1105320"/>
                </a:lnTo>
                <a:lnTo>
                  <a:pt x="513848" y="1093244"/>
                </a:lnTo>
                <a:lnTo>
                  <a:pt x="504315" y="1080850"/>
                </a:lnTo>
                <a:lnTo>
                  <a:pt x="494782" y="1068455"/>
                </a:lnTo>
                <a:lnTo>
                  <a:pt x="485884" y="1055425"/>
                </a:lnTo>
                <a:lnTo>
                  <a:pt x="476669" y="1042713"/>
                </a:lnTo>
                <a:lnTo>
                  <a:pt x="467771" y="1029047"/>
                </a:lnTo>
                <a:lnTo>
                  <a:pt x="459509" y="1015700"/>
                </a:lnTo>
                <a:lnTo>
                  <a:pt x="451565" y="1001716"/>
                </a:lnTo>
                <a:lnTo>
                  <a:pt x="443303" y="987415"/>
                </a:lnTo>
                <a:lnTo>
                  <a:pt x="435676" y="973432"/>
                </a:lnTo>
                <a:lnTo>
                  <a:pt x="428367" y="958813"/>
                </a:lnTo>
                <a:lnTo>
                  <a:pt x="421694" y="944194"/>
                </a:lnTo>
                <a:lnTo>
                  <a:pt x="414703" y="929257"/>
                </a:lnTo>
                <a:lnTo>
                  <a:pt x="408348" y="914320"/>
                </a:lnTo>
                <a:lnTo>
                  <a:pt x="402310" y="899066"/>
                </a:lnTo>
                <a:lnTo>
                  <a:pt x="396272" y="883176"/>
                </a:lnTo>
                <a:lnTo>
                  <a:pt x="391188" y="867603"/>
                </a:lnTo>
                <a:lnTo>
                  <a:pt x="386104" y="851395"/>
                </a:lnTo>
                <a:lnTo>
                  <a:pt x="381655" y="835505"/>
                </a:lnTo>
                <a:lnTo>
                  <a:pt x="377524" y="819297"/>
                </a:lnTo>
                <a:lnTo>
                  <a:pt x="373710" y="802771"/>
                </a:lnTo>
                <a:lnTo>
                  <a:pt x="370215" y="786246"/>
                </a:lnTo>
                <a:lnTo>
                  <a:pt x="367355" y="769402"/>
                </a:lnTo>
                <a:lnTo>
                  <a:pt x="364813" y="752241"/>
                </a:lnTo>
                <a:lnTo>
                  <a:pt x="362588" y="735079"/>
                </a:lnTo>
                <a:lnTo>
                  <a:pt x="360999" y="717918"/>
                </a:lnTo>
                <a:lnTo>
                  <a:pt x="359411" y="700439"/>
                </a:lnTo>
                <a:lnTo>
                  <a:pt x="358775" y="682960"/>
                </a:lnTo>
                <a:lnTo>
                  <a:pt x="358775" y="665163"/>
                </a:lnTo>
                <a:lnTo>
                  <a:pt x="358775" y="648001"/>
                </a:lnTo>
                <a:lnTo>
                  <a:pt x="359411" y="631158"/>
                </a:lnTo>
                <a:lnTo>
                  <a:pt x="360364" y="613996"/>
                </a:lnTo>
                <a:lnTo>
                  <a:pt x="361635" y="597153"/>
                </a:lnTo>
                <a:lnTo>
                  <a:pt x="363224" y="580309"/>
                </a:lnTo>
                <a:lnTo>
                  <a:pt x="365130" y="564101"/>
                </a:lnTo>
                <a:lnTo>
                  <a:pt x="367673" y="547575"/>
                </a:lnTo>
                <a:lnTo>
                  <a:pt x="370215" y="531367"/>
                </a:lnTo>
                <a:lnTo>
                  <a:pt x="373075" y="515159"/>
                </a:lnTo>
                <a:lnTo>
                  <a:pt x="376253" y="499269"/>
                </a:lnTo>
                <a:lnTo>
                  <a:pt x="380066" y="483379"/>
                </a:lnTo>
                <a:lnTo>
                  <a:pt x="383561" y="467807"/>
                </a:lnTo>
                <a:lnTo>
                  <a:pt x="388010" y="451917"/>
                </a:lnTo>
                <a:lnTo>
                  <a:pt x="392459" y="436662"/>
                </a:lnTo>
                <a:lnTo>
                  <a:pt x="397226" y="421407"/>
                </a:lnTo>
                <a:lnTo>
                  <a:pt x="402310" y="406471"/>
                </a:lnTo>
                <a:lnTo>
                  <a:pt x="407712" y="391852"/>
                </a:lnTo>
                <a:lnTo>
                  <a:pt x="413432" y="377233"/>
                </a:lnTo>
                <a:lnTo>
                  <a:pt x="419470" y="362614"/>
                </a:lnTo>
                <a:lnTo>
                  <a:pt x="425825" y="348313"/>
                </a:lnTo>
                <a:lnTo>
                  <a:pt x="432498" y="334329"/>
                </a:lnTo>
                <a:lnTo>
                  <a:pt x="439172" y="320664"/>
                </a:lnTo>
                <a:lnTo>
                  <a:pt x="446480" y="306998"/>
                </a:lnTo>
                <a:lnTo>
                  <a:pt x="453789" y="293650"/>
                </a:lnTo>
                <a:lnTo>
                  <a:pt x="461416" y="280303"/>
                </a:lnTo>
                <a:lnTo>
                  <a:pt x="469042" y="267591"/>
                </a:lnTo>
                <a:lnTo>
                  <a:pt x="477304" y="254561"/>
                </a:lnTo>
                <a:lnTo>
                  <a:pt x="485884" y="242166"/>
                </a:lnTo>
                <a:lnTo>
                  <a:pt x="494146" y="230407"/>
                </a:lnTo>
                <a:lnTo>
                  <a:pt x="503044" y="218331"/>
                </a:lnTo>
                <a:lnTo>
                  <a:pt x="511942" y="206572"/>
                </a:lnTo>
                <a:lnTo>
                  <a:pt x="521475" y="195131"/>
                </a:lnTo>
                <a:lnTo>
                  <a:pt x="531008" y="184008"/>
                </a:lnTo>
                <a:lnTo>
                  <a:pt x="540859" y="172885"/>
                </a:lnTo>
                <a:lnTo>
                  <a:pt x="550710" y="162398"/>
                </a:lnTo>
                <a:lnTo>
                  <a:pt x="560879" y="152228"/>
                </a:lnTo>
                <a:lnTo>
                  <a:pt x="571047" y="142058"/>
                </a:lnTo>
                <a:lnTo>
                  <a:pt x="581852" y="132524"/>
                </a:lnTo>
                <a:lnTo>
                  <a:pt x="592656" y="122990"/>
                </a:lnTo>
                <a:lnTo>
                  <a:pt x="603460" y="113774"/>
                </a:lnTo>
                <a:lnTo>
                  <a:pt x="614900" y="105193"/>
                </a:lnTo>
                <a:lnTo>
                  <a:pt x="626340" y="96294"/>
                </a:lnTo>
                <a:lnTo>
                  <a:pt x="637462" y="88349"/>
                </a:lnTo>
                <a:lnTo>
                  <a:pt x="649219" y="80404"/>
                </a:lnTo>
                <a:lnTo>
                  <a:pt x="661295" y="73095"/>
                </a:lnTo>
                <a:lnTo>
                  <a:pt x="673370" y="65785"/>
                </a:lnTo>
                <a:lnTo>
                  <a:pt x="685763" y="58794"/>
                </a:lnTo>
                <a:lnTo>
                  <a:pt x="697839" y="52120"/>
                </a:lnTo>
                <a:lnTo>
                  <a:pt x="710550" y="46399"/>
                </a:lnTo>
                <a:lnTo>
                  <a:pt x="722943" y="40679"/>
                </a:lnTo>
                <a:lnTo>
                  <a:pt x="735971" y="34958"/>
                </a:lnTo>
                <a:lnTo>
                  <a:pt x="748682" y="29874"/>
                </a:lnTo>
                <a:lnTo>
                  <a:pt x="762029" y="25107"/>
                </a:lnTo>
                <a:lnTo>
                  <a:pt x="775058" y="20975"/>
                </a:lnTo>
                <a:lnTo>
                  <a:pt x="788404" y="17161"/>
                </a:lnTo>
                <a:lnTo>
                  <a:pt x="802068" y="13666"/>
                </a:lnTo>
                <a:lnTo>
                  <a:pt x="815415" y="10170"/>
                </a:lnTo>
                <a:lnTo>
                  <a:pt x="829397" y="7627"/>
                </a:lnTo>
                <a:lnTo>
                  <a:pt x="842743" y="5403"/>
                </a:lnTo>
                <a:lnTo>
                  <a:pt x="857043" y="3496"/>
                </a:lnTo>
                <a:lnTo>
                  <a:pt x="871025" y="1907"/>
                </a:lnTo>
                <a:lnTo>
                  <a:pt x="885325" y="953"/>
                </a:lnTo>
                <a:lnTo>
                  <a:pt x="899307" y="0"/>
                </a:lnTo>
                <a:close/>
              </a:path>
            </a:pathLst>
          </a:custGeom>
          <a:solidFill>
            <a:srgbClr val="000000"/>
          </a:solidFill>
          <a:ln>
            <a:noFill/>
          </a:ln>
        </p:spPr>
        <p:txBody>
          <a:bodyPr anchor="ctr">
            <a:scene3d>
              <a:camera prst="orthographicFront"/>
              <a:lightRig rig="threePt" dir="t"/>
            </a:scene3d>
            <a:sp3d>
              <a:contourClr>
                <a:srgbClr val="FFFFFF"/>
              </a:contourClr>
            </a:sp3d>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Arial Unicode MS" panose="020B0604020202020204" charset="-122"/>
              <a:cs typeface="+mn-cs"/>
            </a:endParaRPr>
          </a:p>
        </p:txBody>
      </p:sp>
      <p:sp>
        <p:nvSpPr>
          <p:cNvPr id="20" name="任意多边形 19"/>
          <p:cNvSpPr/>
          <p:nvPr/>
        </p:nvSpPr>
        <p:spPr>
          <a:xfrm rot="16200000">
            <a:off x="4746625" y="-1320165"/>
            <a:ext cx="1082040" cy="4742180"/>
          </a:xfrm>
          <a:custGeom>
            <a:avLst/>
            <a:gdLst>
              <a:gd name="connsiteX0" fmla="*/ 754743 w 1509486"/>
              <a:gd name="connsiteY0" fmla="*/ 0 h 1913374"/>
              <a:gd name="connsiteX1" fmla="*/ 883331 w 1509486"/>
              <a:gd name="connsiteY1" fmla="*/ 97972 h 1913374"/>
              <a:gd name="connsiteX2" fmla="*/ 1509486 w 1509486"/>
              <a:gd name="connsiteY2" fmla="*/ 97972 h 1913374"/>
              <a:gd name="connsiteX3" fmla="*/ 1509486 w 1509486"/>
              <a:gd name="connsiteY3" fmla="*/ 1913374 h 1913374"/>
              <a:gd name="connsiteX4" fmla="*/ 0 w 1509486"/>
              <a:gd name="connsiteY4" fmla="*/ 1913374 h 1913374"/>
              <a:gd name="connsiteX5" fmla="*/ 0 w 1509486"/>
              <a:gd name="connsiteY5" fmla="*/ 97972 h 1913374"/>
              <a:gd name="connsiteX6" fmla="*/ 626156 w 1509486"/>
              <a:gd name="connsiteY6" fmla="*/ 97972 h 1913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9486" h="1913374">
                <a:moveTo>
                  <a:pt x="754743" y="0"/>
                </a:moveTo>
                <a:lnTo>
                  <a:pt x="883331" y="97972"/>
                </a:lnTo>
                <a:lnTo>
                  <a:pt x="1509486" y="97972"/>
                </a:lnTo>
                <a:lnTo>
                  <a:pt x="1509486" y="1913374"/>
                </a:lnTo>
                <a:lnTo>
                  <a:pt x="0" y="1913374"/>
                </a:lnTo>
                <a:lnTo>
                  <a:pt x="0" y="97972"/>
                </a:lnTo>
                <a:lnTo>
                  <a:pt x="626156" y="97972"/>
                </a:lnTo>
                <a:close/>
              </a:path>
            </a:pathLst>
          </a:custGeom>
          <a:noFill/>
          <a:ln>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20000"/>
              </a:lnSpc>
              <a:spcBef>
                <a:spcPct val="0"/>
              </a:spcBef>
              <a:spcAft>
                <a:spcPts val="600"/>
              </a:spcAft>
              <a:buClrTx/>
              <a:buSzTx/>
              <a:buFontTx/>
              <a:buNone/>
              <a:defRPr/>
            </a:pPr>
            <a:endParaRPr kumimoji="0" lang="en-US" altLang="zh-CN" sz="4800" b="1" i="0" u="none" strike="noStrike" kern="1200" cap="none" spc="0" normalizeH="0" baseline="0" noProof="0">
              <a:ln>
                <a:noFill/>
              </a:ln>
              <a:solidFill>
                <a:schemeClr val="tx1"/>
              </a:solidFill>
              <a:effectLst/>
              <a:uLnTx/>
              <a:uFillTx/>
              <a:latin typeface="+mn-lt"/>
              <a:ea typeface="Arial Unicode MS" panose="020B0604020202020204" charset="-122"/>
              <a:cs typeface="+mn-cs"/>
            </a:endParaRPr>
          </a:p>
          <a:p>
            <a:pPr marL="0" marR="0" lvl="0" indent="0" algn="ctr" defTabSz="914400" rtl="0" eaLnBrk="0" fontAlgn="base" latinLnBrk="0" hangingPunct="0">
              <a:lnSpc>
                <a:spcPct val="120000"/>
              </a:lnSpc>
              <a:spcBef>
                <a:spcPct val="0"/>
              </a:spcBef>
              <a:spcAft>
                <a:spcPts val="600"/>
              </a:spcAft>
              <a:buClrTx/>
              <a:buSzTx/>
              <a:buFontTx/>
              <a:buNone/>
              <a:defRPr/>
            </a:pPr>
            <a:r>
              <a:rPr kumimoji="0" lang="en-US" altLang="zh-CN" sz="1800" b="1" i="0" u="none" strike="noStrike" kern="1200" cap="none" spc="0" normalizeH="0" baseline="0" noProof="0">
                <a:ln>
                  <a:noFill/>
                </a:ln>
                <a:solidFill>
                  <a:schemeClr val="tx1"/>
                </a:solidFill>
                <a:effectLst/>
                <a:uLnTx/>
                <a:uFillTx/>
                <a:latin typeface="+mn-lt"/>
                <a:ea typeface="Arial Unicode MS" panose="020B0604020202020204" charset="-122"/>
                <a:cs typeface="+mn-cs"/>
              </a:rPr>
              <a:t> </a:t>
            </a:r>
            <a:r>
              <a:rPr kumimoji="0" lang="zh-CN" altLang="en-US" sz="1800" b="1" i="0" u="none" strike="noStrike" kern="1200" cap="none" spc="0" normalizeH="0" baseline="0" noProof="0">
                <a:ln>
                  <a:noFill/>
                </a:ln>
                <a:solidFill>
                  <a:schemeClr val="tx1"/>
                </a:solidFill>
                <a:effectLst/>
                <a:uLnTx/>
                <a:uFillTx/>
                <a:latin typeface="+mn-lt"/>
                <a:ea typeface="Arial Unicode MS" panose="020B0604020202020204" charset="-122"/>
                <a:cs typeface="+mn-cs"/>
              </a:rPr>
              <a:t>
</a:t>
            </a:r>
            <a:endParaRPr kumimoji="0" lang="en-US" altLang="zh-CN" sz="1800" b="1" i="0" u="none" strike="noStrike" kern="1200" cap="none" spc="0" normalizeH="0" baseline="0" noProof="0">
              <a:ln>
                <a:noFill/>
              </a:ln>
              <a:solidFill>
                <a:schemeClr val="tx1"/>
              </a:solidFill>
              <a:effectLst/>
              <a:uLnTx/>
              <a:uFillTx/>
              <a:latin typeface="+mn-lt"/>
              <a:ea typeface="Arial Unicode MS" panose="020B0604020202020204" charset="-122"/>
              <a:cs typeface="+mn-cs"/>
            </a:endParaRPr>
          </a:p>
          <a:p>
            <a:pPr marL="0" marR="0" lvl="0" indent="0" algn="ctr" defTabSz="914400" rtl="0" eaLnBrk="0" fontAlgn="base" latinLnBrk="0" hangingPunct="0">
              <a:lnSpc>
                <a:spcPct val="120000"/>
              </a:lnSpc>
              <a:spcBef>
                <a:spcPct val="0"/>
              </a:spcBef>
              <a:spcAft>
                <a:spcPts val="600"/>
              </a:spcAft>
              <a:buClrTx/>
              <a:buSzTx/>
              <a:buFontTx/>
              <a:buNone/>
              <a:defRPr/>
            </a:pPr>
            <a:r>
              <a:rPr kumimoji="0" lang="zh-CN" altLang="en-US" sz="1600" b="0" i="0" u="none" strike="noStrike" kern="1200" cap="none" spc="0" normalizeH="0" baseline="0" noProof="0">
                <a:ln>
                  <a:noFill/>
                </a:ln>
                <a:solidFill>
                  <a:schemeClr val="tx1">
                    <a:lumMod val="65000"/>
                    <a:lumOff val="35000"/>
                  </a:schemeClr>
                </a:solidFill>
                <a:effectLst/>
                <a:uLnTx/>
                <a:uFillTx/>
                <a:latin typeface="+mn-lt"/>
                <a:ea typeface="Arial Unicode MS" panose="020B0604020202020204" charset="-122"/>
                <a:cs typeface="+mn-cs"/>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13" name="矩形 12"/>
          <p:cNvSpPr/>
          <p:nvPr/>
        </p:nvSpPr>
        <p:spPr>
          <a:xfrm>
            <a:off x="0" y="0"/>
            <a:ext cx="12192000" cy="6858000"/>
          </a:xfrm>
          <a:prstGeom prst="rect">
            <a:avLst/>
          </a:prstGeom>
          <a:solidFill>
            <a:srgbClr val="0805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a:solidFill>
                  <a:schemeClr val="bg1"/>
                </a:solidFill>
                <a:sym typeface="+mn-ea"/>
              </a:rPr>
              <a:t>         </a:t>
            </a:r>
            <a:r>
              <a:rPr lang="en-US" sz="4400">
                <a:solidFill>
                  <a:schemeClr val="bg1"/>
                </a:solidFill>
                <a:latin typeface="Bahnschrift SemiBold" panose="020B0502040204020203" charset="0"/>
                <a:cs typeface="Bahnschrift SemiBold" panose="020B0502040204020203" charset="0"/>
                <a:sym typeface="+mn-ea"/>
              </a:rPr>
              <a:t>USER LOG IN</a:t>
            </a:r>
            <a:endParaRPr lang="en-US" sz="180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p:txBody>
      </p:sp>
      <p:sp>
        <p:nvSpPr>
          <p:cNvPr id="5127" name="文本框 43"/>
          <p:cNvSpPr txBox="1"/>
          <p:nvPr/>
        </p:nvSpPr>
        <p:spPr>
          <a:xfrm>
            <a:off x="7560628" y="5886450"/>
            <a:ext cx="4001135" cy="874395"/>
          </a:xfrm>
          <a:prstGeom prst="rect">
            <a:avLst/>
          </a:prstGeom>
          <a:noFill/>
          <a:ln w="9525">
            <a:noFill/>
          </a:ln>
        </p:spPr>
        <p:txBody>
          <a:bodyPr anchor="ctr"/>
          <a:lstStyle>
            <a:lvl1pPr marL="228600" indent="-228600" algn="l" rtl="0" eaLnBrk="0" fontAlgn="base" hangingPunct="0">
              <a:lnSpc>
                <a:spcPct val="130000"/>
              </a:lnSpc>
              <a:spcBef>
                <a:spcPts val="1000"/>
              </a:spcBef>
              <a:spcAft>
                <a:spcPct val="0"/>
              </a:spcAft>
              <a:buFont typeface="Arial" panose="020B0604020202020204" pitchFamily="34" charset="0"/>
              <a:buChar char="•"/>
              <a:defRPr sz="2400" kern="1200">
                <a:solidFill>
                  <a:schemeClr val="tx1"/>
                </a:solidFill>
                <a:latin typeface="+mn-lt"/>
                <a:ea typeface="+mn-ea"/>
                <a:cs typeface="+mn-cs"/>
              </a:defRPr>
            </a:lvl1pPr>
            <a:lvl2pPr marL="685800" indent="-228600" algn="l" rtl="0" eaLnBrk="0" fontAlgn="base" hangingPunct="0">
              <a:lnSpc>
                <a:spcPct val="13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13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5pPr>
          </a:lstStyle>
          <a:p>
            <a:pPr marL="0" lvl="0" indent="0" algn="ctr" eaLnBrk="1" hangingPunct="1">
              <a:lnSpc>
                <a:spcPct val="100000"/>
              </a:lnSpc>
              <a:spcBef>
                <a:spcPct val="0"/>
              </a:spcBef>
              <a:buFontTx/>
              <a:buNone/>
            </a:pPr>
            <a:endParaRPr lang="zh-CN" altLang="en-US" sz="6000" b="1" dirty="0">
              <a:solidFill>
                <a:schemeClr val="bg1"/>
              </a:solidFill>
              <a:latin typeface="Calibri" panose="020F0502020204030204" pitchFamily="34" charset="0"/>
              <a:ea typeface="Calibri" panose="020F0502020204030204" pitchFamily="34" charset="0"/>
            </a:endParaRPr>
          </a:p>
        </p:txBody>
      </p:sp>
      <p:sp>
        <p:nvSpPr>
          <p:cNvPr id="5129" name="AutoShape 42"/>
          <p:cNvSpPr>
            <a:spLocks noChangeAspect="1" noTextEdit="1"/>
          </p:cNvSpPr>
          <p:nvPr/>
        </p:nvSpPr>
        <p:spPr>
          <a:xfrm>
            <a:off x="5843588" y="3225800"/>
            <a:ext cx="504825" cy="406400"/>
          </a:xfrm>
          <a:prstGeom prst="rect">
            <a:avLst/>
          </a:prstGeom>
          <a:noFill/>
          <a:ln w="9525">
            <a:noFill/>
          </a:ln>
        </p:spPr>
        <p:txBody>
          <a:bodyPr/>
          <a:lstStyle/>
          <a:p>
            <a:endParaRPr lang="zh-CN" altLang="en-US">
              <a:ea typeface="Arial Unicode MS" panose="020B0604020202020204" charset="-122"/>
            </a:endParaRPr>
          </a:p>
        </p:txBody>
      </p:sp>
      <p:pic>
        <p:nvPicPr>
          <p:cNvPr id="7" name="Content Placeholder 6" descr="Screenshot (166)"/>
          <p:cNvPicPr>
            <a:picLocks noGrp="1" noChangeAspect="1"/>
          </p:cNvPicPr>
          <p:nvPr>
            <p:ph idx="1"/>
          </p:nvPr>
        </p:nvPicPr>
        <p:blipFill>
          <a:blip r:embed="rId2"/>
          <a:stretch>
            <a:fillRect/>
          </a:stretch>
        </p:blipFill>
        <p:spPr>
          <a:xfrm>
            <a:off x="1619250" y="1257300"/>
            <a:ext cx="9628505" cy="5414010"/>
          </a:xfrm>
          <a:prstGeom prst="rect">
            <a:avLst/>
          </a:prstGeom>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13" name="矩形 12"/>
          <p:cNvSpPr/>
          <p:nvPr/>
        </p:nvSpPr>
        <p:spPr>
          <a:xfrm>
            <a:off x="0" y="0"/>
            <a:ext cx="12192000" cy="6858000"/>
          </a:xfrm>
          <a:prstGeom prst="rect">
            <a:avLst/>
          </a:prstGeom>
          <a:solidFill>
            <a:srgbClr val="0805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a:solidFill>
                  <a:schemeClr val="bg1"/>
                </a:solidFill>
                <a:sym typeface="+mn-ea"/>
              </a:rPr>
              <a:t>         </a:t>
            </a:r>
            <a:r>
              <a:rPr lang="en-US" sz="4400">
                <a:solidFill>
                  <a:schemeClr val="bg1"/>
                </a:solidFill>
                <a:latin typeface="Bahnschrift SemiBold" panose="020B0502040204020203" charset="0"/>
                <a:cs typeface="Bahnschrift SemiBold" panose="020B0502040204020203" charset="0"/>
                <a:sym typeface="+mn-ea"/>
              </a:rPr>
              <a:t>USER REGISTRATION</a:t>
            </a:r>
            <a:endParaRPr lang="en-US" sz="180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p:txBody>
      </p:sp>
      <p:pic>
        <p:nvPicPr>
          <p:cNvPr id="4" name="Content Placeholder 3" descr="Screenshot (159)"/>
          <p:cNvPicPr>
            <a:picLocks noGrp="1" noChangeAspect="1"/>
          </p:cNvPicPr>
          <p:nvPr>
            <p:ph idx="1"/>
          </p:nvPr>
        </p:nvPicPr>
        <p:blipFill>
          <a:blip r:embed="rId2"/>
          <a:stretch>
            <a:fillRect/>
          </a:stretch>
        </p:blipFill>
        <p:spPr>
          <a:xfrm>
            <a:off x="1495425" y="1496060"/>
            <a:ext cx="9059545" cy="5093335"/>
          </a:xfrm>
          <a:prstGeom prst="rect">
            <a:avLst/>
          </a:prstGeom>
          <a:ln w="28575">
            <a:solidFill>
              <a:schemeClr val="bg1"/>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13" name="矩形 12"/>
          <p:cNvSpPr/>
          <p:nvPr/>
        </p:nvSpPr>
        <p:spPr>
          <a:xfrm>
            <a:off x="0" y="0"/>
            <a:ext cx="12192000" cy="6858000"/>
          </a:xfrm>
          <a:prstGeom prst="rect">
            <a:avLst/>
          </a:prstGeom>
          <a:solidFill>
            <a:srgbClr val="0805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a:solidFill>
                  <a:schemeClr val="bg1"/>
                </a:solidFill>
                <a:sym typeface="+mn-ea"/>
              </a:rPr>
              <a:t>         </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p:txBody>
      </p:sp>
      <p:pic>
        <p:nvPicPr>
          <p:cNvPr id="4" name="Content Placeholder 3" descr="Screenshot (175)"/>
          <p:cNvPicPr>
            <a:picLocks noGrp="1" noChangeAspect="1"/>
          </p:cNvPicPr>
          <p:nvPr>
            <p:ph idx="1"/>
          </p:nvPr>
        </p:nvPicPr>
        <p:blipFill>
          <a:blip r:embed="rId2"/>
          <a:stretch>
            <a:fillRect/>
          </a:stretch>
        </p:blipFill>
        <p:spPr>
          <a:xfrm>
            <a:off x="784225" y="513080"/>
            <a:ext cx="10817225" cy="6038850"/>
          </a:xfrm>
          <a:prstGeom prst="rect">
            <a:avLst/>
          </a:prstGeom>
          <a:ln w="28575">
            <a:solidFill>
              <a:schemeClr val="bg1"/>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13" name="矩形 12"/>
          <p:cNvSpPr/>
          <p:nvPr/>
        </p:nvSpPr>
        <p:spPr>
          <a:xfrm>
            <a:off x="0" y="0"/>
            <a:ext cx="12192000" cy="6858000"/>
          </a:xfrm>
          <a:prstGeom prst="rect">
            <a:avLst/>
          </a:prstGeom>
          <a:solidFill>
            <a:srgbClr val="0805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a:solidFill>
                  <a:schemeClr val="bg1"/>
                </a:solidFill>
                <a:sym typeface="+mn-ea"/>
              </a:rPr>
              <a:t>         </a:t>
            </a:r>
            <a:r>
              <a:rPr lang="en-US" sz="4400">
                <a:solidFill>
                  <a:schemeClr val="bg1"/>
                </a:solidFill>
                <a:latin typeface="Bahnschrift SemiBold" panose="020B0502040204020203" charset="0"/>
                <a:cs typeface="Bahnschrift SemiBold" panose="020B0502040204020203" charset="0"/>
                <a:sym typeface="+mn-ea"/>
              </a:rPr>
              <a:t>COMPLAINT REGISTRATION</a:t>
            </a:r>
            <a:endParaRPr lang="en-US" sz="180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p:txBody>
      </p:sp>
      <p:pic>
        <p:nvPicPr>
          <p:cNvPr id="4" name="Content Placeholder 3" descr="Screenshot (167)"/>
          <p:cNvPicPr>
            <a:picLocks noGrp="1" noChangeAspect="1"/>
          </p:cNvPicPr>
          <p:nvPr>
            <p:ph idx="1"/>
          </p:nvPr>
        </p:nvPicPr>
        <p:blipFill>
          <a:blip r:embed="rId2"/>
          <a:stretch>
            <a:fillRect/>
          </a:stretch>
        </p:blipFill>
        <p:spPr>
          <a:xfrm>
            <a:off x="1249045" y="1357630"/>
            <a:ext cx="9254490" cy="52031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13" name="矩形 12"/>
          <p:cNvSpPr/>
          <p:nvPr/>
        </p:nvSpPr>
        <p:spPr>
          <a:xfrm>
            <a:off x="0" y="0"/>
            <a:ext cx="12192000" cy="6858000"/>
          </a:xfrm>
          <a:prstGeom prst="rect">
            <a:avLst/>
          </a:prstGeom>
          <a:solidFill>
            <a:srgbClr val="0805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a:solidFill>
                  <a:schemeClr val="bg1"/>
                </a:solidFill>
                <a:sym typeface="+mn-ea"/>
              </a:rPr>
              <a:t>         </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p:txBody>
      </p:sp>
      <p:pic>
        <p:nvPicPr>
          <p:cNvPr id="4" name="Content Placeholder 3" descr="Screenshot (168)"/>
          <p:cNvPicPr>
            <a:picLocks noGrp="1" noChangeAspect="1"/>
          </p:cNvPicPr>
          <p:nvPr>
            <p:ph idx="1"/>
          </p:nvPr>
        </p:nvPicPr>
        <p:blipFill>
          <a:blip r:embed="rId2"/>
          <a:stretch>
            <a:fillRect/>
          </a:stretch>
        </p:blipFill>
        <p:spPr>
          <a:xfrm>
            <a:off x="1082040" y="723900"/>
            <a:ext cx="10027285" cy="5638165"/>
          </a:xfrm>
          <a:prstGeom prst="rect">
            <a:avLst/>
          </a:prstGeom>
          <a:ln w="28575">
            <a:solidFill>
              <a:schemeClr val="bg1"/>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13" name="矩形 12"/>
          <p:cNvSpPr/>
          <p:nvPr/>
        </p:nvSpPr>
        <p:spPr>
          <a:xfrm>
            <a:off x="0" y="0"/>
            <a:ext cx="12192000" cy="6858000"/>
          </a:xfrm>
          <a:prstGeom prst="rect">
            <a:avLst/>
          </a:prstGeom>
          <a:solidFill>
            <a:srgbClr val="0805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marR="0" lvl="1" indent="0" algn="just" defTabSz="914400" rtl="0" eaLnBrk="1" fontAlgn="auto" latinLnBrk="0" hangingPunct="1">
              <a:lnSpc>
                <a:spcPct val="100000"/>
              </a:lnSpc>
              <a:spcBef>
                <a:spcPts val="0"/>
              </a:spcBef>
              <a:spcAft>
                <a:spcPts val="0"/>
              </a:spcAft>
              <a:buClrTx/>
              <a:buSzTx/>
              <a:buFontTx/>
              <a:buNone/>
              <a:defRPr/>
            </a:pPr>
            <a:r>
              <a:rPr lang="en-US" sz="2400">
                <a:solidFill>
                  <a:schemeClr val="bg1"/>
                </a:solidFill>
                <a:latin typeface="Bahnschrift" panose="020B0502040204020203" charset="0"/>
                <a:cs typeface="Bahnschrift" panose="020B0502040204020203" charset="0"/>
                <a:sym typeface="+mn-ea"/>
              </a:rPr>
              <a:t>After clicking on submit button , this box will be shown with the message of             successful submission.</a:t>
            </a:r>
            <a:endParaRPr lang="en-US" sz="2400">
              <a:solidFill>
                <a:schemeClr val="bg1"/>
              </a:solidFill>
              <a:latin typeface="Comic Sans MS" panose="030F0702030302020204" charset="0"/>
              <a:cs typeface="Comic Sans MS" panose="030F070203030202020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40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p:txBody>
      </p:sp>
      <p:pic>
        <p:nvPicPr>
          <p:cNvPr id="4" name="Content Placeholder 3" descr="Screenshot (169)"/>
          <p:cNvPicPr>
            <a:picLocks noGrp="1" noChangeAspect="1"/>
          </p:cNvPicPr>
          <p:nvPr>
            <p:ph idx="1"/>
          </p:nvPr>
        </p:nvPicPr>
        <p:blipFill>
          <a:blip r:embed="rId2"/>
          <a:stretch>
            <a:fillRect/>
          </a:stretch>
        </p:blipFill>
        <p:spPr>
          <a:xfrm>
            <a:off x="1250950" y="1358265"/>
            <a:ext cx="9180195" cy="51619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8315" y="611505"/>
            <a:ext cx="5681980" cy="833120"/>
          </a:xfrm>
        </p:spPr>
        <p:txBody>
          <a:bodyPr/>
          <a:lstStyle/>
          <a:p>
            <a:r>
              <a:rPr lang="en-US" sz="4400">
                <a:latin typeface="Bahnschrift SemiBold" panose="020B0502040204020203" charset="0"/>
                <a:cs typeface="Bahnschrift SemiBold" panose="020B0502040204020203" charset="0"/>
              </a:rPr>
              <a:t>ADMIN MODULE</a:t>
            </a:r>
          </a:p>
        </p:txBody>
      </p:sp>
      <p:sp>
        <p:nvSpPr>
          <p:cNvPr id="3" name="Content Placeholder 2"/>
          <p:cNvSpPr>
            <a:spLocks noGrp="1"/>
          </p:cNvSpPr>
          <p:nvPr>
            <p:ph idx="1"/>
          </p:nvPr>
        </p:nvSpPr>
        <p:spPr>
          <a:xfrm>
            <a:off x="2938145" y="1987550"/>
            <a:ext cx="8415655" cy="4001770"/>
          </a:xfrm>
        </p:spPr>
        <p:txBody>
          <a:bodyPr/>
          <a:lstStyle/>
          <a:p>
            <a:pPr marL="0" indent="0">
              <a:buNone/>
            </a:pPr>
            <a:r>
              <a:rPr lang="en-US" sz="2800">
                <a:latin typeface="Bahnschrift" panose="020B0502040204020203" charset="0"/>
                <a:cs typeface="Bahnschrift" panose="020B0502040204020203" charset="0"/>
                <a:sym typeface="+mn-ea"/>
              </a:rPr>
              <a:t>At admin side the compliant has been stored in database,the information about the complaint has been identified and recovered atthe case of multiple problems register at a time can be resolved according to the priority of the problem.</a:t>
            </a:r>
            <a:endParaRPr lang="en-US" sz="2800">
              <a:latin typeface="Bahnschrift" panose="020B0502040204020203" charset="0"/>
              <a:cs typeface="Bahnschrift" panose="020B0502040204020203" charset="0"/>
            </a:endParaRPr>
          </a:p>
          <a:p>
            <a:pPr marL="0" indent="0">
              <a:buNone/>
            </a:pPr>
            <a:endParaRPr lang="en-US" sz="2800">
              <a:latin typeface="Bahnschrift" panose="020B0502040204020203" charset="0"/>
              <a:cs typeface="Bahnschrift" panose="020B0502040204020203" charset="0"/>
            </a:endParaRPr>
          </a:p>
        </p:txBody>
      </p:sp>
      <p:sp>
        <p:nvSpPr>
          <p:cNvPr id="15" name="KSO_Shape"/>
          <p:cNvSpPr>
            <a:spLocks noChangeAspect="1"/>
          </p:cNvSpPr>
          <p:nvPr/>
        </p:nvSpPr>
        <p:spPr bwMode="auto">
          <a:xfrm>
            <a:off x="1812290" y="496570"/>
            <a:ext cx="786765" cy="1016000"/>
          </a:xfrm>
          <a:custGeom>
            <a:avLst/>
            <a:gdLst>
              <a:gd name="T0" fmla="*/ 1292466 w 1766888"/>
              <a:gd name="T1" fmla="*/ 1151792 h 2276475"/>
              <a:gd name="T2" fmla="*/ 1414974 w 1766888"/>
              <a:gd name="T3" fmla="*/ 1225730 h 2276475"/>
              <a:gd name="T4" fmla="*/ 1476893 w 1766888"/>
              <a:gd name="T5" fmla="*/ 1355254 h 2276475"/>
              <a:gd name="T6" fmla="*/ 1467326 w 1766888"/>
              <a:gd name="T7" fmla="*/ 1751008 h 2276475"/>
              <a:gd name="T8" fmla="*/ 1407533 w 1766888"/>
              <a:gd name="T9" fmla="*/ 1803934 h 2276475"/>
              <a:gd name="T10" fmla="*/ 1219918 w 1766888"/>
              <a:gd name="T11" fmla="*/ 1867233 h 2276475"/>
              <a:gd name="T12" fmla="*/ 903948 w 1766888"/>
              <a:gd name="T13" fmla="*/ 1905000 h 2276475"/>
              <a:gd name="T14" fmla="*/ 967726 w 1766888"/>
              <a:gd name="T15" fmla="*/ 1656591 h 2276475"/>
              <a:gd name="T16" fmla="*/ 1003602 w 1766888"/>
              <a:gd name="T17" fmla="*/ 1348339 h 2276475"/>
              <a:gd name="T18" fmla="*/ 477984 w 1766888"/>
              <a:gd name="T19" fmla="*/ 1374851 h 2276475"/>
              <a:gd name="T20" fmla="*/ 516287 w 1766888"/>
              <a:gd name="T21" fmla="*/ 1679009 h 2276475"/>
              <a:gd name="T22" fmla="*/ 547408 w 1766888"/>
              <a:gd name="T23" fmla="*/ 1902076 h 2276475"/>
              <a:gd name="T24" fmla="*/ 237796 w 1766888"/>
              <a:gd name="T25" fmla="*/ 1860334 h 2276475"/>
              <a:gd name="T26" fmla="*/ 65965 w 1766888"/>
              <a:gd name="T27" fmla="*/ 1798386 h 2276475"/>
              <a:gd name="T28" fmla="*/ 9310 w 1766888"/>
              <a:gd name="T29" fmla="*/ 1745211 h 2276475"/>
              <a:gd name="T30" fmla="*/ 4788 w 1766888"/>
              <a:gd name="T31" fmla="*/ 1343212 h 2276475"/>
              <a:gd name="T32" fmla="*/ 72881 w 1766888"/>
              <a:gd name="T33" fmla="*/ 1217188 h 2276475"/>
              <a:gd name="T34" fmla="*/ 198961 w 1766888"/>
              <a:gd name="T35" fmla="*/ 1149125 h 2276475"/>
              <a:gd name="T36" fmla="*/ 507437 w 1766888"/>
              <a:gd name="T37" fmla="*/ 357977 h 2276475"/>
              <a:gd name="T38" fmla="*/ 463817 w 1766888"/>
              <a:gd name="T39" fmla="*/ 443754 h 2276475"/>
              <a:gd name="T40" fmla="*/ 451316 w 1766888"/>
              <a:gd name="T41" fmla="*/ 602028 h 2276475"/>
              <a:gd name="T42" fmla="*/ 470998 w 1766888"/>
              <a:gd name="T43" fmla="*/ 723921 h 2276475"/>
              <a:gd name="T44" fmla="*/ 544941 w 1766888"/>
              <a:gd name="T45" fmla="*/ 876619 h 2276475"/>
              <a:gd name="T46" fmla="*/ 637237 w 1766888"/>
              <a:gd name="T47" fmla="*/ 967972 h 2276475"/>
              <a:gd name="T48" fmla="*/ 711977 w 1766888"/>
              <a:gd name="T49" fmla="*/ 999309 h 2276475"/>
              <a:gd name="T50" fmla="*/ 785919 w 1766888"/>
              <a:gd name="T51" fmla="*/ 992936 h 2276475"/>
              <a:gd name="T52" fmla="*/ 860129 w 1766888"/>
              <a:gd name="T53" fmla="*/ 949915 h 2276475"/>
              <a:gd name="T54" fmla="*/ 965989 w 1766888"/>
              <a:gd name="T55" fmla="*/ 814213 h 2276475"/>
              <a:gd name="T56" fmla="*/ 1011472 w 1766888"/>
              <a:gd name="T57" fmla="*/ 684618 h 2276475"/>
              <a:gd name="T58" fmla="*/ 1021579 w 1766888"/>
              <a:gd name="T59" fmla="*/ 552368 h 2276475"/>
              <a:gd name="T60" fmla="*/ 823423 w 1766888"/>
              <a:gd name="T61" fmla="*/ 523688 h 2276475"/>
              <a:gd name="T62" fmla="*/ 651866 w 1766888"/>
              <a:gd name="T63" fmla="*/ 465795 h 2276475"/>
              <a:gd name="T64" fmla="*/ 565155 w 1766888"/>
              <a:gd name="T65" fmla="*/ 391172 h 2276475"/>
              <a:gd name="T66" fmla="*/ 515417 w 1766888"/>
              <a:gd name="T67" fmla="*/ 357712 h 2276475"/>
              <a:gd name="T68" fmla="*/ 873960 w 1766888"/>
              <a:gd name="T69" fmla="*/ 9561 h 2276475"/>
              <a:gd name="T70" fmla="*/ 992587 w 1766888"/>
              <a:gd name="T71" fmla="*/ 51785 h 2276475"/>
              <a:gd name="T72" fmla="*/ 1081957 w 1766888"/>
              <a:gd name="T73" fmla="*/ 125876 h 2276475"/>
              <a:gd name="T74" fmla="*/ 1157230 w 1766888"/>
              <a:gd name="T75" fmla="*/ 249097 h 2276475"/>
              <a:gd name="T76" fmla="*/ 1230906 w 1766888"/>
              <a:gd name="T77" fmla="*/ 488103 h 2276475"/>
              <a:gd name="T78" fmla="*/ 1337831 w 1766888"/>
              <a:gd name="T79" fmla="*/ 751008 h 2276475"/>
              <a:gd name="T80" fmla="*/ 1364961 w 1766888"/>
              <a:gd name="T81" fmla="*/ 875823 h 2276475"/>
              <a:gd name="T82" fmla="*/ 1347938 w 1766888"/>
              <a:gd name="T83" fmla="*/ 927341 h 2276475"/>
              <a:gd name="T84" fmla="*/ 1304583 w 1766888"/>
              <a:gd name="T85" fmla="*/ 961864 h 2276475"/>
              <a:gd name="T86" fmla="*/ 1156165 w 1766888"/>
              <a:gd name="T87" fmla="*/ 978330 h 2276475"/>
              <a:gd name="T88" fmla="*/ 961733 w 1766888"/>
              <a:gd name="T89" fmla="*/ 983110 h 2276475"/>
              <a:gd name="T90" fmla="*/ 867310 w 1766888"/>
              <a:gd name="T91" fmla="*/ 1058264 h 2276475"/>
              <a:gd name="T92" fmla="*/ 768631 w 1766888"/>
              <a:gd name="T93" fmla="*/ 1094911 h 2276475"/>
              <a:gd name="T94" fmla="*/ 672612 w 1766888"/>
              <a:gd name="T95" fmla="*/ 1087741 h 2276475"/>
              <a:gd name="T96" fmla="*/ 575529 w 1766888"/>
              <a:gd name="T97" fmla="*/ 1038878 h 2276475"/>
              <a:gd name="T98" fmla="*/ 485893 w 1766888"/>
              <a:gd name="T99" fmla="*/ 954163 h 2276475"/>
              <a:gd name="T100" fmla="*/ 264863 w 1766888"/>
              <a:gd name="T101" fmla="*/ 979126 h 2276475"/>
              <a:gd name="T102" fmla="*/ 164055 w 1766888"/>
              <a:gd name="T103" fmla="*/ 948321 h 2276475"/>
              <a:gd name="T104" fmla="*/ 133202 w 1766888"/>
              <a:gd name="T105" fmla="*/ 907159 h 2276475"/>
              <a:gd name="T106" fmla="*/ 132404 w 1766888"/>
              <a:gd name="T107" fmla="*/ 813681 h 2276475"/>
              <a:gd name="T108" fmla="*/ 214592 w 1766888"/>
              <a:gd name="T109" fmla="*/ 612651 h 2276475"/>
              <a:gd name="T110" fmla="*/ 305558 w 1766888"/>
              <a:gd name="T111" fmla="*/ 333014 h 2276475"/>
              <a:gd name="T112" fmla="*/ 369925 w 1766888"/>
              <a:gd name="T113" fmla="*/ 180582 h 2276475"/>
              <a:gd name="T114" fmla="*/ 453443 w 1766888"/>
              <a:gd name="T115" fmla="*/ 83652 h 2276475"/>
              <a:gd name="T116" fmla="*/ 546537 w 1766888"/>
              <a:gd name="T117" fmla="*/ 29212 h 2276475"/>
              <a:gd name="T118" fmla="*/ 706391 w 1766888"/>
              <a:gd name="T119" fmla="*/ 265 h 227647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766888" h="2276475">
                <a:moveTo>
                  <a:pt x="1210250" y="1347787"/>
                </a:moveTo>
                <a:lnTo>
                  <a:pt x="1263883" y="1351283"/>
                </a:lnTo>
                <a:lnTo>
                  <a:pt x="1313390" y="1354461"/>
                </a:lnTo>
                <a:lnTo>
                  <a:pt x="1357502" y="1357640"/>
                </a:lnTo>
                <a:lnTo>
                  <a:pt x="1395267" y="1360818"/>
                </a:lnTo>
                <a:lnTo>
                  <a:pt x="1449535" y="1364950"/>
                </a:lnTo>
                <a:lnTo>
                  <a:pt x="1469211" y="1366857"/>
                </a:lnTo>
                <a:lnTo>
                  <a:pt x="1484443" y="1367174"/>
                </a:lnTo>
                <a:lnTo>
                  <a:pt x="1499676" y="1368446"/>
                </a:lnTo>
                <a:lnTo>
                  <a:pt x="1514275" y="1370671"/>
                </a:lnTo>
                <a:lnTo>
                  <a:pt x="1529190" y="1373213"/>
                </a:lnTo>
                <a:lnTo>
                  <a:pt x="1543471" y="1376391"/>
                </a:lnTo>
                <a:lnTo>
                  <a:pt x="1557752" y="1380205"/>
                </a:lnTo>
                <a:lnTo>
                  <a:pt x="1571716" y="1384973"/>
                </a:lnTo>
                <a:lnTo>
                  <a:pt x="1585045" y="1390058"/>
                </a:lnTo>
                <a:lnTo>
                  <a:pt x="1598056" y="1396414"/>
                </a:lnTo>
                <a:lnTo>
                  <a:pt x="1611385" y="1403089"/>
                </a:lnTo>
                <a:lnTo>
                  <a:pt x="1623762" y="1410399"/>
                </a:lnTo>
                <a:lnTo>
                  <a:pt x="1635821" y="1418027"/>
                </a:lnTo>
                <a:lnTo>
                  <a:pt x="1647246" y="1426290"/>
                </a:lnTo>
                <a:lnTo>
                  <a:pt x="1658671" y="1435189"/>
                </a:lnTo>
                <a:lnTo>
                  <a:pt x="1669143" y="1444724"/>
                </a:lnTo>
                <a:lnTo>
                  <a:pt x="1679933" y="1454577"/>
                </a:lnTo>
                <a:lnTo>
                  <a:pt x="1689771" y="1464747"/>
                </a:lnTo>
                <a:lnTo>
                  <a:pt x="1698975" y="1475553"/>
                </a:lnTo>
                <a:lnTo>
                  <a:pt x="1707860" y="1486995"/>
                </a:lnTo>
                <a:lnTo>
                  <a:pt x="1716112" y="1498437"/>
                </a:lnTo>
                <a:lnTo>
                  <a:pt x="1723728" y="1510514"/>
                </a:lnTo>
                <a:lnTo>
                  <a:pt x="1731027" y="1522909"/>
                </a:lnTo>
                <a:lnTo>
                  <a:pt x="1737692" y="1535622"/>
                </a:lnTo>
                <a:lnTo>
                  <a:pt x="1743404" y="1548971"/>
                </a:lnTo>
                <a:lnTo>
                  <a:pt x="1749116" y="1562638"/>
                </a:lnTo>
                <a:lnTo>
                  <a:pt x="1753242" y="1576622"/>
                </a:lnTo>
                <a:lnTo>
                  <a:pt x="1757368" y="1590606"/>
                </a:lnTo>
                <a:lnTo>
                  <a:pt x="1761176" y="1605226"/>
                </a:lnTo>
                <a:lnTo>
                  <a:pt x="1763715" y="1619528"/>
                </a:lnTo>
                <a:lnTo>
                  <a:pt x="1765301" y="1634784"/>
                </a:lnTo>
                <a:lnTo>
                  <a:pt x="1766571" y="1650040"/>
                </a:lnTo>
                <a:lnTo>
                  <a:pt x="1766888" y="1665295"/>
                </a:lnTo>
                <a:lnTo>
                  <a:pt x="1766888" y="2042873"/>
                </a:lnTo>
                <a:lnTo>
                  <a:pt x="1766571" y="2049547"/>
                </a:lnTo>
                <a:lnTo>
                  <a:pt x="1766254" y="2055904"/>
                </a:lnTo>
                <a:lnTo>
                  <a:pt x="1764667" y="2062260"/>
                </a:lnTo>
                <a:lnTo>
                  <a:pt x="1763080" y="2068299"/>
                </a:lnTo>
                <a:lnTo>
                  <a:pt x="1761176" y="2074656"/>
                </a:lnTo>
                <a:lnTo>
                  <a:pt x="1758637" y="2080694"/>
                </a:lnTo>
                <a:lnTo>
                  <a:pt x="1755463" y="2086733"/>
                </a:lnTo>
                <a:lnTo>
                  <a:pt x="1752290" y="2092454"/>
                </a:lnTo>
                <a:lnTo>
                  <a:pt x="1748799" y="2098175"/>
                </a:lnTo>
                <a:lnTo>
                  <a:pt x="1744356" y="2104213"/>
                </a:lnTo>
                <a:lnTo>
                  <a:pt x="1739596" y="2109616"/>
                </a:lnTo>
                <a:lnTo>
                  <a:pt x="1734836" y="2115019"/>
                </a:lnTo>
                <a:lnTo>
                  <a:pt x="1729440" y="2120423"/>
                </a:lnTo>
                <a:lnTo>
                  <a:pt x="1723411" y="2125826"/>
                </a:lnTo>
                <a:lnTo>
                  <a:pt x="1717381" y="2131229"/>
                </a:lnTo>
                <a:lnTo>
                  <a:pt x="1710717" y="2136314"/>
                </a:lnTo>
                <a:lnTo>
                  <a:pt x="1703735" y="2141399"/>
                </a:lnTo>
                <a:lnTo>
                  <a:pt x="1696436" y="2146166"/>
                </a:lnTo>
                <a:lnTo>
                  <a:pt x="1688819" y="2150934"/>
                </a:lnTo>
                <a:lnTo>
                  <a:pt x="1680885" y="2155701"/>
                </a:lnTo>
                <a:lnTo>
                  <a:pt x="1672634" y="2160469"/>
                </a:lnTo>
                <a:lnTo>
                  <a:pt x="1663748" y="2164918"/>
                </a:lnTo>
                <a:lnTo>
                  <a:pt x="1654545" y="2169368"/>
                </a:lnTo>
                <a:lnTo>
                  <a:pt x="1645342" y="2173817"/>
                </a:lnTo>
                <a:lnTo>
                  <a:pt x="1625666" y="2182081"/>
                </a:lnTo>
                <a:lnTo>
                  <a:pt x="1604721" y="2190344"/>
                </a:lnTo>
                <a:lnTo>
                  <a:pt x="1582823" y="2198290"/>
                </a:lnTo>
                <a:lnTo>
                  <a:pt x="1559656" y="2205600"/>
                </a:lnTo>
                <a:lnTo>
                  <a:pt x="1535537" y="2212592"/>
                </a:lnTo>
                <a:lnTo>
                  <a:pt x="1510149" y="2218949"/>
                </a:lnTo>
                <a:lnTo>
                  <a:pt x="1484126" y="2225623"/>
                </a:lnTo>
                <a:lnTo>
                  <a:pt x="1456834" y="2231344"/>
                </a:lnTo>
                <a:lnTo>
                  <a:pt x="1428907" y="2237383"/>
                </a:lnTo>
                <a:lnTo>
                  <a:pt x="1400027" y="2242468"/>
                </a:lnTo>
                <a:lnTo>
                  <a:pt x="1370514" y="2247553"/>
                </a:lnTo>
                <a:lnTo>
                  <a:pt x="1340365" y="2252003"/>
                </a:lnTo>
                <a:lnTo>
                  <a:pt x="1309582" y="2256134"/>
                </a:lnTo>
                <a:lnTo>
                  <a:pt x="1277846" y="2259948"/>
                </a:lnTo>
                <a:lnTo>
                  <a:pt x="1245793" y="2263444"/>
                </a:lnTo>
                <a:lnTo>
                  <a:pt x="1213423" y="2266940"/>
                </a:lnTo>
                <a:lnTo>
                  <a:pt x="1180736" y="2269801"/>
                </a:lnTo>
                <a:lnTo>
                  <a:pt x="1147096" y="2272343"/>
                </a:lnTo>
                <a:lnTo>
                  <a:pt x="1113457" y="2274568"/>
                </a:lnTo>
                <a:lnTo>
                  <a:pt x="1079500" y="2276475"/>
                </a:lnTo>
                <a:lnTo>
                  <a:pt x="1087117" y="2255499"/>
                </a:lnTo>
                <a:lnTo>
                  <a:pt x="1094416" y="2233886"/>
                </a:lnTo>
                <a:lnTo>
                  <a:pt x="1101715" y="2211321"/>
                </a:lnTo>
                <a:lnTo>
                  <a:pt x="1108697" y="2188119"/>
                </a:lnTo>
                <a:lnTo>
                  <a:pt x="1115044" y="2164283"/>
                </a:lnTo>
                <a:lnTo>
                  <a:pt x="1121708" y="2139810"/>
                </a:lnTo>
                <a:lnTo>
                  <a:pt x="1127738" y="2114702"/>
                </a:lnTo>
                <a:lnTo>
                  <a:pt x="1133768" y="2088958"/>
                </a:lnTo>
                <a:lnTo>
                  <a:pt x="1139480" y="2062260"/>
                </a:lnTo>
                <a:lnTo>
                  <a:pt x="1144875" y="2035245"/>
                </a:lnTo>
                <a:lnTo>
                  <a:pt x="1150587" y="2007912"/>
                </a:lnTo>
                <a:lnTo>
                  <a:pt x="1155665" y="1979626"/>
                </a:lnTo>
                <a:lnTo>
                  <a:pt x="1160425" y="1951021"/>
                </a:lnTo>
                <a:lnTo>
                  <a:pt x="1164551" y="1922099"/>
                </a:lnTo>
                <a:lnTo>
                  <a:pt x="1168994" y="1892541"/>
                </a:lnTo>
                <a:lnTo>
                  <a:pt x="1173437" y="1862665"/>
                </a:lnTo>
                <a:lnTo>
                  <a:pt x="1177562" y="1832472"/>
                </a:lnTo>
                <a:lnTo>
                  <a:pt x="1181053" y="1801643"/>
                </a:lnTo>
                <a:lnTo>
                  <a:pt x="1184227" y="1770496"/>
                </a:lnTo>
                <a:lnTo>
                  <a:pt x="1187718" y="1739349"/>
                </a:lnTo>
                <a:lnTo>
                  <a:pt x="1190891" y="1707566"/>
                </a:lnTo>
                <a:lnTo>
                  <a:pt x="1193747" y="1675466"/>
                </a:lnTo>
                <a:lnTo>
                  <a:pt x="1196286" y="1643365"/>
                </a:lnTo>
                <a:lnTo>
                  <a:pt x="1198508" y="1611265"/>
                </a:lnTo>
                <a:lnTo>
                  <a:pt x="1200729" y="1578529"/>
                </a:lnTo>
                <a:lnTo>
                  <a:pt x="1202951" y="1546111"/>
                </a:lnTo>
                <a:lnTo>
                  <a:pt x="1206124" y="1480003"/>
                </a:lnTo>
                <a:lnTo>
                  <a:pt x="1208663" y="1413895"/>
                </a:lnTo>
                <a:lnTo>
                  <a:pt x="1210250" y="1347787"/>
                </a:lnTo>
                <a:close/>
                <a:moveTo>
                  <a:pt x="556835" y="1347787"/>
                </a:moveTo>
                <a:lnTo>
                  <a:pt x="558423" y="1413872"/>
                </a:lnTo>
                <a:lnTo>
                  <a:pt x="560965" y="1479958"/>
                </a:lnTo>
                <a:lnTo>
                  <a:pt x="564459" y="1545407"/>
                </a:lnTo>
                <a:lnTo>
                  <a:pt x="566047" y="1578132"/>
                </a:lnTo>
                <a:lnTo>
                  <a:pt x="568271" y="1610540"/>
                </a:lnTo>
                <a:lnTo>
                  <a:pt x="570812" y="1642947"/>
                </a:lnTo>
                <a:lnTo>
                  <a:pt x="573353" y="1675036"/>
                </a:lnTo>
                <a:lnTo>
                  <a:pt x="576529" y="1706808"/>
                </a:lnTo>
                <a:lnTo>
                  <a:pt x="579388" y="1738580"/>
                </a:lnTo>
                <a:lnTo>
                  <a:pt x="582565" y="1769716"/>
                </a:lnTo>
                <a:lnTo>
                  <a:pt x="586376" y="1800852"/>
                </a:lnTo>
                <a:lnTo>
                  <a:pt x="589871" y="1831353"/>
                </a:lnTo>
                <a:lnTo>
                  <a:pt x="593682" y="1861854"/>
                </a:lnTo>
                <a:lnTo>
                  <a:pt x="597812" y="1891720"/>
                </a:lnTo>
                <a:lnTo>
                  <a:pt x="602259" y="1920950"/>
                </a:lnTo>
                <a:lnTo>
                  <a:pt x="606706" y="1949862"/>
                </a:lnTo>
                <a:lnTo>
                  <a:pt x="611788" y="1978457"/>
                </a:lnTo>
                <a:lnTo>
                  <a:pt x="616553" y="2006416"/>
                </a:lnTo>
                <a:lnTo>
                  <a:pt x="621953" y="2034375"/>
                </a:lnTo>
                <a:lnTo>
                  <a:pt x="627353" y="2061381"/>
                </a:lnTo>
                <a:lnTo>
                  <a:pt x="633388" y="2087434"/>
                </a:lnTo>
                <a:lnTo>
                  <a:pt x="639106" y="2113487"/>
                </a:lnTo>
                <a:lnTo>
                  <a:pt x="645459" y="2138586"/>
                </a:lnTo>
                <a:lnTo>
                  <a:pt x="651812" y="2163051"/>
                </a:lnTo>
                <a:lnTo>
                  <a:pt x="658482" y="2187197"/>
                </a:lnTo>
                <a:lnTo>
                  <a:pt x="665471" y="2210073"/>
                </a:lnTo>
                <a:lnTo>
                  <a:pt x="672459" y="2232313"/>
                </a:lnTo>
                <a:lnTo>
                  <a:pt x="680082" y="2254236"/>
                </a:lnTo>
                <a:lnTo>
                  <a:pt x="687388" y="2274887"/>
                </a:lnTo>
                <a:lnTo>
                  <a:pt x="653718" y="2272981"/>
                </a:lnTo>
                <a:lnTo>
                  <a:pt x="620047" y="2270439"/>
                </a:lnTo>
                <a:lnTo>
                  <a:pt x="587012" y="2267897"/>
                </a:lnTo>
                <a:lnTo>
                  <a:pt x="554294" y="2265038"/>
                </a:lnTo>
                <a:lnTo>
                  <a:pt x="521576" y="2261543"/>
                </a:lnTo>
                <a:lnTo>
                  <a:pt x="490129" y="2257730"/>
                </a:lnTo>
                <a:lnTo>
                  <a:pt x="458682" y="2254236"/>
                </a:lnTo>
                <a:lnTo>
                  <a:pt x="427553" y="2249787"/>
                </a:lnTo>
                <a:lnTo>
                  <a:pt x="397376" y="2245022"/>
                </a:lnTo>
                <a:lnTo>
                  <a:pt x="368153" y="2239938"/>
                </a:lnTo>
                <a:lnTo>
                  <a:pt x="339247" y="2234855"/>
                </a:lnTo>
                <a:lnTo>
                  <a:pt x="311294" y="2229136"/>
                </a:lnTo>
                <a:lnTo>
                  <a:pt x="283977" y="2223099"/>
                </a:lnTo>
                <a:lnTo>
                  <a:pt x="257612" y="2217063"/>
                </a:lnTo>
                <a:lnTo>
                  <a:pt x="232518" y="2210073"/>
                </a:lnTo>
                <a:lnTo>
                  <a:pt x="208059" y="2203083"/>
                </a:lnTo>
                <a:lnTo>
                  <a:pt x="185188" y="2195775"/>
                </a:lnTo>
                <a:lnTo>
                  <a:pt x="162953" y="2188150"/>
                </a:lnTo>
                <a:lnTo>
                  <a:pt x="141670" y="2180207"/>
                </a:lnTo>
                <a:lnTo>
                  <a:pt x="121976" y="2171629"/>
                </a:lnTo>
                <a:lnTo>
                  <a:pt x="113082" y="2167499"/>
                </a:lnTo>
                <a:lnTo>
                  <a:pt x="103870" y="2163051"/>
                </a:lnTo>
                <a:lnTo>
                  <a:pt x="94976" y="2158285"/>
                </a:lnTo>
                <a:lnTo>
                  <a:pt x="86717" y="2153837"/>
                </a:lnTo>
                <a:lnTo>
                  <a:pt x="78776" y="2149071"/>
                </a:lnTo>
                <a:lnTo>
                  <a:pt x="70517" y="2144305"/>
                </a:lnTo>
                <a:lnTo>
                  <a:pt x="63212" y="2139222"/>
                </a:lnTo>
                <a:lnTo>
                  <a:pt x="56541" y="2134456"/>
                </a:lnTo>
                <a:lnTo>
                  <a:pt x="49870" y="2129372"/>
                </a:lnTo>
                <a:lnTo>
                  <a:pt x="43518" y="2124289"/>
                </a:lnTo>
                <a:lnTo>
                  <a:pt x="37800" y="2118888"/>
                </a:lnTo>
                <a:lnTo>
                  <a:pt x="32400" y="2113804"/>
                </a:lnTo>
                <a:lnTo>
                  <a:pt x="27318" y="2108403"/>
                </a:lnTo>
                <a:lnTo>
                  <a:pt x="22553" y="2102684"/>
                </a:lnTo>
                <a:lnTo>
                  <a:pt x="18423" y="2097283"/>
                </a:lnTo>
                <a:lnTo>
                  <a:pt x="14612" y="2091564"/>
                </a:lnTo>
                <a:lnTo>
                  <a:pt x="11118" y="2085527"/>
                </a:lnTo>
                <a:lnTo>
                  <a:pt x="8259" y="2079809"/>
                </a:lnTo>
                <a:lnTo>
                  <a:pt x="5718" y="2074090"/>
                </a:lnTo>
                <a:lnTo>
                  <a:pt x="3494" y="2067735"/>
                </a:lnTo>
                <a:lnTo>
                  <a:pt x="1588" y="2061699"/>
                </a:lnTo>
                <a:lnTo>
                  <a:pt x="635" y="2055344"/>
                </a:lnTo>
                <a:lnTo>
                  <a:pt x="0" y="2049308"/>
                </a:lnTo>
                <a:lnTo>
                  <a:pt x="0" y="2042636"/>
                </a:lnTo>
                <a:lnTo>
                  <a:pt x="0" y="1665187"/>
                </a:lnTo>
                <a:lnTo>
                  <a:pt x="318" y="1649937"/>
                </a:lnTo>
                <a:lnTo>
                  <a:pt x="1270" y="1634686"/>
                </a:lnTo>
                <a:lnTo>
                  <a:pt x="3176" y="1619436"/>
                </a:lnTo>
                <a:lnTo>
                  <a:pt x="5718" y="1605138"/>
                </a:lnTo>
                <a:lnTo>
                  <a:pt x="8894" y="1590523"/>
                </a:lnTo>
                <a:lnTo>
                  <a:pt x="13023" y="1576544"/>
                </a:lnTo>
                <a:lnTo>
                  <a:pt x="17788" y="1562564"/>
                </a:lnTo>
                <a:lnTo>
                  <a:pt x="23188" y="1548902"/>
                </a:lnTo>
                <a:lnTo>
                  <a:pt x="29223" y="1535558"/>
                </a:lnTo>
                <a:lnTo>
                  <a:pt x="35576" y="1522849"/>
                </a:lnTo>
                <a:lnTo>
                  <a:pt x="42882" y="1510458"/>
                </a:lnTo>
                <a:lnTo>
                  <a:pt x="50506" y="1498385"/>
                </a:lnTo>
                <a:lnTo>
                  <a:pt x="59082" y="1486947"/>
                </a:lnTo>
                <a:lnTo>
                  <a:pt x="67659" y="1475510"/>
                </a:lnTo>
                <a:lnTo>
                  <a:pt x="77188" y="1464707"/>
                </a:lnTo>
                <a:lnTo>
                  <a:pt x="87035" y="1454540"/>
                </a:lnTo>
                <a:lnTo>
                  <a:pt x="97200" y="1444691"/>
                </a:lnTo>
                <a:lnTo>
                  <a:pt x="108317" y="1435159"/>
                </a:lnTo>
                <a:lnTo>
                  <a:pt x="119435" y="1426263"/>
                </a:lnTo>
                <a:lnTo>
                  <a:pt x="131188" y="1418003"/>
                </a:lnTo>
                <a:lnTo>
                  <a:pt x="143259" y="1410377"/>
                </a:lnTo>
                <a:lnTo>
                  <a:pt x="155647" y="1403070"/>
                </a:lnTo>
                <a:lnTo>
                  <a:pt x="168353" y="1396398"/>
                </a:lnTo>
                <a:lnTo>
                  <a:pt x="182012" y="1390044"/>
                </a:lnTo>
                <a:lnTo>
                  <a:pt x="195353" y="1384960"/>
                </a:lnTo>
                <a:lnTo>
                  <a:pt x="209329" y="1380194"/>
                </a:lnTo>
                <a:lnTo>
                  <a:pt x="222988" y="1376382"/>
                </a:lnTo>
                <a:lnTo>
                  <a:pt x="237600" y="1373204"/>
                </a:lnTo>
                <a:lnTo>
                  <a:pt x="252212" y="1370663"/>
                </a:lnTo>
                <a:lnTo>
                  <a:pt x="267141" y="1368439"/>
                </a:lnTo>
                <a:lnTo>
                  <a:pt x="282388" y="1367168"/>
                </a:lnTo>
                <a:lnTo>
                  <a:pt x="297953" y="1366850"/>
                </a:lnTo>
                <a:lnTo>
                  <a:pt x="317647" y="1364944"/>
                </a:lnTo>
                <a:lnTo>
                  <a:pt x="371965" y="1360813"/>
                </a:lnTo>
                <a:lnTo>
                  <a:pt x="409765" y="1357636"/>
                </a:lnTo>
                <a:lnTo>
                  <a:pt x="453918" y="1354459"/>
                </a:lnTo>
                <a:lnTo>
                  <a:pt x="503153" y="1351282"/>
                </a:lnTo>
                <a:lnTo>
                  <a:pt x="556835" y="1347787"/>
                </a:lnTo>
                <a:close/>
                <a:moveTo>
                  <a:pt x="608844" y="427466"/>
                </a:moveTo>
                <a:lnTo>
                  <a:pt x="605985" y="427783"/>
                </a:lnTo>
                <a:lnTo>
                  <a:pt x="602491" y="428100"/>
                </a:lnTo>
                <a:lnTo>
                  <a:pt x="599632" y="428735"/>
                </a:lnTo>
                <a:lnTo>
                  <a:pt x="593915" y="430956"/>
                </a:lnTo>
                <a:lnTo>
                  <a:pt x="587880" y="434130"/>
                </a:lnTo>
                <a:lnTo>
                  <a:pt x="582480" y="437938"/>
                </a:lnTo>
                <a:lnTo>
                  <a:pt x="577398" y="442381"/>
                </a:lnTo>
                <a:lnTo>
                  <a:pt x="572633" y="456027"/>
                </a:lnTo>
                <a:lnTo>
                  <a:pt x="568186" y="470625"/>
                </a:lnTo>
                <a:lnTo>
                  <a:pt x="564375" y="485223"/>
                </a:lnTo>
                <a:lnTo>
                  <a:pt x="560245" y="499821"/>
                </a:lnTo>
                <a:lnTo>
                  <a:pt x="557069" y="515053"/>
                </a:lnTo>
                <a:lnTo>
                  <a:pt x="553893" y="530286"/>
                </a:lnTo>
                <a:lnTo>
                  <a:pt x="550716" y="545836"/>
                </a:lnTo>
                <a:lnTo>
                  <a:pt x="548175" y="561386"/>
                </a:lnTo>
                <a:lnTo>
                  <a:pt x="545634" y="577570"/>
                </a:lnTo>
                <a:lnTo>
                  <a:pt x="544046" y="593438"/>
                </a:lnTo>
                <a:lnTo>
                  <a:pt x="542140" y="609940"/>
                </a:lnTo>
                <a:lnTo>
                  <a:pt x="540552" y="626442"/>
                </a:lnTo>
                <a:lnTo>
                  <a:pt x="539599" y="642944"/>
                </a:lnTo>
                <a:lnTo>
                  <a:pt x="538964" y="660080"/>
                </a:lnTo>
                <a:lnTo>
                  <a:pt x="538328" y="676900"/>
                </a:lnTo>
                <a:lnTo>
                  <a:pt x="538011" y="694036"/>
                </a:lnTo>
                <a:lnTo>
                  <a:pt x="538328" y="706730"/>
                </a:lnTo>
                <a:lnTo>
                  <a:pt x="538964" y="719424"/>
                </a:lnTo>
                <a:lnTo>
                  <a:pt x="539599" y="732118"/>
                </a:lnTo>
                <a:lnTo>
                  <a:pt x="540234" y="744495"/>
                </a:lnTo>
                <a:lnTo>
                  <a:pt x="541505" y="756871"/>
                </a:lnTo>
                <a:lnTo>
                  <a:pt x="542775" y="769248"/>
                </a:lnTo>
                <a:lnTo>
                  <a:pt x="544681" y="781624"/>
                </a:lnTo>
                <a:lnTo>
                  <a:pt x="546587" y="794001"/>
                </a:lnTo>
                <a:lnTo>
                  <a:pt x="548493" y="806060"/>
                </a:lnTo>
                <a:lnTo>
                  <a:pt x="550716" y="818119"/>
                </a:lnTo>
                <a:lnTo>
                  <a:pt x="553893" y="829861"/>
                </a:lnTo>
                <a:lnTo>
                  <a:pt x="556434" y="841920"/>
                </a:lnTo>
                <a:lnTo>
                  <a:pt x="559610" y="853662"/>
                </a:lnTo>
                <a:lnTo>
                  <a:pt x="562469" y="865086"/>
                </a:lnTo>
                <a:lnTo>
                  <a:pt x="566280" y="876511"/>
                </a:lnTo>
                <a:lnTo>
                  <a:pt x="569774" y="887618"/>
                </a:lnTo>
                <a:lnTo>
                  <a:pt x="573586" y="899042"/>
                </a:lnTo>
                <a:lnTo>
                  <a:pt x="577398" y="909832"/>
                </a:lnTo>
                <a:lnTo>
                  <a:pt x="581845" y="920939"/>
                </a:lnTo>
                <a:lnTo>
                  <a:pt x="586292" y="931412"/>
                </a:lnTo>
                <a:lnTo>
                  <a:pt x="595185" y="952674"/>
                </a:lnTo>
                <a:lnTo>
                  <a:pt x="605667" y="972984"/>
                </a:lnTo>
                <a:lnTo>
                  <a:pt x="615832" y="992659"/>
                </a:lnTo>
                <a:lnTo>
                  <a:pt x="626949" y="1012018"/>
                </a:lnTo>
                <a:lnTo>
                  <a:pt x="638702" y="1030106"/>
                </a:lnTo>
                <a:lnTo>
                  <a:pt x="650772" y="1047560"/>
                </a:lnTo>
                <a:lnTo>
                  <a:pt x="663477" y="1064380"/>
                </a:lnTo>
                <a:lnTo>
                  <a:pt x="676183" y="1080564"/>
                </a:lnTo>
                <a:lnTo>
                  <a:pt x="689841" y="1095797"/>
                </a:lnTo>
                <a:lnTo>
                  <a:pt x="703499" y="1109760"/>
                </a:lnTo>
                <a:lnTo>
                  <a:pt x="710487" y="1116424"/>
                </a:lnTo>
                <a:lnTo>
                  <a:pt x="717475" y="1123089"/>
                </a:lnTo>
                <a:lnTo>
                  <a:pt x="724781" y="1129118"/>
                </a:lnTo>
                <a:lnTo>
                  <a:pt x="731769" y="1135148"/>
                </a:lnTo>
                <a:lnTo>
                  <a:pt x="739075" y="1140860"/>
                </a:lnTo>
                <a:lnTo>
                  <a:pt x="746380" y="1146255"/>
                </a:lnTo>
                <a:lnTo>
                  <a:pt x="753686" y="1151967"/>
                </a:lnTo>
                <a:lnTo>
                  <a:pt x="760992" y="1156727"/>
                </a:lnTo>
                <a:lnTo>
                  <a:pt x="768297" y="1161170"/>
                </a:lnTo>
                <a:lnTo>
                  <a:pt x="775920" y="1165613"/>
                </a:lnTo>
                <a:lnTo>
                  <a:pt x="783226" y="1170056"/>
                </a:lnTo>
                <a:lnTo>
                  <a:pt x="790532" y="1174181"/>
                </a:lnTo>
                <a:lnTo>
                  <a:pt x="798155" y="1177355"/>
                </a:lnTo>
                <a:lnTo>
                  <a:pt x="805461" y="1180528"/>
                </a:lnTo>
                <a:lnTo>
                  <a:pt x="813084" y="1184019"/>
                </a:lnTo>
                <a:lnTo>
                  <a:pt x="820390" y="1186558"/>
                </a:lnTo>
                <a:lnTo>
                  <a:pt x="828013" y="1189097"/>
                </a:lnTo>
                <a:lnTo>
                  <a:pt x="835318" y="1191318"/>
                </a:lnTo>
                <a:lnTo>
                  <a:pt x="842624" y="1192588"/>
                </a:lnTo>
                <a:lnTo>
                  <a:pt x="850247" y="1194174"/>
                </a:lnTo>
                <a:lnTo>
                  <a:pt x="857553" y="1195444"/>
                </a:lnTo>
                <a:lnTo>
                  <a:pt x="864859" y="1196396"/>
                </a:lnTo>
                <a:lnTo>
                  <a:pt x="872164" y="1196713"/>
                </a:lnTo>
                <a:lnTo>
                  <a:pt x="879470" y="1197030"/>
                </a:lnTo>
                <a:lnTo>
                  <a:pt x="886776" y="1196713"/>
                </a:lnTo>
                <a:lnTo>
                  <a:pt x="894081" y="1196396"/>
                </a:lnTo>
                <a:lnTo>
                  <a:pt x="901387" y="1195444"/>
                </a:lnTo>
                <a:lnTo>
                  <a:pt x="909010" y="1194174"/>
                </a:lnTo>
                <a:lnTo>
                  <a:pt x="916316" y="1192588"/>
                </a:lnTo>
                <a:lnTo>
                  <a:pt x="923621" y="1191318"/>
                </a:lnTo>
                <a:lnTo>
                  <a:pt x="931245" y="1189097"/>
                </a:lnTo>
                <a:lnTo>
                  <a:pt x="938550" y="1186558"/>
                </a:lnTo>
                <a:lnTo>
                  <a:pt x="946174" y="1184019"/>
                </a:lnTo>
                <a:lnTo>
                  <a:pt x="953479" y="1180528"/>
                </a:lnTo>
                <a:lnTo>
                  <a:pt x="961102" y="1177355"/>
                </a:lnTo>
                <a:lnTo>
                  <a:pt x="968408" y="1174181"/>
                </a:lnTo>
                <a:lnTo>
                  <a:pt x="976031" y="1170056"/>
                </a:lnTo>
                <a:lnTo>
                  <a:pt x="983337" y="1165613"/>
                </a:lnTo>
                <a:lnTo>
                  <a:pt x="990643" y="1161170"/>
                </a:lnTo>
                <a:lnTo>
                  <a:pt x="997948" y="1156727"/>
                </a:lnTo>
                <a:lnTo>
                  <a:pt x="1005572" y="1151967"/>
                </a:lnTo>
                <a:lnTo>
                  <a:pt x="1012877" y="1146255"/>
                </a:lnTo>
                <a:lnTo>
                  <a:pt x="1019865" y="1140860"/>
                </a:lnTo>
                <a:lnTo>
                  <a:pt x="1027171" y="1135148"/>
                </a:lnTo>
                <a:lnTo>
                  <a:pt x="1034476" y="1129118"/>
                </a:lnTo>
                <a:lnTo>
                  <a:pt x="1041147" y="1123089"/>
                </a:lnTo>
                <a:lnTo>
                  <a:pt x="1048452" y="1116424"/>
                </a:lnTo>
                <a:lnTo>
                  <a:pt x="1055440" y="1109760"/>
                </a:lnTo>
                <a:lnTo>
                  <a:pt x="1069099" y="1095797"/>
                </a:lnTo>
                <a:lnTo>
                  <a:pt x="1082439" y="1080564"/>
                </a:lnTo>
                <a:lnTo>
                  <a:pt x="1095463" y="1064380"/>
                </a:lnTo>
                <a:lnTo>
                  <a:pt x="1107850" y="1047560"/>
                </a:lnTo>
                <a:lnTo>
                  <a:pt x="1120238" y="1030106"/>
                </a:lnTo>
                <a:lnTo>
                  <a:pt x="1131673" y="1012018"/>
                </a:lnTo>
                <a:lnTo>
                  <a:pt x="1143108" y="992659"/>
                </a:lnTo>
                <a:lnTo>
                  <a:pt x="1153590" y="972984"/>
                </a:lnTo>
                <a:lnTo>
                  <a:pt x="1163437" y="952674"/>
                </a:lnTo>
                <a:lnTo>
                  <a:pt x="1172966" y="931412"/>
                </a:lnTo>
                <a:lnTo>
                  <a:pt x="1177413" y="920939"/>
                </a:lnTo>
                <a:lnTo>
                  <a:pt x="1181224" y="909832"/>
                </a:lnTo>
                <a:lnTo>
                  <a:pt x="1185354" y="899042"/>
                </a:lnTo>
                <a:lnTo>
                  <a:pt x="1189165" y="887618"/>
                </a:lnTo>
                <a:lnTo>
                  <a:pt x="1192977" y="876511"/>
                </a:lnTo>
                <a:lnTo>
                  <a:pt x="1196153" y="865086"/>
                </a:lnTo>
                <a:lnTo>
                  <a:pt x="1199647" y="853662"/>
                </a:lnTo>
                <a:lnTo>
                  <a:pt x="1202506" y="841920"/>
                </a:lnTo>
                <a:lnTo>
                  <a:pt x="1205365" y="829861"/>
                </a:lnTo>
                <a:lnTo>
                  <a:pt x="1207906" y="818119"/>
                </a:lnTo>
                <a:lnTo>
                  <a:pt x="1210129" y="806060"/>
                </a:lnTo>
                <a:lnTo>
                  <a:pt x="1212353" y="794001"/>
                </a:lnTo>
                <a:lnTo>
                  <a:pt x="1214576" y="781624"/>
                </a:lnTo>
                <a:lnTo>
                  <a:pt x="1215847" y="769248"/>
                </a:lnTo>
                <a:lnTo>
                  <a:pt x="1217435" y="756871"/>
                </a:lnTo>
                <a:lnTo>
                  <a:pt x="1218388" y="744495"/>
                </a:lnTo>
                <a:lnTo>
                  <a:pt x="1219658" y="732118"/>
                </a:lnTo>
                <a:lnTo>
                  <a:pt x="1220294" y="719424"/>
                </a:lnTo>
                <a:lnTo>
                  <a:pt x="1220611" y="706730"/>
                </a:lnTo>
                <a:lnTo>
                  <a:pt x="1220611" y="694036"/>
                </a:lnTo>
                <a:lnTo>
                  <a:pt x="1220294" y="676900"/>
                </a:lnTo>
                <a:lnTo>
                  <a:pt x="1219976" y="660080"/>
                </a:lnTo>
                <a:lnTo>
                  <a:pt x="1200600" y="658494"/>
                </a:lnTo>
                <a:lnTo>
                  <a:pt x="1181224" y="656907"/>
                </a:lnTo>
                <a:lnTo>
                  <a:pt x="1161531" y="655003"/>
                </a:lnTo>
                <a:lnTo>
                  <a:pt x="1141837" y="652782"/>
                </a:lnTo>
                <a:lnTo>
                  <a:pt x="1122144" y="650243"/>
                </a:lnTo>
                <a:lnTo>
                  <a:pt x="1102133" y="647387"/>
                </a:lnTo>
                <a:lnTo>
                  <a:pt x="1082122" y="644530"/>
                </a:lnTo>
                <a:lnTo>
                  <a:pt x="1062111" y="641040"/>
                </a:lnTo>
                <a:lnTo>
                  <a:pt x="1042417" y="637549"/>
                </a:lnTo>
                <a:lnTo>
                  <a:pt x="1022406" y="633741"/>
                </a:lnTo>
                <a:lnTo>
                  <a:pt x="1002713" y="629933"/>
                </a:lnTo>
                <a:lnTo>
                  <a:pt x="983337" y="625807"/>
                </a:lnTo>
                <a:lnTo>
                  <a:pt x="963961" y="621047"/>
                </a:lnTo>
                <a:lnTo>
                  <a:pt x="944903" y="616604"/>
                </a:lnTo>
                <a:lnTo>
                  <a:pt x="926480" y="611527"/>
                </a:lnTo>
                <a:lnTo>
                  <a:pt x="907740" y="606449"/>
                </a:lnTo>
                <a:lnTo>
                  <a:pt x="889952" y="601054"/>
                </a:lnTo>
                <a:lnTo>
                  <a:pt x="872482" y="595659"/>
                </a:lnTo>
                <a:lnTo>
                  <a:pt x="855330" y="589312"/>
                </a:lnTo>
                <a:lnTo>
                  <a:pt x="838495" y="583600"/>
                </a:lnTo>
                <a:lnTo>
                  <a:pt x="822613" y="576936"/>
                </a:lnTo>
                <a:lnTo>
                  <a:pt x="807049" y="570589"/>
                </a:lnTo>
                <a:lnTo>
                  <a:pt x="792120" y="563607"/>
                </a:lnTo>
                <a:lnTo>
                  <a:pt x="778462" y="556625"/>
                </a:lnTo>
                <a:lnTo>
                  <a:pt x="764803" y="549327"/>
                </a:lnTo>
                <a:lnTo>
                  <a:pt x="752098" y="541710"/>
                </a:lnTo>
                <a:lnTo>
                  <a:pt x="740345" y="534094"/>
                </a:lnTo>
                <a:lnTo>
                  <a:pt x="729228" y="526160"/>
                </a:lnTo>
                <a:lnTo>
                  <a:pt x="719381" y="517909"/>
                </a:lnTo>
                <a:lnTo>
                  <a:pt x="709852" y="509658"/>
                </a:lnTo>
                <a:lnTo>
                  <a:pt x="705723" y="505215"/>
                </a:lnTo>
                <a:lnTo>
                  <a:pt x="701911" y="500773"/>
                </a:lnTo>
                <a:lnTo>
                  <a:pt x="698100" y="496647"/>
                </a:lnTo>
                <a:lnTo>
                  <a:pt x="694606" y="491887"/>
                </a:lnTo>
                <a:lnTo>
                  <a:pt x="684441" y="478558"/>
                </a:lnTo>
                <a:lnTo>
                  <a:pt x="674912" y="467451"/>
                </a:lnTo>
                <a:lnTo>
                  <a:pt x="665383" y="457613"/>
                </a:lnTo>
                <a:lnTo>
                  <a:pt x="656489" y="449045"/>
                </a:lnTo>
                <a:lnTo>
                  <a:pt x="648231" y="442381"/>
                </a:lnTo>
                <a:lnTo>
                  <a:pt x="644101" y="439207"/>
                </a:lnTo>
                <a:lnTo>
                  <a:pt x="640607" y="436669"/>
                </a:lnTo>
                <a:lnTo>
                  <a:pt x="636478" y="434765"/>
                </a:lnTo>
                <a:lnTo>
                  <a:pt x="632984" y="432860"/>
                </a:lnTo>
                <a:lnTo>
                  <a:pt x="629172" y="430956"/>
                </a:lnTo>
                <a:lnTo>
                  <a:pt x="625678" y="430004"/>
                </a:lnTo>
                <a:lnTo>
                  <a:pt x="622184" y="428735"/>
                </a:lnTo>
                <a:lnTo>
                  <a:pt x="618690" y="428100"/>
                </a:lnTo>
                <a:lnTo>
                  <a:pt x="615514" y="427466"/>
                </a:lnTo>
                <a:lnTo>
                  <a:pt x="612020" y="427466"/>
                </a:lnTo>
                <a:lnTo>
                  <a:pt x="608844" y="427466"/>
                </a:lnTo>
                <a:close/>
                <a:moveTo>
                  <a:pt x="860094" y="0"/>
                </a:moveTo>
                <a:lnTo>
                  <a:pt x="890587" y="0"/>
                </a:lnTo>
                <a:lnTo>
                  <a:pt x="921716" y="0"/>
                </a:lnTo>
                <a:lnTo>
                  <a:pt x="937597" y="317"/>
                </a:lnTo>
                <a:lnTo>
                  <a:pt x="954432" y="1269"/>
                </a:lnTo>
                <a:lnTo>
                  <a:pt x="971584" y="2222"/>
                </a:lnTo>
                <a:lnTo>
                  <a:pt x="989054" y="3808"/>
                </a:lnTo>
                <a:lnTo>
                  <a:pt x="1007477" y="6030"/>
                </a:lnTo>
                <a:lnTo>
                  <a:pt x="1025583" y="7934"/>
                </a:lnTo>
                <a:lnTo>
                  <a:pt x="1043688" y="11425"/>
                </a:lnTo>
                <a:lnTo>
                  <a:pt x="1062746" y="15233"/>
                </a:lnTo>
                <a:lnTo>
                  <a:pt x="1081487" y="19676"/>
                </a:lnTo>
                <a:lnTo>
                  <a:pt x="1100227" y="25070"/>
                </a:lnTo>
                <a:lnTo>
                  <a:pt x="1109756" y="28561"/>
                </a:lnTo>
                <a:lnTo>
                  <a:pt x="1119285" y="31735"/>
                </a:lnTo>
                <a:lnTo>
                  <a:pt x="1128814" y="34908"/>
                </a:lnTo>
                <a:lnTo>
                  <a:pt x="1138343" y="39034"/>
                </a:lnTo>
                <a:lnTo>
                  <a:pt x="1147873" y="43159"/>
                </a:lnTo>
                <a:lnTo>
                  <a:pt x="1157084" y="47285"/>
                </a:lnTo>
                <a:lnTo>
                  <a:pt x="1166613" y="52045"/>
                </a:lnTo>
                <a:lnTo>
                  <a:pt x="1176142" y="56805"/>
                </a:lnTo>
                <a:lnTo>
                  <a:pt x="1185354" y="61883"/>
                </a:lnTo>
                <a:lnTo>
                  <a:pt x="1194883" y="67595"/>
                </a:lnTo>
                <a:lnTo>
                  <a:pt x="1203777" y="73307"/>
                </a:lnTo>
                <a:lnTo>
                  <a:pt x="1212988" y="79337"/>
                </a:lnTo>
                <a:lnTo>
                  <a:pt x="1222200" y="86001"/>
                </a:lnTo>
                <a:lnTo>
                  <a:pt x="1231093" y="92665"/>
                </a:lnTo>
                <a:lnTo>
                  <a:pt x="1240305" y="99964"/>
                </a:lnTo>
                <a:lnTo>
                  <a:pt x="1249199" y="107580"/>
                </a:lnTo>
                <a:lnTo>
                  <a:pt x="1257775" y="115197"/>
                </a:lnTo>
                <a:lnTo>
                  <a:pt x="1266669" y="123448"/>
                </a:lnTo>
                <a:lnTo>
                  <a:pt x="1275245" y="132016"/>
                </a:lnTo>
                <a:lnTo>
                  <a:pt x="1283821" y="140902"/>
                </a:lnTo>
                <a:lnTo>
                  <a:pt x="1292080" y="150422"/>
                </a:lnTo>
                <a:lnTo>
                  <a:pt x="1300656" y="160260"/>
                </a:lnTo>
                <a:lnTo>
                  <a:pt x="1308597" y="170415"/>
                </a:lnTo>
                <a:lnTo>
                  <a:pt x="1316537" y="181205"/>
                </a:lnTo>
                <a:lnTo>
                  <a:pt x="1324478" y="192312"/>
                </a:lnTo>
                <a:lnTo>
                  <a:pt x="1332102" y="203736"/>
                </a:lnTo>
                <a:lnTo>
                  <a:pt x="1340043" y="215796"/>
                </a:lnTo>
                <a:lnTo>
                  <a:pt x="1347031" y="228172"/>
                </a:lnTo>
                <a:lnTo>
                  <a:pt x="1354336" y="241183"/>
                </a:lnTo>
                <a:lnTo>
                  <a:pt x="1361324" y="254829"/>
                </a:lnTo>
                <a:lnTo>
                  <a:pt x="1368312" y="268475"/>
                </a:lnTo>
                <a:lnTo>
                  <a:pt x="1375300" y="282756"/>
                </a:lnTo>
                <a:lnTo>
                  <a:pt x="1381971" y="297671"/>
                </a:lnTo>
                <a:lnTo>
                  <a:pt x="1388006" y="312904"/>
                </a:lnTo>
                <a:lnTo>
                  <a:pt x="1394358" y="329088"/>
                </a:lnTo>
                <a:lnTo>
                  <a:pt x="1400076" y="345273"/>
                </a:lnTo>
                <a:lnTo>
                  <a:pt x="1405793" y="362410"/>
                </a:lnTo>
                <a:lnTo>
                  <a:pt x="1411511" y="379864"/>
                </a:lnTo>
                <a:lnTo>
                  <a:pt x="1416593" y="397952"/>
                </a:lnTo>
                <a:lnTo>
                  <a:pt x="1421675" y="416676"/>
                </a:lnTo>
                <a:lnTo>
                  <a:pt x="1431522" y="453488"/>
                </a:lnTo>
                <a:lnTo>
                  <a:pt x="1441369" y="488396"/>
                </a:lnTo>
                <a:lnTo>
                  <a:pt x="1450898" y="521717"/>
                </a:lnTo>
                <a:lnTo>
                  <a:pt x="1460744" y="553452"/>
                </a:lnTo>
                <a:lnTo>
                  <a:pt x="1469956" y="583283"/>
                </a:lnTo>
                <a:lnTo>
                  <a:pt x="1479485" y="611527"/>
                </a:lnTo>
                <a:lnTo>
                  <a:pt x="1489014" y="638501"/>
                </a:lnTo>
                <a:lnTo>
                  <a:pt x="1498543" y="663889"/>
                </a:lnTo>
                <a:lnTo>
                  <a:pt x="1507755" y="688007"/>
                </a:lnTo>
                <a:lnTo>
                  <a:pt x="1516331" y="710856"/>
                </a:lnTo>
                <a:lnTo>
                  <a:pt x="1525225" y="732118"/>
                </a:lnTo>
                <a:lnTo>
                  <a:pt x="1533483" y="752746"/>
                </a:lnTo>
                <a:lnTo>
                  <a:pt x="1550000" y="790510"/>
                </a:lnTo>
                <a:lnTo>
                  <a:pt x="1565247" y="824783"/>
                </a:lnTo>
                <a:lnTo>
                  <a:pt x="1579540" y="855566"/>
                </a:lnTo>
                <a:lnTo>
                  <a:pt x="1592246" y="884127"/>
                </a:lnTo>
                <a:lnTo>
                  <a:pt x="1597646" y="897455"/>
                </a:lnTo>
                <a:lnTo>
                  <a:pt x="1603045" y="910784"/>
                </a:lnTo>
                <a:lnTo>
                  <a:pt x="1608128" y="923478"/>
                </a:lnTo>
                <a:lnTo>
                  <a:pt x="1612575" y="935854"/>
                </a:lnTo>
                <a:lnTo>
                  <a:pt x="1616704" y="947914"/>
                </a:lnTo>
                <a:lnTo>
                  <a:pt x="1620198" y="960290"/>
                </a:lnTo>
                <a:lnTo>
                  <a:pt x="1623057" y="972349"/>
                </a:lnTo>
                <a:lnTo>
                  <a:pt x="1626233" y="984408"/>
                </a:lnTo>
                <a:lnTo>
                  <a:pt x="1627821" y="996468"/>
                </a:lnTo>
                <a:lnTo>
                  <a:pt x="1629409" y="1008844"/>
                </a:lnTo>
                <a:lnTo>
                  <a:pt x="1630362" y="1021538"/>
                </a:lnTo>
                <a:lnTo>
                  <a:pt x="1630362" y="1034232"/>
                </a:lnTo>
                <a:lnTo>
                  <a:pt x="1630045" y="1046608"/>
                </a:lnTo>
                <a:lnTo>
                  <a:pt x="1629727" y="1052320"/>
                </a:lnTo>
                <a:lnTo>
                  <a:pt x="1629092" y="1058350"/>
                </a:lnTo>
                <a:lnTo>
                  <a:pt x="1627821" y="1063745"/>
                </a:lnTo>
                <a:lnTo>
                  <a:pt x="1626868" y="1069140"/>
                </a:lnTo>
                <a:lnTo>
                  <a:pt x="1625280" y="1074535"/>
                </a:lnTo>
                <a:lnTo>
                  <a:pt x="1624009" y="1079612"/>
                </a:lnTo>
                <a:lnTo>
                  <a:pt x="1622104" y="1084690"/>
                </a:lnTo>
                <a:lnTo>
                  <a:pt x="1619880" y="1090085"/>
                </a:lnTo>
                <a:lnTo>
                  <a:pt x="1617657" y="1094528"/>
                </a:lnTo>
                <a:lnTo>
                  <a:pt x="1615116" y="1099288"/>
                </a:lnTo>
                <a:lnTo>
                  <a:pt x="1612575" y="1103731"/>
                </a:lnTo>
                <a:lnTo>
                  <a:pt x="1609716" y="1108173"/>
                </a:lnTo>
                <a:lnTo>
                  <a:pt x="1606857" y="1112616"/>
                </a:lnTo>
                <a:lnTo>
                  <a:pt x="1603045" y="1116424"/>
                </a:lnTo>
                <a:lnTo>
                  <a:pt x="1599869" y="1120550"/>
                </a:lnTo>
                <a:lnTo>
                  <a:pt x="1595740" y="1124041"/>
                </a:lnTo>
                <a:lnTo>
                  <a:pt x="1592246" y="1127849"/>
                </a:lnTo>
                <a:lnTo>
                  <a:pt x="1587799" y="1131340"/>
                </a:lnTo>
                <a:lnTo>
                  <a:pt x="1583352" y="1134831"/>
                </a:lnTo>
                <a:lnTo>
                  <a:pt x="1578587" y="1138004"/>
                </a:lnTo>
                <a:lnTo>
                  <a:pt x="1574141" y="1140860"/>
                </a:lnTo>
                <a:lnTo>
                  <a:pt x="1568741" y="1143716"/>
                </a:lnTo>
                <a:lnTo>
                  <a:pt x="1563659" y="1146890"/>
                </a:lnTo>
                <a:lnTo>
                  <a:pt x="1557941" y="1149428"/>
                </a:lnTo>
                <a:lnTo>
                  <a:pt x="1552541" y="1151967"/>
                </a:lnTo>
                <a:lnTo>
                  <a:pt x="1546189" y="1154189"/>
                </a:lnTo>
                <a:lnTo>
                  <a:pt x="1533801" y="1157997"/>
                </a:lnTo>
                <a:lnTo>
                  <a:pt x="1520460" y="1161805"/>
                </a:lnTo>
                <a:lnTo>
                  <a:pt x="1506166" y="1164978"/>
                </a:lnTo>
                <a:lnTo>
                  <a:pt x="1490920" y="1167200"/>
                </a:lnTo>
                <a:lnTo>
                  <a:pt x="1474720" y="1169104"/>
                </a:lnTo>
                <a:lnTo>
                  <a:pt x="1457568" y="1170056"/>
                </a:lnTo>
                <a:lnTo>
                  <a:pt x="1439780" y="1170691"/>
                </a:lnTo>
                <a:lnTo>
                  <a:pt x="1420722" y="1170691"/>
                </a:lnTo>
                <a:lnTo>
                  <a:pt x="1401029" y="1170056"/>
                </a:lnTo>
                <a:lnTo>
                  <a:pt x="1380700" y="1169104"/>
                </a:lnTo>
                <a:lnTo>
                  <a:pt x="1359101" y="1166882"/>
                </a:lnTo>
                <a:lnTo>
                  <a:pt x="1336549" y="1164344"/>
                </a:lnTo>
                <a:lnTo>
                  <a:pt x="1313361" y="1161170"/>
                </a:lnTo>
                <a:lnTo>
                  <a:pt x="1288903" y="1157362"/>
                </a:lnTo>
                <a:lnTo>
                  <a:pt x="1263810" y="1152919"/>
                </a:lnTo>
                <a:lnTo>
                  <a:pt x="1237764" y="1147842"/>
                </a:lnTo>
                <a:lnTo>
                  <a:pt x="1210447" y="1142447"/>
                </a:lnTo>
                <a:lnTo>
                  <a:pt x="1182813" y="1135783"/>
                </a:lnTo>
                <a:lnTo>
                  <a:pt x="1174236" y="1145938"/>
                </a:lnTo>
                <a:lnTo>
                  <a:pt x="1165660" y="1155775"/>
                </a:lnTo>
                <a:lnTo>
                  <a:pt x="1157084" y="1165613"/>
                </a:lnTo>
                <a:lnTo>
                  <a:pt x="1148508" y="1174816"/>
                </a:lnTo>
                <a:lnTo>
                  <a:pt x="1139296" y="1184019"/>
                </a:lnTo>
                <a:lnTo>
                  <a:pt x="1130720" y="1192588"/>
                </a:lnTo>
                <a:lnTo>
                  <a:pt x="1121509" y="1201473"/>
                </a:lnTo>
                <a:lnTo>
                  <a:pt x="1111980" y="1209407"/>
                </a:lnTo>
                <a:lnTo>
                  <a:pt x="1102768" y="1217341"/>
                </a:lnTo>
                <a:lnTo>
                  <a:pt x="1093557" y="1224957"/>
                </a:lnTo>
                <a:lnTo>
                  <a:pt x="1084028" y="1232573"/>
                </a:lnTo>
                <a:lnTo>
                  <a:pt x="1074499" y="1239555"/>
                </a:lnTo>
                <a:lnTo>
                  <a:pt x="1064969" y="1246536"/>
                </a:lnTo>
                <a:lnTo>
                  <a:pt x="1055123" y="1252883"/>
                </a:lnTo>
                <a:lnTo>
                  <a:pt x="1045594" y="1258913"/>
                </a:lnTo>
                <a:lnTo>
                  <a:pt x="1035747" y="1264625"/>
                </a:lnTo>
                <a:lnTo>
                  <a:pt x="1025900" y="1270337"/>
                </a:lnTo>
                <a:lnTo>
                  <a:pt x="1016054" y="1275415"/>
                </a:lnTo>
                <a:lnTo>
                  <a:pt x="1006207" y="1280492"/>
                </a:lnTo>
                <a:lnTo>
                  <a:pt x="996360" y="1284935"/>
                </a:lnTo>
                <a:lnTo>
                  <a:pt x="986513" y="1289061"/>
                </a:lnTo>
                <a:lnTo>
                  <a:pt x="976667" y="1292869"/>
                </a:lnTo>
                <a:lnTo>
                  <a:pt x="966820" y="1296360"/>
                </a:lnTo>
                <a:lnTo>
                  <a:pt x="956973" y="1299533"/>
                </a:lnTo>
                <a:lnTo>
                  <a:pt x="947126" y="1302389"/>
                </a:lnTo>
                <a:lnTo>
                  <a:pt x="937280" y="1304611"/>
                </a:lnTo>
                <a:lnTo>
                  <a:pt x="927433" y="1306515"/>
                </a:lnTo>
                <a:lnTo>
                  <a:pt x="917904" y="1308419"/>
                </a:lnTo>
                <a:lnTo>
                  <a:pt x="908057" y="1309688"/>
                </a:lnTo>
                <a:lnTo>
                  <a:pt x="898846" y="1310640"/>
                </a:lnTo>
                <a:lnTo>
                  <a:pt x="888999" y="1311275"/>
                </a:lnTo>
                <a:lnTo>
                  <a:pt x="879470" y="1311275"/>
                </a:lnTo>
                <a:lnTo>
                  <a:pt x="869941" y="1311275"/>
                </a:lnTo>
                <a:lnTo>
                  <a:pt x="860729" y="1310640"/>
                </a:lnTo>
                <a:lnTo>
                  <a:pt x="851200" y="1310006"/>
                </a:lnTo>
                <a:lnTo>
                  <a:pt x="841354" y="1308419"/>
                </a:lnTo>
                <a:lnTo>
                  <a:pt x="831824" y="1306515"/>
                </a:lnTo>
                <a:lnTo>
                  <a:pt x="822613" y="1304928"/>
                </a:lnTo>
                <a:lnTo>
                  <a:pt x="812766" y="1302389"/>
                </a:lnTo>
                <a:lnTo>
                  <a:pt x="803237" y="1299851"/>
                </a:lnTo>
                <a:lnTo>
                  <a:pt x="793390" y="1296677"/>
                </a:lnTo>
                <a:lnTo>
                  <a:pt x="783544" y="1293186"/>
                </a:lnTo>
                <a:lnTo>
                  <a:pt x="774015" y="1289696"/>
                </a:lnTo>
                <a:lnTo>
                  <a:pt x="764168" y="1285570"/>
                </a:lnTo>
                <a:lnTo>
                  <a:pt x="754321" y="1281127"/>
                </a:lnTo>
                <a:lnTo>
                  <a:pt x="744792" y="1276367"/>
                </a:lnTo>
                <a:lnTo>
                  <a:pt x="734945" y="1271289"/>
                </a:lnTo>
                <a:lnTo>
                  <a:pt x="725416" y="1265895"/>
                </a:lnTo>
                <a:lnTo>
                  <a:pt x="715887" y="1260500"/>
                </a:lnTo>
                <a:lnTo>
                  <a:pt x="706040" y="1254153"/>
                </a:lnTo>
                <a:lnTo>
                  <a:pt x="696829" y="1248123"/>
                </a:lnTo>
                <a:lnTo>
                  <a:pt x="687300" y="1241459"/>
                </a:lnTo>
                <a:lnTo>
                  <a:pt x="677771" y="1234477"/>
                </a:lnTo>
                <a:lnTo>
                  <a:pt x="668559" y="1227178"/>
                </a:lnTo>
                <a:lnTo>
                  <a:pt x="659030" y="1219879"/>
                </a:lnTo>
                <a:lnTo>
                  <a:pt x="650136" y="1211946"/>
                </a:lnTo>
                <a:lnTo>
                  <a:pt x="640925" y="1204012"/>
                </a:lnTo>
                <a:lnTo>
                  <a:pt x="632031" y="1196078"/>
                </a:lnTo>
                <a:lnTo>
                  <a:pt x="623137" y="1187193"/>
                </a:lnTo>
                <a:lnTo>
                  <a:pt x="614244" y="1178307"/>
                </a:lnTo>
                <a:lnTo>
                  <a:pt x="605667" y="1169421"/>
                </a:lnTo>
                <a:lnTo>
                  <a:pt x="597091" y="1159901"/>
                </a:lnTo>
                <a:lnTo>
                  <a:pt x="588515" y="1150063"/>
                </a:lnTo>
                <a:lnTo>
                  <a:pt x="580256" y="1140225"/>
                </a:lnTo>
                <a:lnTo>
                  <a:pt x="553257" y="1145938"/>
                </a:lnTo>
                <a:lnTo>
                  <a:pt x="527529" y="1151650"/>
                </a:lnTo>
                <a:lnTo>
                  <a:pt x="502436" y="1155775"/>
                </a:lnTo>
                <a:lnTo>
                  <a:pt x="478295" y="1159901"/>
                </a:lnTo>
                <a:lnTo>
                  <a:pt x="454790" y="1163074"/>
                </a:lnTo>
                <a:lnTo>
                  <a:pt x="432556" y="1165930"/>
                </a:lnTo>
                <a:lnTo>
                  <a:pt x="410956" y="1168152"/>
                </a:lnTo>
                <a:lnTo>
                  <a:pt x="390310" y="1169739"/>
                </a:lnTo>
                <a:lnTo>
                  <a:pt x="370616" y="1170691"/>
                </a:lnTo>
                <a:lnTo>
                  <a:pt x="351876" y="1171008"/>
                </a:lnTo>
                <a:lnTo>
                  <a:pt x="333453" y="1170691"/>
                </a:lnTo>
                <a:lnTo>
                  <a:pt x="316301" y="1170056"/>
                </a:lnTo>
                <a:lnTo>
                  <a:pt x="300419" y="1168469"/>
                </a:lnTo>
                <a:lnTo>
                  <a:pt x="284537" y="1166565"/>
                </a:lnTo>
                <a:lnTo>
                  <a:pt x="269926" y="1164026"/>
                </a:lnTo>
                <a:lnTo>
                  <a:pt x="256585" y="1160853"/>
                </a:lnTo>
                <a:lnTo>
                  <a:pt x="243562" y="1157045"/>
                </a:lnTo>
                <a:lnTo>
                  <a:pt x="231492" y="1152919"/>
                </a:lnTo>
                <a:lnTo>
                  <a:pt x="220374" y="1147842"/>
                </a:lnTo>
                <a:lnTo>
                  <a:pt x="214975" y="1145303"/>
                </a:lnTo>
                <a:lnTo>
                  <a:pt x="209892" y="1142447"/>
                </a:lnTo>
                <a:lnTo>
                  <a:pt x="205128" y="1139591"/>
                </a:lnTo>
                <a:lnTo>
                  <a:pt x="200363" y="1136417"/>
                </a:lnTo>
                <a:lnTo>
                  <a:pt x="195916" y="1133244"/>
                </a:lnTo>
                <a:lnTo>
                  <a:pt x="191787" y="1130070"/>
                </a:lnTo>
                <a:lnTo>
                  <a:pt x="187658" y="1126262"/>
                </a:lnTo>
                <a:lnTo>
                  <a:pt x="184164" y="1122771"/>
                </a:lnTo>
                <a:lnTo>
                  <a:pt x="180352" y="1118963"/>
                </a:lnTo>
                <a:lnTo>
                  <a:pt x="177176" y="1115155"/>
                </a:lnTo>
                <a:lnTo>
                  <a:pt x="173682" y="1111030"/>
                </a:lnTo>
                <a:lnTo>
                  <a:pt x="170823" y="1106904"/>
                </a:lnTo>
                <a:lnTo>
                  <a:pt x="167964" y="1102779"/>
                </a:lnTo>
                <a:lnTo>
                  <a:pt x="165423" y="1098336"/>
                </a:lnTo>
                <a:lnTo>
                  <a:pt x="163200" y="1093575"/>
                </a:lnTo>
                <a:lnTo>
                  <a:pt x="160976" y="1088815"/>
                </a:lnTo>
                <a:lnTo>
                  <a:pt x="159071" y="1084055"/>
                </a:lnTo>
                <a:lnTo>
                  <a:pt x="157482" y="1078978"/>
                </a:lnTo>
                <a:lnTo>
                  <a:pt x="155894" y="1073900"/>
                </a:lnTo>
                <a:lnTo>
                  <a:pt x="154624" y="1068822"/>
                </a:lnTo>
                <a:lnTo>
                  <a:pt x="153353" y="1063428"/>
                </a:lnTo>
                <a:lnTo>
                  <a:pt x="152718" y="1058033"/>
                </a:lnTo>
                <a:lnTo>
                  <a:pt x="151130" y="1046291"/>
                </a:lnTo>
                <a:lnTo>
                  <a:pt x="150812" y="1034232"/>
                </a:lnTo>
                <a:lnTo>
                  <a:pt x="151130" y="1021538"/>
                </a:lnTo>
                <a:lnTo>
                  <a:pt x="152083" y="1008844"/>
                </a:lnTo>
                <a:lnTo>
                  <a:pt x="153353" y="996468"/>
                </a:lnTo>
                <a:lnTo>
                  <a:pt x="155577" y="984408"/>
                </a:lnTo>
                <a:lnTo>
                  <a:pt x="158118" y="972349"/>
                </a:lnTo>
                <a:lnTo>
                  <a:pt x="160976" y="960290"/>
                </a:lnTo>
                <a:lnTo>
                  <a:pt x="164788" y="947914"/>
                </a:lnTo>
                <a:lnTo>
                  <a:pt x="168600" y="935854"/>
                </a:lnTo>
                <a:lnTo>
                  <a:pt x="173364" y="923478"/>
                </a:lnTo>
                <a:lnTo>
                  <a:pt x="178129" y="910784"/>
                </a:lnTo>
                <a:lnTo>
                  <a:pt x="183529" y="897455"/>
                </a:lnTo>
                <a:lnTo>
                  <a:pt x="189564" y="884127"/>
                </a:lnTo>
                <a:lnTo>
                  <a:pt x="202269" y="855566"/>
                </a:lnTo>
                <a:lnTo>
                  <a:pt x="216245" y="824783"/>
                </a:lnTo>
                <a:lnTo>
                  <a:pt x="231492" y="790510"/>
                </a:lnTo>
                <a:lnTo>
                  <a:pt x="247691" y="752746"/>
                </a:lnTo>
                <a:lnTo>
                  <a:pt x="256267" y="732118"/>
                </a:lnTo>
                <a:lnTo>
                  <a:pt x="264844" y="710856"/>
                </a:lnTo>
                <a:lnTo>
                  <a:pt x="274055" y="688007"/>
                </a:lnTo>
                <a:lnTo>
                  <a:pt x="283266" y="663889"/>
                </a:lnTo>
                <a:lnTo>
                  <a:pt x="292160" y="638501"/>
                </a:lnTo>
                <a:lnTo>
                  <a:pt x="301689" y="611527"/>
                </a:lnTo>
                <a:lnTo>
                  <a:pt x="311218" y="583283"/>
                </a:lnTo>
                <a:lnTo>
                  <a:pt x="321065" y="553452"/>
                </a:lnTo>
                <a:lnTo>
                  <a:pt x="330594" y="521717"/>
                </a:lnTo>
                <a:lnTo>
                  <a:pt x="340441" y="488396"/>
                </a:lnTo>
                <a:lnTo>
                  <a:pt x="350288" y="453488"/>
                </a:lnTo>
                <a:lnTo>
                  <a:pt x="360134" y="416676"/>
                </a:lnTo>
                <a:lnTo>
                  <a:pt x="364899" y="397952"/>
                </a:lnTo>
                <a:lnTo>
                  <a:pt x="370299" y="379864"/>
                </a:lnTo>
                <a:lnTo>
                  <a:pt x="375699" y="362410"/>
                </a:lnTo>
                <a:lnTo>
                  <a:pt x="381416" y="345273"/>
                </a:lnTo>
                <a:lnTo>
                  <a:pt x="387451" y="329088"/>
                </a:lnTo>
                <a:lnTo>
                  <a:pt x="393169" y="312904"/>
                </a:lnTo>
                <a:lnTo>
                  <a:pt x="399839" y="297671"/>
                </a:lnTo>
                <a:lnTo>
                  <a:pt x="406509" y="282756"/>
                </a:lnTo>
                <a:lnTo>
                  <a:pt x="412862" y="268475"/>
                </a:lnTo>
                <a:lnTo>
                  <a:pt x="419850" y="254829"/>
                </a:lnTo>
                <a:lnTo>
                  <a:pt x="426838" y="241183"/>
                </a:lnTo>
                <a:lnTo>
                  <a:pt x="434144" y="228172"/>
                </a:lnTo>
                <a:lnTo>
                  <a:pt x="441767" y="215796"/>
                </a:lnTo>
                <a:lnTo>
                  <a:pt x="449073" y="203736"/>
                </a:lnTo>
                <a:lnTo>
                  <a:pt x="457014" y="192312"/>
                </a:lnTo>
                <a:lnTo>
                  <a:pt x="464637" y="181205"/>
                </a:lnTo>
                <a:lnTo>
                  <a:pt x="472895" y="170415"/>
                </a:lnTo>
                <a:lnTo>
                  <a:pt x="480836" y="160260"/>
                </a:lnTo>
                <a:lnTo>
                  <a:pt x="489095" y="150422"/>
                </a:lnTo>
                <a:lnTo>
                  <a:pt x="497671" y="140902"/>
                </a:lnTo>
                <a:lnTo>
                  <a:pt x="505930" y="132016"/>
                </a:lnTo>
                <a:lnTo>
                  <a:pt x="514823" y="123448"/>
                </a:lnTo>
                <a:lnTo>
                  <a:pt x="523400" y="115197"/>
                </a:lnTo>
                <a:lnTo>
                  <a:pt x="532293" y="107580"/>
                </a:lnTo>
                <a:lnTo>
                  <a:pt x="541505" y="99964"/>
                </a:lnTo>
                <a:lnTo>
                  <a:pt x="550081" y="92665"/>
                </a:lnTo>
                <a:lnTo>
                  <a:pt x="559292" y="86001"/>
                </a:lnTo>
                <a:lnTo>
                  <a:pt x="568186" y="79337"/>
                </a:lnTo>
                <a:lnTo>
                  <a:pt x="577398" y="73307"/>
                </a:lnTo>
                <a:lnTo>
                  <a:pt x="586927" y="67595"/>
                </a:lnTo>
                <a:lnTo>
                  <a:pt x="596138" y="61883"/>
                </a:lnTo>
                <a:lnTo>
                  <a:pt x="605667" y="56805"/>
                </a:lnTo>
                <a:lnTo>
                  <a:pt x="614879" y="52045"/>
                </a:lnTo>
                <a:lnTo>
                  <a:pt x="624090" y="47285"/>
                </a:lnTo>
                <a:lnTo>
                  <a:pt x="633619" y="43159"/>
                </a:lnTo>
                <a:lnTo>
                  <a:pt x="643148" y="39034"/>
                </a:lnTo>
                <a:lnTo>
                  <a:pt x="652678" y="34908"/>
                </a:lnTo>
                <a:lnTo>
                  <a:pt x="662207" y="31735"/>
                </a:lnTo>
                <a:lnTo>
                  <a:pt x="671418" y="28561"/>
                </a:lnTo>
                <a:lnTo>
                  <a:pt x="680947" y="25070"/>
                </a:lnTo>
                <a:lnTo>
                  <a:pt x="700005" y="19676"/>
                </a:lnTo>
                <a:lnTo>
                  <a:pt x="719064" y="15233"/>
                </a:lnTo>
                <a:lnTo>
                  <a:pt x="737486" y="11425"/>
                </a:lnTo>
                <a:lnTo>
                  <a:pt x="756227" y="7934"/>
                </a:lnTo>
                <a:lnTo>
                  <a:pt x="774332" y="6030"/>
                </a:lnTo>
                <a:lnTo>
                  <a:pt x="792120" y="3808"/>
                </a:lnTo>
                <a:lnTo>
                  <a:pt x="809590" y="2222"/>
                </a:lnTo>
                <a:lnTo>
                  <a:pt x="826742" y="1269"/>
                </a:lnTo>
                <a:lnTo>
                  <a:pt x="843577" y="317"/>
                </a:lnTo>
                <a:lnTo>
                  <a:pt x="860094" y="0"/>
                </a:lnTo>
                <a:close/>
              </a:path>
            </a:pathLst>
          </a:custGeom>
          <a:solidFill>
            <a:srgbClr val="000000"/>
          </a:solidFill>
          <a:ln>
            <a:noFill/>
          </a:ln>
        </p:spPr>
        <p:txBody>
          <a:bodyPr anchor="ctr">
            <a:scene3d>
              <a:camera prst="orthographicFront"/>
              <a:lightRig rig="threePt" dir="t"/>
            </a:scene3d>
            <a:sp3d>
              <a:contourClr>
                <a:srgbClr val="FFFFFF"/>
              </a:contourClr>
            </a:sp3d>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Arial Unicode MS" panose="020B0604020202020204" charset="-122"/>
              <a:cs typeface="+mn-cs"/>
            </a:endParaRPr>
          </a:p>
        </p:txBody>
      </p:sp>
      <p:sp>
        <p:nvSpPr>
          <p:cNvPr id="21" name="任意多边形 20"/>
          <p:cNvSpPr/>
          <p:nvPr/>
        </p:nvSpPr>
        <p:spPr>
          <a:xfrm rot="16200000">
            <a:off x="4448810" y="-1306195"/>
            <a:ext cx="1257300" cy="4669155"/>
          </a:xfrm>
          <a:custGeom>
            <a:avLst/>
            <a:gdLst>
              <a:gd name="connsiteX0" fmla="*/ 754743 w 1509486"/>
              <a:gd name="connsiteY0" fmla="*/ 0 h 1913374"/>
              <a:gd name="connsiteX1" fmla="*/ 883331 w 1509486"/>
              <a:gd name="connsiteY1" fmla="*/ 97972 h 1913374"/>
              <a:gd name="connsiteX2" fmla="*/ 1509486 w 1509486"/>
              <a:gd name="connsiteY2" fmla="*/ 97972 h 1913374"/>
              <a:gd name="connsiteX3" fmla="*/ 1509486 w 1509486"/>
              <a:gd name="connsiteY3" fmla="*/ 1913374 h 1913374"/>
              <a:gd name="connsiteX4" fmla="*/ 0 w 1509486"/>
              <a:gd name="connsiteY4" fmla="*/ 1913374 h 1913374"/>
              <a:gd name="connsiteX5" fmla="*/ 0 w 1509486"/>
              <a:gd name="connsiteY5" fmla="*/ 97972 h 1913374"/>
              <a:gd name="connsiteX6" fmla="*/ 626156 w 1509486"/>
              <a:gd name="connsiteY6" fmla="*/ 97972 h 1913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9486" h="1913374">
                <a:moveTo>
                  <a:pt x="754743" y="0"/>
                </a:moveTo>
                <a:lnTo>
                  <a:pt x="883331" y="97972"/>
                </a:lnTo>
                <a:lnTo>
                  <a:pt x="1509486" y="97972"/>
                </a:lnTo>
                <a:lnTo>
                  <a:pt x="1509486" y="1913374"/>
                </a:lnTo>
                <a:lnTo>
                  <a:pt x="0" y="1913374"/>
                </a:lnTo>
                <a:lnTo>
                  <a:pt x="0" y="97972"/>
                </a:lnTo>
                <a:lnTo>
                  <a:pt x="626156" y="97972"/>
                </a:lnTo>
                <a:close/>
              </a:path>
            </a:pathLst>
          </a:custGeom>
          <a:noFill/>
          <a:ln>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20000"/>
              </a:lnSpc>
              <a:spcBef>
                <a:spcPct val="0"/>
              </a:spcBef>
              <a:spcAft>
                <a:spcPts val="600"/>
              </a:spcAft>
              <a:buClrTx/>
              <a:buSzTx/>
              <a:buFontTx/>
              <a:buNone/>
              <a:defRPr/>
            </a:pPr>
            <a:endParaRPr kumimoji="0" lang="en-US" altLang="zh-CN" sz="3600" b="1" i="0" u="none" strike="noStrike" kern="1200" cap="none" spc="0" normalizeH="0" baseline="0" noProof="0">
              <a:ln>
                <a:noFill/>
              </a:ln>
              <a:solidFill>
                <a:schemeClr val="tx1"/>
              </a:solidFill>
              <a:effectLst/>
              <a:uLnTx/>
              <a:uFillTx/>
              <a:latin typeface="+mn-lt"/>
              <a:ea typeface="Arial Unicode MS" panose="020B0604020202020204" charset="-122"/>
              <a:cs typeface="+mn-cs"/>
            </a:endParaRPr>
          </a:p>
          <a:p>
            <a:pPr marL="0" marR="0" lvl="0" indent="0" algn="ctr" defTabSz="914400" rtl="0" eaLnBrk="0" fontAlgn="base" latinLnBrk="0" hangingPunct="0">
              <a:lnSpc>
                <a:spcPct val="120000"/>
              </a:lnSpc>
              <a:spcBef>
                <a:spcPct val="0"/>
              </a:spcBef>
              <a:spcAft>
                <a:spcPts val="600"/>
              </a:spcAft>
              <a:buClrTx/>
              <a:buSzTx/>
              <a:buFontTx/>
              <a:buNone/>
              <a:defRPr/>
            </a:pPr>
            <a:endParaRPr kumimoji="0" lang="en-US" altLang="zh-CN" sz="1800" b="1" i="0" u="none" strike="noStrike" kern="1200" cap="none" spc="0" normalizeH="0" baseline="0" noProof="0">
              <a:ln>
                <a:noFill/>
              </a:ln>
              <a:solidFill>
                <a:schemeClr val="tx1"/>
              </a:solidFill>
              <a:effectLst/>
              <a:uLnTx/>
              <a:uFillTx/>
              <a:latin typeface="+mn-lt"/>
              <a:ea typeface="Arial Unicode MS" panose="020B0604020202020204" charset="-122"/>
              <a:cs typeface="+mn-cs"/>
            </a:endParaRPr>
          </a:p>
          <a:p>
            <a:pPr marL="0" marR="0" lvl="0" indent="0" algn="ctr" defTabSz="914400" rtl="0" eaLnBrk="0" fontAlgn="base" latinLnBrk="0" hangingPunct="0">
              <a:lnSpc>
                <a:spcPct val="120000"/>
              </a:lnSpc>
              <a:spcBef>
                <a:spcPct val="0"/>
              </a:spcBef>
              <a:spcAft>
                <a:spcPts val="600"/>
              </a:spcAft>
              <a:buClrTx/>
              <a:buSzTx/>
              <a:buFontTx/>
              <a:buNone/>
              <a:defRPr/>
            </a:pPr>
            <a:endParaRPr kumimoji="0" lang="zh-CN" altLang="en-US" sz="1600" b="0" i="0" u="none" strike="noStrike" kern="1200" cap="none" spc="0" normalizeH="0" baseline="0" noProof="0">
              <a:ln>
                <a:noFill/>
              </a:ln>
              <a:solidFill>
                <a:schemeClr val="tx1">
                  <a:lumMod val="65000"/>
                  <a:lumOff val="35000"/>
                </a:schemeClr>
              </a:solidFill>
              <a:effectLst/>
              <a:uLnTx/>
              <a:uFillTx/>
              <a:latin typeface="+mn-lt"/>
              <a:ea typeface="Arial Unicode MS" panose="020B0604020202020204"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13" name="矩形 12"/>
          <p:cNvSpPr/>
          <p:nvPr/>
        </p:nvSpPr>
        <p:spPr>
          <a:xfrm>
            <a:off x="0" y="0"/>
            <a:ext cx="12192000" cy="6858000"/>
          </a:xfrm>
          <a:prstGeom prst="rect">
            <a:avLst/>
          </a:prstGeom>
          <a:solidFill>
            <a:srgbClr val="0805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a:solidFill>
                  <a:schemeClr val="bg1"/>
                </a:solidFill>
                <a:sym typeface="+mn-ea"/>
              </a:rPr>
              <a:t>         </a:t>
            </a:r>
            <a:r>
              <a:rPr lang="en-US" sz="4400">
                <a:solidFill>
                  <a:schemeClr val="bg1"/>
                </a:solidFill>
                <a:latin typeface="Bahnschrift SemiBold" panose="020B0502040204020203" charset="0"/>
                <a:cs typeface="Bahnschrift SemiBold" panose="020B0502040204020203" charset="0"/>
                <a:sym typeface="+mn-ea"/>
              </a:rPr>
              <a:t>ADMIN LOG IN</a:t>
            </a:r>
            <a:endParaRPr lang="en-US" sz="180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p:txBody>
      </p:sp>
      <p:pic>
        <p:nvPicPr>
          <p:cNvPr id="5" name="Content Placeholder 4" descr="Screenshot (170)"/>
          <p:cNvPicPr>
            <a:picLocks noGrp="1" noChangeAspect="1"/>
          </p:cNvPicPr>
          <p:nvPr>
            <p:ph idx="1"/>
          </p:nvPr>
        </p:nvPicPr>
        <p:blipFill>
          <a:blip r:embed="rId2"/>
          <a:stretch>
            <a:fillRect/>
          </a:stretch>
        </p:blipFill>
        <p:spPr>
          <a:xfrm>
            <a:off x="2201545" y="1444625"/>
            <a:ext cx="8646160" cy="4861560"/>
          </a:xfrm>
          <a:prstGeom prst="rect">
            <a:avLst/>
          </a:prstGeom>
          <a:ln w="28575">
            <a:solidFill>
              <a:schemeClr val="bg1"/>
            </a:solid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13" name="矩形 12"/>
          <p:cNvSpPr/>
          <p:nvPr/>
        </p:nvSpPr>
        <p:spPr>
          <a:xfrm>
            <a:off x="0" y="0"/>
            <a:ext cx="12192000" cy="6858000"/>
          </a:xfrm>
          <a:prstGeom prst="rect">
            <a:avLst/>
          </a:prstGeom>
          <a:solidFill>
            <a:srgbClr val="0805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marR="0" lvl="1" indent="0" algn="just" defTabSz="914400" rtl="0" eaLnBrk="1" fontAlgn="auto" latinLnBrk="0" hangingPunct="1">
              <a:lnSpc>
                <a:spcPct val="100000"/>
              </a:lnSpc>
              <a:spcBef>
                <a:spcPts val="0"/>
              </a:spcBef>
              <a:spcAft>
                <a:spcPts val="0"/>
              </a:spcAft>
              <a:buClrTx/>
              <a:buSzTx/>
              <a:buFontTx/>
              <a:buNone/>
              <a:defRPr/>
            </a:pPr>
            <a:r>
              <a:rPr lang="en-US" sz="1800">
                <a:solidFill>
                  <a:schemeClr val="bg1"/>
                </a:solidFill>
                <a:sym typeface="+mn-ea"/>
              </a:rPr>
              <a:t> </a:t>
            </a:r>
            <a:r>
              <a:rPr lang="en-US" sz="2400">
                <a:latin typeface="Bahnschrift" panose="020B0502040204020203" charset="0"/>
                <a:cs typeface="Bahnschrift" panose="020B0502040204020203" charset="0"/>
                <a:sym typeface="+mn-ea"/>
              </a:rPr>
              <a:t>After a successful log in , Admin will bedirected to this page . Here he/she can change their password,and go throught the various options to manage the complaints and users.</a:t>
            </a:r>
            <a:endParaRPr lang="en-US" sz="4400" b="1"/>
          </a:p>
          <a:p>
            <a:pPr marL="0" marR="0" lvl="0" indent="0" algn="l" defTabSz="914400" rtl="0" eaLnBrk="1" fontAlgn="auto" latinLnBrk="0" hangingPunct="1">
              <a:lnSpc>
                <a:spcPct val="100000"/>
              </a:lnSpc>
              <a:spcBef>
                <a:spcPts val="0"/>
              </a:spcBef>
              <a:spcAft>
                <a:spcPts val="0"/>
              </a:spcAft>
              <a:buClrTx/>
              <a:buSzTx/>
              <a:buFontTx/>
              <a:buNone/>
              <a:defRPr/>
            </a:pPr>
            <a:endParaRPr lang="en-US" sz="180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p:txBody>
      </p:sp>
      <p:pic>
        <p:nvPicPr>
          <p:cNvPr id="5" name="Content Placeholder 4" descr="Screenshot (171)"/>
          <p:cNvPicPr>
            <a:picLocks noGrp="1" noChangeAspect="1"/>
          </p:cNvPicPr>
          <p:nvPr>
            <p:ph idx="1"/>
          </p:nvPr>
        </p:nvPicPr>
        <p:blipFill>
          <a:blip r:embed="rId2"/>
          <a:stretch>
            <a:fillRect/>
          </a:stretch>
        </p:blipFill>
        <p:spPr>
          <a:xfrm>
            <a:off x="1606550" y="1558290"/>
            <a:ext cx="9074150" cy="5102225"/>
          </a:xfrm>
          <a:prstGeom prst="rect">
            <a:avLst/>
          </a:prstGeom>
          <a:ln w="28575">
            <a:solidFill>
              <a:schemeClr val="bg1"/>
            </a:solid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0805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p:txBody>
      </p:sp>
      <p:sp>
        <p:nvSpPr>
          <p:cNvPr id="5123" name="文本框 15"/>
          <p:cNvSpPr txBox="1"/>
          <p:nvPr/>
        </p:nvSpPr>
        <p:spPr>
          <a:xfrm>
            <a:off x="1727835" y="528320"/>
            <a:ext cx="9982835" cy="982980"/>
          </a:xfrm>
          <a:prstGeom prst="rect">
            <a:avLst/>
          </a:prstGeom>
          <a:noFill/>
          <a:ln w="9525">
            <a:noFill/>
          </a:ln>
        </p:spPr>
        <p:txBody>
          <a:bodyPr anchor="ctr"/>
          <a:lstStyle>
            <a:lvl1pPr marL="228600" indent="-228600" algn="l" rtl="0" eaLnBrk="0" fontAlgn="base" hangingPunct="0">
              <a:lnSpc>
                <a:spcPct val="130000"/>
              </a:lnSpc>
              <a:spcBef>
                <a:spcPts val="1000"/>
              </a:spcBef>
              <a:spcAft>
                <a:spcPct val="0"/>
              </a:spcAft>
              <a:buFont typeface="Arial" panose="020B0604020202020204" pitchFamily="34" charset="0"/>
              <a:buChar char="•"/>
              <a:defRPr sz="2400" kern="1200">
                <a:solidFill>
                  <a:schemeClr val="tx1"/>
                </a:solidFill>
                <a:latin typeface="+mn-lt"/>
                <a:ea typeface="+mn-ea"/>
                <a:cs typeface="+mn-cs"/>
              </a:defRPr>
            </a:lvl1pPr>
            <a:lvl2pPr marL="685800" indent="-228600" algn="l" rtl="0" eaLnBrk="0" fontAlgn="base" hangingPunct="0">
              <a:lnSpc>
                <a:spcPct val="13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13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5pPr>
          </a:lstStyle>
          <a:p>
            <a:pPr marL="0" lvl="0" indent="0" eaLnBrk="1" hangingPunct="1">
              <a:lnSpc>
                <a:spcPct val="100000"/>
              </a:lnSpc>
              <a:spcBef>
                <a:spcPct val="0"/>
              </a:spcBef>
              <a:buFontTx/>
              <a:buNone/>
            </a:pPr>
            <a:r>
              <a:rPr lang="en-US" altLang="zh-CN" sz="2800" dirty="0">
                <a:solidFill>
                  <a:srgbClr val="FFFFFF"/>
                </a:solidFill>
                <a:latin typeface="Bahnschrift SemiBold" panose="020B0502040204020203" charset="0"/>
                <a:ea typeface="Arial Unicode MS" panose="020B0604020202020204" charset="-122"/>
                <a:cs typeface="Bahnschrift SemiBold" panose="020B0502040204020203" charset="0"/>
              </a:rPr>
              <a:t>Online Municipality Complaint Management for Smart city</a:t>
            </a:r>
            <a:r>
              <a:rPr lang="zh-CN" altLang="en-US" dirty="0">
                <a:solidFill>
                  <a:srgbClr val="FFFFFF"/>
                </a:solidFill>
                <a:ea typeface="Arial Unicode MS" panose="020B0604020202020204" charset="-122"/>
              </a:rPr>
              <a:t>
</a:t>
            </a:r>
          </a:p>
        </p:txBody>
      </p:sp>
      <p:sp>
        <p:nvSpPr>
          <p:cNvPr id="5125" name="文本框 33"/>
          <p:cNvSpPr txBox="1"/>
          <p:nvPr/>
        </p:nvSpPr>
        <p:spPr>
          <a:xfrm>
            <a:off x="1727835" y="1582420"/>
            <a:ext cx="6953250" cy="2370455"/>
          </a:xfrm>
          <a:prstGeom prst="rect">
            <a:avLst/>
          </a:prstGeom>
          <a:noFill/>
          <a:ln w="9525">
            <a:noFill/>
          </a:ln>
        </p:spPr>
        <p:txBody>
          <a:bodyPr anchor="ctr"/>
          <a:lstStyle>
            <a:lvl1pPr marL="228600" indent="-228600" algn="l" rtl="0" eaLnBrk="0" fontAlgn="base" hangingPunct="0">
              <a:lnSpc>
                <a:spcPct val="130000"/>
              </a:lnSpc>
              <a:spcBef>
                <a:spcPts val="1000"/>
              </a:spcBef>
              <a:spcAft>
                <a:spcPct val="0"/>
              </a:spcAft>
              <a:buFont typeface="Arial" panose="020B0604020202020204" pitchFamily="34" charset="0"/>
              <a:buChar char="•"/>
              <a:defRPr sz="2400" kern="1200">
                <a:solidFill>
                  <a:schemeClr val="tx1"/>
                </a:solidFill>
                <a:latin typeface="+mn-lt"/>
                <a:ea typeface="+mn-ea"/>
                <a:cs typeface="+mn-cs"/>
              </a:defRPr>
            </a:lvl1pPr>
            <a:lvl2pPr marL="685800" indent="-228600" algn="l" rtl="0" eaLnBrk="0" fontAlgn="base" hangingPunct="0">
              <a:lnSpc>
                <a:spcPct val="13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13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5pPr>
          </a:lstStyle>
          <a:p>
            <a:pPr marL="0" lvl="0" indent="0" eaLnBrk="1" hangingPunct="1">
              <a:lnSpc>
                <a:spcPct val="100000"/>
              </a:lnSpc>
              <a:spcBef>
                <a:spcPct val="0"/>
              </a:spcBef>
              <a:buFontTx/>
              <a:buNone/>
            </a:pPr>
            <a:r>
              <a:rPr lang="en-US" dirty="0">
                <a:solidFill>
                  <a:schemeClr val="bg1"/>
                </a:solidFill>
                <a:latin typeface="Bahnschrift SemiBold" panose="020B0502040204020203" charset="0"/>
                <a:cs typeface="Bahnschrift SemiBold" panose="020B0502040204020203" charset="0"/>
                <a:sym typeface="+mn-ea"/>
              </a:rPr>
              <a:t>PRESENTED BY:</a:t>
            </a:r>
          </a:p>
          <a:p>
            <a:pPr marL="0" lvl="0" indent="0" eaLnBrk="1" hangingPunct="1">
              <a:lnSpc>
                <a:spcPct val="100000"/>
              </a:lnSpc>
              <a:spcBef>
                <a:spcPct val="0"/>
              </a:spcBef>
              <a:buFontTx/>
              <a:buNone/>
            </a:pPr>
            <a:br>
              <a:rPr lang="en-US" dirty="0">
                <a:solidFill>
                  <a:schemeClr val="bg1"/>
                </a:solidFill>
                <a:latin typeface="Bahnschrift SemiBold" panose="020B0502040204020203" charset="0"/>
                <a:cs typeface="Bahnschrift SemiBold" panose="020B0502040204020203" charset="0"/>
                <a:sym typeface="+mn-ea"/>
              </a:rPr>
            </a:br>
            <a:r>
              <a:rPr lang="en-US" b="1" dirty="0">
                <a:solidFill>
                  <a:schemeClr val="bg1"/>
                </a:solidFill>
                <a:latin typeface="Bahnschrift SemiBold" panose="020B0502040204020203" charset="0"/>
                <a:cs typeface="Bahnschrift SemiBold" panose="020B0502040204020203" charset="0"/>
                <a:sym typeface="+mn-ea"/>
              </a:rPr>
              <a:t>  1. SHAHINA NAAZ KHAN            BCA/40066/18</a:t>
            </a:r>
            <a:br>
              <a:rPr lang="en-US" b="1" dirty="0">
                <a:solidFill>
                  <a:schemeClr val="bg1"/>
                </a:solidFill>
                <a:latin typeface="Bahnschrift SemiBold" panose="020B0502040204020203" charset="0"/>
                <a:cs typeface="Bahnschrift SemiBold" panose="020B0502040204020203" charset="0"/>
                <a:sym typeface="+mn-ea"/>
              </a:rPr>
            </a:br>
            <a:r>
              <a:rPr lang="en-US" b="1" dirty="0">
                <a:solidFill>
                  <a:schemeClr val="bg1"/>
                </a:solidFill>
                <a:latin typeface="Bahnschrift SemiBold" panose="020B0502040204020203" charset="0"/>
                <a:cs typeface="Bahnschrift SemiBold" panose="020B0502040204020203" charset="0"/>
                <a:sym typeface="+mn-ea"/>
              </a:rPr>
              <a:t>   2. ARCHANA BARWA                   BCA/40071/18</a:t>
            </a:r>
            <a:br>
              <a:rPr lang="en-US" b="1" dirty="0">
                <a:solidFill>
                  <a:schemeClr val="bg1"/>
                </a:solidFill>
                <a:latin typeface="Bahnschrift SemiBold" panose="020B0502040204020203" charset="0"/>
                <a:cs typeface="Bahnschrift SemiBold" panose="020B0502040204020203" charset="0"/>
                <a:sym typeface="+mn-ea"/>
              </a:rPr>
            </a:br>
            <a:r>
              <a:rPr lang="en-US" b="1" dirty="0">
                <a:solidFill>
                  <a:schemeClr val="bg1"/>
                </a:solidFill>
                <a:latin typeface="Bahnschrift SemiBold" panose="020B0502040204020203" charset="0"/>
                <a:cs typeface="Bahnschrift SemiBold" panose="020B0502040204020203" charset="0"/>
                <a:sym typeface="+mn-ea"/>
              </a:rPr>
              <a:t>   3.VARTIKA VISHWAKARMA        BCA/40075/18</a:t>
            </a:r>
            <a:br>
              <a:rPr lang="en-US" b="1" dirty="0">
                <a:solidFill>
                  <a:schemeClr val="bg1"/>
                </a:solidFill>
                <a:latin typeface="Bahnschrift SemiBold" panose="020B0502040204020203" charset="0"/>
                <a:cs typeface="Bahnschrift SemiBold" panose="020B0502040204020203" charset="0"/>
                <a:sym typeface="+mn-ea"/>
              </a:rPr>
            </a:br>
            <a:r>
              <a:rPr lang="en-US" b="1" dirty="0">
                <a:solidFill>
                  <a:schemeClr val="bg1"/>
                </a:solidFill>
                <a:latin typeface="Bahnschrift SemiBold" panose="020B0502040204020203" charset="0"/>
                <a:cs typeface="Bahnschrift SemiBold" panose="020B0502040204020203" charset="0"/>
                <a:sym typeface="+mn-ea"/>
              </a:rPr>
              <a:t>   4.PRERNA KUMARI                     BCA/40076/18</a:t>
            </a:r>
            <a:br>
              <a:rPr lang="en-US" b="1" dirty="0">
                <a:solidFill>
                  <a:schemeClr val="bg1"/>
                </a:solidFill>
                <a:latin typeface="Bahnschrift SemiBold" panose="020B0502040204020203" charset="0"/>
                <a:cs typeface="Bahnschrift SemiBold" panose="020B0502040204020203" charset="0"/>
                <a:sym typeface="+mn-ea"/>
              </a:rPr>
            </a:br>
            <a:r>
              <a:rPr lang="en-US" b="1" dirty="0">
                <a:solidFill>
                  <a:schemeClr val="bg1"/>
                </a:solidFill>
                <a:latin typeface="Bahnschrift SemiBold" panose="020B0502040204020203" charset="0"/>
                <a:cs typeface="Bahnschrift SemiBold" panose="020B0502040204020203" charset="0"/>
                <a:sym typeface="+mn-ea"/>
              </a:rPr>
              <a:t>   5.SALONI KUMARI                       BCA/40080/18</a:t>
            </a:r>
            <a:r>
              <a:rPr lang="zh-CN" altLang="en-US" sz="1400" dirty="0">
                <a:solidFill>
                  <a:schemeClr val="bg1"/>
                </a:solidFill>
                <a:ea typeface="Arial Unicode MS" panose="020B0604020202020204" charset="-122"/>
              </a:rPr>
              <a:t>
</a:t>
            </a:r>
          </a:p>
        </p:txBody>
      </p:sp>
      <p:sp>
        <p:nvSpPr>
          <p:cNvPr id="5126" name="文本框 42"/>
          <p:cNvSpPr txBox="1"/>
          <p:nvPr/>
        </p:nvSpPr>
        <p:spPr>
          <a:xfrm>
            <a:off x="1861185" y="4389755"/>
            <a:ext cx="8832215" cy="1661795"/>
          </a:xfrm>
          <a:prstGeom prst="rect">
            <a:avLst/>
          </a:prstGeom>
          <a:noFill/>
          <a:ln w="9525">
            <a:noFill/>
          </a:ln>
        </p:spPr>
        <p:txBody>
          <a:bodyPr anchor="ctr"/>
          <a:lstStyle>
            <a:lvl1pPr marL="228600" indent="-228600" algn="l" rtl="0" eaLnBrk="0" fontAlgn="base" hangingPunct="0">
              <a:lnSpc>
                <a:spcPct val="130000"/>
              </a:lnSpc>
              <a:spcBef>
                <a:spcPts val="1000"/>
              </a:spcBef>
              <a:spcAft>
                <a:spcPct val="0"/>
              </a:spcAft>
              <a:buFont typeface="Arial" panose="020B0604020202020204" pitchFamily="34" charset="0"/>
              <a:buChar char="•"/>
              <a:defRPr sz="2400" kern="1200">
                <a:solidFill>
                  <a:schemeClr val="tx1"/>
                </a:solidFill>
                <a:latin typeface="+mn-lt"/>
                <a:ea typeface="+mn-ea"/>
                <a:cs typeface="+mn-cs"/>
              </a:defRPr>
            </a:lvl1pPr>
            <a:lvl2pPr marL="685800" indent="-228600" algn="l" rtl="0" eaLnBrk="0" fontAlgn="base" hangingPunct="0">
              <a:lnSpc>
                <a:spcPct val="13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13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5pPr>
          </a:lstStyle>
          <a:p>
            <a:pPr>
              <a:buNone/>
            </a:pPr>
            <a:r>
              <a:rPr lang="en-US" dirty="0">
                <a:solidFill>
                  <a:schemeClr val="bg1"/>
                </a:solidFill>
                <a:latin typeface="Bahnschrift" panose="020B0502040204020203" charset="0"/>
                <a:cs typeface="Bahnschrift" panose="020B0502040204020203" charset="0"/>
                <a:sym typeface="+mn-ea"/>
              </a:rPr>
              <a:t>PRESENTED TO:  PARTHA SARATHI  BISHNU SIR</a:t>
            </a:r>
            <a:endParaRPr lang="en-IN" dirty="0">
              <a:solidFill>
                <a:schemeClr val="bg1"/>
              </a:solidFill>
              <a:latin typeface="Bahnschrift" panose="020B0502040204020203" charset="0"/>
              <a:cs typeface="Bahnschrift" panose="020B0502040204020203" charset="0"/>
            </a:endParaRPr>
          </a:p>
          <a:p>
            <a:pPr>
              <a:buNone/>
            </a:pPr>
            <a:r>
              <a:rPr lang="en-US" dirty="0">
                <a:solidFill>
                  <a:schemeClr val="bg1"/>
                </a:solidFill>
                <a:latin typeface="Bahnschrift" panose="020B0502040204020203" charset="0"/>
                <a:cs typeface="Bahnschrift" panose="020B0502040204020203" charset="0"/>
                <a:sym typeface="+mn-ea"/>
              </a:rPr>
              <a:t>GUIDED BY:  ONIMA TIGGA MA’AM</a:t>
            </a:r>
            <a:r>
              <a:rPr lang="en-US" dirty="0">
                <a:latin typeface="Bahnschrift SemiBold" panose="020B0502040204020203" charset="0"/>
                <a:cs typeface="Bahnschrift SemiBold" panose="020B0502040204020203" charset="0"/>
                <a:sym typeface="+mn-ea"/>
              </a:rPr>
              <a:t> </a:t>
            </a:r>
            <a:r>
              <a:rPr lang="zh-CN" altLang="en-US" dirty="0">
                <a:solidFill>
                  <a:srgbClr val="FFFFFF"/>
                </a:solidFill>
                <a:ea typeface="Arial Unicode MS" panose="020B0604020202020204" charset="-122"/>
              </a:rPr>
              <a:t>
</a:t>
            </a:r>
          </a:p>
        </p:txBody>
      </p:sp>
      <p:sp>
        <p:nvSpPr>
          <p:cNvPr id="5127" name="文本框 43"/>
          <p:cNvSpPr txBox="1"/>
          <p:nvPr/>
        </p:nvSpPr>
        <p:spPr>
          <a:xfrm>
            <a:off x="7560628" y="5886450"/>
            <a:ext cx="4001135" cy="874395"/>
          </a:xfrm>
          <a:prstGeom prst="rect">
            <a:avLst/>
          </a:prstGeom>
          <a:noFill/>
          <a:ln w="9525">
            <a:noFill/>
          </a:ln>
        </p:spPr>
        <p:txBody>
          <a:bodyPr anchor="ctr"/>
          <a:lstStyle>
            <a:lvl1pPr marL="228600" indent="-228600" algn="l" rtl="0" eaLnBrk="0" fontAlgn="base" hangingPunct="0">
              <a:lnSpc>
                <a:spcPct val="130000"/>
              </a:lnSpc>
              <a:spcBef>
                <a:spcPts val="1000"/>
              </a:spcBef>
              <a:spcAft>
                <a:spcPct val="0"/>
              </a:spcAft>
              <a:buFont typeface="Arial" panose="020B0604020202020204" pitchFamily="34" charset="0"/>
              <a:buChar char="•"/>
              <a:defRPr sz="2400" kern="1200">
                <a:solidFill>
                  <a:schemeClr val="tx1"/>
                </a:solidFill>
                <a:latin typeface="+mn-lt"/>
                <a:ea typeface="+mn-ea"/>
                <a:cs typeface="+mn-cs"/>
              </a:defRPr>
            </a:lvl1pPr>
            <a:lvl2pPr marL="685800" indent="-228600" algn="l" rtl="0" eaLnBrk="0" fontAlgn="base" hangingPunct="0">
              <a:lnSpc>
                <a:spcPct val="13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13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5pPr>
          </a:lstStyle>
          <a:p>
            <a:pPr marL="0" lvl="0" indent="0" algn="ctr" eaLnBrk="1" hangingPunct="1">
              <a:lnSpc>
                <a:spcPct val="100000"/>
              </a:lnSpc>
              <a:spcBef>
                <a:spcPct val="0"/>
              </a:spcBef>
              <a:buFontTx/>
              <a:buNone/>
            </a:pPr>
            <a:endParaRPr lang="zh-CN" altLang="en-US" sz="6000" b="1" dirty="0">
              <a:solidFill>
                <a:schemeClr val="bg1"/>
              </a:solidFill>
              <a:latin typeface="Calibri" panose="020F0502020204030204" pitchFamily="34" charset="0"/>
              <a:ea typeface="Calibri" panose="020F0502020204030204" pitchFamily="34" charset="0"/>
            </a:endParaRPr>
          </a:p>
        </p:txBody>
      </p:sp>
      <p:sp>
        <p:nvSpPr>
          <p:cNvPr id="5129" name="AutoShape 42"/>
          <p:cNvSpPr>
            <a:spLocks noChangeAspect="1" noTextEdit="1"/>
          </p:cNvSpPr>
          <p:nvPr/>
        </p:nvSpPr>
        <p:spPr>
          <a:xfrm>
            <a:off x="5843588" y="3225800"/>
            <a:ext cx="504825" cy="406400"/>
          </a:xfrm>
          <a:prstGeom prst="rect">
            <a:avLst/>
          </a:prstGeom>
          <a:noFill/>
          <a:ln w="9525">
            <a:noFill/>
          </a:ln>
        </p:spPr>
        <p:txBody>
          <a:bodyPr/>
          <a:lstStyle/>
          <a:p>
            <a:endParaRPr lang="zh-CN" altLang="en-US">
              <a:ea typeface="Arial Unicode MS" panose="020B0604020202020204" charset="-122"/>
            </a:endParaRPr>
          </a:p>
        </p:txBody>
      </p:sp>
      <p:sp>
        <p:nvSpPr>
          <p:cNvPr id="5130" name="KSO_Shape"/>
          <p:cNvSpPr/>
          <p:nvPr/>
        </p:nvSpPr>
        <p:spPr>
          <a:xfrm>
            <a:off x="816928" y="693103"/>
            <a:ext cx="509587" cy="509587"/>
          </a:xfrm>
          <a:custGeom>
            <a:avLst/>
            <a:gdLst/>
            <a:ahLst/>
            <a:cxnLst>
              <a:cxn ang="0">
                <a:pos x="315125" y="188785"/>
              </a:cxn>
              <a:cxn ang="0">
                <a:pos x="305887" y="206814"/>
              </a:cxn>
              <a:cxn ang="0">
                <a:pos x="287673" y="215611"/>
              </a:cxn>
              <a:cxn ang="0">
                <a:pos x="282270" y="308979"/>
              </a:cxn>
              <a:cxn ang="0">
                <a:pos x="279742" y="333104"/>
              </a:cxn>
              <a:cxn ang="0">
                <a:pos x="264142" y="347301"/>
              </a:cxn>
              <a:cxn ang="0">
                <a:pos x="242180" y="348433"/>
              </a:cxn>
              <a:cxn ang="0">
                <a:pos x="225273" y="335804"/>
              </a:cxn>
              <a:cxn ang="0">
                <a:pos x="219870" y="315598"/>
              </a:cxn>
              <a:cxn ang="0">
                <a:pos x="155641" y="285985"/>
              </a:cxn>
              <a:cxn ang="0">
                <a:pos x="127491" y="262817"/>
              </a:cxn>
              <a:cxn ang="0">
                <a:pos x="128798" y="241827"/>
              </a:cxn>
              <a:cxn ang="0">
                <a:pos x="143004" y="226237"/>
              </a:cxn>
              <a:cxn ang="0">
                <a:pos x="164617" y="223014"/>
              </a:cxn>
              <a:cxn ang="0">
                <a:pos x="182744" y="233901"/>
              </a:cxn>
              <a:cxn ang="0">
                <a:pos x="190065" y="254282"/>
              </a:cxn>
              <a:cxn ang="0">
                <a:pos x="262138" y="207685"/>
              </a:cxn>
              <a:cxn ang="0">
                <a:pos x="251680" y="184169"/>
              </a:cxn>
              <a:cxn ang="0">
                <a:pos x="259000" y="163875"/>
              </a:cxn>
              <a:cxn ang="0">
                <a:pos x="277127" y="152989"/>
              </a:cxn>
              <a:cxn ang="0">
                <a:pos x="233321" y="46118"/>
              </a:cxn>
              <a:cxn ang="0">
                <a:pos x="170139" y="58474"/>
              </a:cxn>
              <a:cxn ang="0">
                <a:pos x="113136" y="92323"/>
              </a:cxn>
              <a:cxn ang="0">
                <a:pos x="70318" y="144619"/>
              </a:cxn>
              <a:cxn ang="0">
                <a:pos x="48822" y="205878"/>
              </a:cxn>
              <a:cxn ang="0">
                <a:pos x="48822" y="270008"/>
              </a:cxn>
              <a:cxn ang="0">
                <a:pos x="70318" y="331267"/>
              </a:cxn>
              <a:cxn ang="0">
                <a:pos x="113136" y="383563"/>
              </a:cxn>
              <a:cxn ang="0">
                <a:pos x="170139" y="417412"/>
              </a:cxn>
              <a:cxn ang="0">
                <a:pos x="233321" y="429682"/>
              </a:cxn>
              <a:cxn ang="0">
                <a:pos x="296938" y="420458"/>
              </a:cxn>
              <a:cxn ang="0">
                <a:pos x="355247" y="389741"/>
              </a:cxn>
              <a:cxn ang="0">
                <a:pos x="400763" y="339447"/>
              </a:cxn>
              <a:cxn ang="0">
                <a:pos x="425304" y="279058"/>
              </a:cxn>
              <a:cxn ang="0">
                <a:pos x="428350" y="215015"/>
              </a:cxn>
              <a:cxn ang="0">
                <a:pos x="409987" y="152973"/>
              </a:cxn>
              <a:cxn ang="0">
                <a:pos x="370041" y="98850"/>
              </a:cxn>
              <a:cxn ang="0">
                <a:pos x="314431" y="61955"/>
              </a:cxn>
              <a:cxn ang="0">
                <a:pos x="251684" y="46640"/>
              </a:cxn>
              <a:cxn ang="0">
                <a:pos x="288932" y="5569"/>
              </a:cxn>
              <a:cxn ang="0">
                <a:pos x="363863" y="36025"/>
              </a:cxn>
              <a:cxn ang="0">
                <a:pos x="423041" y="88407"/>
              </a:cxn>
              <a:cxn ang="0">
                <a:pos x="457853" y="147056"/>
              </a:cxn>
              <a:cxn ang="0">
                <a:pos x="474387" y="211447"/>
              </a:cxn>
              <a:cxn ang="0">
                <a:pos x="472473" y="277492"/>
              </a:cxn>
              <a:cxn ang="0">
                <a:pos x="452370" y="341013"/>
              </a:cxn>
              <a:cxn ang="0">
                <a:pos x="606147" y="523919"/>
              </a:cxn>
              <a:cxn ang="0">
                <a:pos x="607279" y="563511"/>
              </a:cxn>
              <a:cxn ang="0">
                <a:pos x="571250" y="603973"/>
              </a:cxn>
              <a:cxn ang="0">
                <a:pos x="532522" y="608585"/>
              </a:cxn>
              <a:cxn ang="0">
                <a:pos x="353854" y="445605"/>
              </a:cxn>
              <a:cxn ang="0">
                <a:pos x="291369" y="469621"/>
              </a:cxn>
              <a:cxn ang="0">
                <a:pos x="225576" y="475451"/>
              </a:cxn>
              <a:cxn ang="0">
                <a:pos x="160479" y="462921"/>
              </a:cxn>
              <a:cxn ang="0">
                <a:pos x="100256" y="432030"/>
              </a:cxn>
              <a:cxn ang="0">
                <a:pos x="46038" y="378517"/>
              </a:cxn>
              <a:cxn ang="0">
                <a:pos x="9834" y="305685"/>
              </a:cxn>
              <a:cxn ang="0">
                <a:pos x="261" y="226501"/>
              </a:cxn>
              <a:cxn ang="0">
                <a:pos x="17406" y="148361"/>
              </a:cxn>
              <a:cxn ang="0">
                <a:pos x="61267" y="78575"/>
              </a:cxn>
              <a:cxn ang="0">
                <a:pos x="127321" y="27323"/>
              </a:cxn>
              <a:cxn ang="0">
                <a:pos x="203732" y="2524"/>
              </a:cxn>
            </a:cxnLst>
            <a:rect l="0" t="0" r="0" b="0"/>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alpha val="100000"/>
            </a:srgbClr>
          </a:solidFill>
          <a:ln w="9525">
            <a:noFill/>
          </a:ln>
        </p:spPr>
        <p:txBody>
          <a:bodyPr/>
          <a:lstStyle/>
          <a:p>
            <a:endParaRPr lang="zh-CN" altLang="en-US">
              <a:ea typeface="Arial Unicode MS" panose="020B0604020202020204" charset="-122"/>
            </a:endParaRPr>
          </a:p>
        </p:txBody>
      </p:sp>
      <p:sp>
        <p:nvSpPr>
          <p:cNvPr id="5132" name="KSO_Shape"/>
          <p:cNvSpPr/>
          <p:nvPr/>
        </p:nvSpPr>
        <p:spPr>
          <a:xfrm>
            <a:off x="761365" y="1510983"/>
            <a:ext cx="620713" cy="460375"/>
          </a:xfrm>
          <a:custGeom>
            <a:avLst/>
            <a:gdLst/>
            <a:ahLst/>
            <a:cxnLst>
              <a:cxn ang="0">
                <a:pos x="381355" y="265289"/>
              </a:cxn>
              <a:cxn ang="0">
                <a:pos x="399202" y="329039"/>
              </a:cxn>
              <a:cxn ang="0">
                <a:pos x="386260" y="366840"/>
              </a:cxn>
              <a:cxn ang="0">
                <a:pos x="349545" y="393334"/>
              </a:cxn>
              <a:cxn ang="0">
                <a:pos x="266918" y="410225"/>
              </a:cxn>
              <a:cxn ang="0">
                <a:pos x="190219" y="387204"/>
              </a:cxn>
              <a:cxn ang="0">
                <a:pos x="159839" y="359280"/>
              </a:cxn>
              <a:cxn ang="0">
                <a:pos x="153708" y="312829"/>
              </a:cxn>
              <a:cxn ang="0">
                <a:pos x="178435" y="252553"/>
              </a:cxn>
              <a:cxn ang="0">
                <a:pos x="518911" y="187629"/>
              </a:cxn>
              <a:cxn ang="0">
                <a:pos x="546924" y="239158"/>
              </a:cxn>
              <a:cxn ang="0">
                <a:pos x="547944" y="288581"/>
              </a:cxn>
              <a:cxn ang="0">
                <a:pos x="524010" y="316793"/>
              </a:cxn>
              <a:cxn ang="0">
                <a:pos x="458192" y="341741"/>
              </a:cxn>
              <a:cxn ang="0">
                <a:pos x="424603" y="312985"/>
              </a:cxn>
              <a:cxn ang="0">
                <a:pos x="395502" y="238003"/>
              </a:cxn>
              <a:cxn ang="0">
                <a:pos x="372520" y="185249"/>
              </a:cxn>
              <a:cxn ang="0">
                <a:pos x="184519" y="207887"/>
              </a:cxn>
              <a:cxn ang="0">
                <a:pos x="137708" y="270837"/>
              </a:cxn>
              <a:cxn ang="0">
                <a:pos x="126397" y="342829"/>
              </a:cxn>
              <a:cxn ang="0">
                <a:pos x="55329" y="331613"/>
              </a:cxn>
              <a:cxn ang="0">
                <a:pos x="13491" y="304760"/>
              </a:cxn>
              <a:cxn ang="0">
                <a:pos x="0" y="271993"/>
              </a:cxn>
              <a:cxn ang="0">
                <a:pos x="14513" y="212918"/>
              </a:cxn>
              <a:cxn ang="0">
                <a:pos x="275706" y="39581"/>
              </a:cxn>
              <a:cxn ang="0">
                <a:pos x="311456" y="47207"/>
              </a:cxn>
              <a:cxn ang="0">
                <a:pos x="339920" y="67973"/>
              </a:cxn>
              <a:cxn ang="0">
                <a:pos x="357897" y="98409"/>
              </a:cxn>
              <a:cxn ang="0">
                <a:pos x="362051" y="135109"/>
              </a:cxn>
              <a:cxn ang="0">
                <a:pos x="351019" y="169425"/>
              </a:cxn>
              <a:cxn ang="0">
                <a:pos x="327594" y="195775"/>
              </a:cxn>
              <a:cxn ang="0">
                <a:pos x="295317" y="210755"/>
              </a:cxn>
              <a:cxn ang="0">
                <a:pos x="258274" y="211232"/>
              </a:cxn>
              <a:cxn ang="0">
                <a:pos x="225519" y="196933"/>
              </a:cxn>
              <a:cxn ang="0">
                <a:pos x="201550" y="171264"/>
              </a:cxn>
              <a:cxn ang="0">
                <a:pos x="189769" y="137288"/>
              </a:cxn>
              <a:cxn ang="0">
                <a:pos x="192902" y="100520"/>
              </a:cxn>
              <a:cxn ang="0">
                <a:pos x="210130" y="69472"/>
              </a:cxn>
              <a:cxn ang="0">
                <a:pos x="238117" y="48160"/>
              </a:cxn>
              <a:cxn ang="0">
                <a:pos x="273527" y="39581"/>
              </a:cxn>
              <a:cxn ang="0">
                <a:pos x="468218" y="6395"/>
              </a:cxn>
              <a:cxn ang="0">
                <a:pos x="510114" y="47354"/>
              </a:cxn>
              <a:cxn ang="0">
                <a:pos x="517255" y="80420"/>
              </a:cxn>
              <a:cxn ang="0">
                <a:pos x="510114" y="113417"/>
              </a:cxn>
              <a:cxn ang="0">
                <a:pos x="468218" y="154444"/>
              </a:cxn>
              <a:cxn ang="0">
                <a:pos x="433532" y="160703"/>
              </a:cxn>
              <a:cxn ang="0">
                <a:pos x="388848" y="135121"/>
              </a:cxn>
              <a:cxn ang="0">
                <a:pos x="383611" y="91101"/>
              </a:cxn>
              <a:cxn ang="0">
                <a:pos x="363343" y="54362"/>
              </a:cxn>
              <a:cxn ang="0">
                <a:pos x="390684" y="14832"/>
              </a:cxn>
              <a:cxn ang="0">
                <a:pos x="114615" y="0"/>
              </a:cxn>
              <a:cxn ang="0">
                <a:pos x="163312" y="16601"/>
              </a:cxn>
              <a:cxn ang="0">
                <a:pos x="186708" y="56266"/>
              </a:cxn>
              <a:cxn ang="0">
                <a:pos x="167257" y="93483"/>
              </a:cxn>
              <a:cxn ang="0">
                <a:pos x="163176" y="139544"/>
              </a:cxn>
              <a:cxn ang="0">
                <a:pos x="114615" y="160771"/>
              </a:cxn>
              <a:cxn ang="0">
                <a:pos x="81562" y="153627"/>
              </a:cxn>
              <a:cxn ang="0">
                <a:pos x="40618" y="111717"/>
              </a:cxn>
              <a:cxn ang="0">
                <a:pos x="34293" y="78310"/>
              </a:cxn>
              <a:cxn ang="0">
                <a:pos x="42183" y="45517"/>
              </a:cxn>
              <a:cxn ang="0">
                <a:pos x="85166" y="5647"/>
              </a:cxn>
            </a:cxnLst>
            <a:rect l="0" t="0" r="0" b="0"/>
            <a:pathLst>
              <a:path w="2143125" h="1597025">
                <a:moveTo>
                  <a:pt x="795561" y="879475"/>
                </a:moveTo>
                <a:lnTo>
                  <a:pt x="1072091" y="1110003"/>
                </a:lnTo>
                <a:lnTo>
                  <a:pt x="1348886" y="879475"/>
                </a:lnTo>
                <a:lnTo>
                  <a:pt x="1360276" y="888484"/>
                </a:lnTo>
                <a:lnTo>
                  <a:pt x="1371400" y="897758"/>
                </a:lnTo>
                <a:lnTo>
                  <a:pt x="1382525" y="907297"/>
                </a:lnTo>
                <a:lnTo>
                  <a:pt x="1393120" y="917101"/>
                </a:lnTo>
                <a:lnTo>
                  <a:pt x="1403186" y="927435"/>
                </a:lnTo>
                <a:lnTo>
                  <a:pt x="1413516" y="937504"/>
                </a:lnTo>
                <a:lnTo>
                  <a:pt x="1423316" y="948368"/>
                </a:lnTo>
                <a:lnTo>
                  <a:pt x="1432587" y="959497"/>
                </a:lnTo>
                <a:lnTo>
                  <a:pt x="1441857" y="970891"/>
                </a:lnTo>
                <a:lnTo>
                  <a:pt x="1450863" y="982550"/>
                </a:lnTo>
                <a:lnTo>
                  <a:pt x="1459074" y="994739"/>
                </a:lnTo>
                <a:lnTo>
                  <a:pt x="1467550" y="1006663"/>
                </a:lnTo>
                <a:lnTo>
                  <a:pt x="1475232" y="1019116"/>
                </a:lnTo>
                <a:lnTo>
                  <a:pt x="1482913" y="1032100"/>
                </a:lnTo>
                <a:lnTo>
                  <a:pt x="1490065" y="1044819"/>
                </a:lnTo>
                <a:lnTo>
                  <a:pt x="1496687" y="1057803"/>
                </a:lnTo>
                <a:lnTo>
                  <a:pt x="1503308" y="1071581"/>
                </a:lnTo>
                <a:lnTo>
                  <a:pt x="1509401" y="1085095"/>
                </a:lnTo>
                <a:lnTo>
                  <a:pt x="1515228" y="1098874"/>
                </a:lnTo>
                <a:lnTo>
                  <a:pt x="1520525" y="1113182"/>
                </a:lnTo>
                <a:lnTo>
                  <a:pt x="1525558" y="1127226"/>
                </a:lnTo>
                <a:lnTo>
                  <a:pt x="1530061" y="1141799"/>
                </a:lnTo>
                <a:lnTo>
                  <a:pt x="1534034" y="1156638"/>
                </a:lnTo>
                <a:lnTo>
                  <a:pt x="1538007" y="1171477"/>
                </a:lnTo>
                <a:lnTo>
                  <a:pt x="1541186" y="1186580"/>
                </a:lnTo>
                <a:lnTo>
                  <a:pt x="1544364" y="1201684"/>
                </a:lnTo>
                <a:lnTo>
                  <a:pt x="1546748" y="1217052"/>
                </a:lnTo>
                <a:lnTo>
                  <a:pt x="1548867" y="1232686"/>
                </a:lnTo>
                <a:lnTo>
                  <a:pt x="1550456" y="1248319"/>
                </a:lnTo>
                <a:lnTo>
                  <a:pt x="1551781" y="1264218"/>
                </a:lnTo>
                <a:lnTo>
                  <a:pt x="1552310" y="1280116"/>
                </a:lnTo>
                <a:lnTo>
                  <a:pt x="1552575" y="1296279"/>
                </a:lnTo>
                <a:lnTo>
                  <a:pt x="1552310" y="1305554"/>
                </a:lnTo>
                <a:lnTo>
                  <a:pt x="1551781" y="1314298"/>
                </a:lnTo>
                <a:lnTo>
                  <a:pt x="1550456" y="1323307"/>
                </a:lnTo>
                <a:lnTo>
                  <a:pt x="1548867" y="1332316"/>
                </a:lnTo>
                <a:lnTo>
                  <a:pt x="1547013" y="1341060"/>
                </a:lnTo>
                <a:lnTo>
                  <a:pt x="1544894" y="1349539"/>
                </a:lnTo>
                <a:lnTo>
                  <a:pt x="1542245" y="1358018"/>
                </a:lnTo>
                <a:lnTo>
                  <a:pt x="1539067" y="1366233"/>
                </a:lnTo>
                <a:lnTo>
                  <a:pt x="1535623" y="1374182"/>
                </a:lnTo>
                <a:lnTo>
                  <a:pt x="1531650" y="1382396"/>
                </a:lnTo>
                <a:lnTo>
                  <a:pt x="1527677" y="1390080"/>
                </a:lnTo>
                <a:lnTo>
                  <a:pt x="1522909" y="1397765"/>
                </a:lnTo>
                <a:lnTo>
                  <a:pt x="1518406" y="1405184"/>
                </a:lnTo>
                <a:lnTo>
                  <a:pt x="1513109" y="1412603"/>
                </a:lnTo>
                <a:lnTo>
                  <a:pt x="1507811" y="1420022"/>
                </a:lnTo>
                <a:lnTo>
                  <a:pt x="1501984" y="1427177"/>
                </a:lnTo>
                <a:lnTo>
                  <a:pt x="1495892" y="1433801"/>
                </a:lnTo>
                <a:lnTo>
                  <a:pt x="1489800" y="1440955"/>
                </a:lnTo>
                <a:lnTo>
                  <a:pt x="1483178" y="1447315"/>
                </a:lnTo>
                <a:lnTo>
                  <a:pt x="1476026" y="1453939"/>
                </a:lnTo>
                <a:lnTo>
                  <a:pt x="1469404" y="1460298"/>
                </a:lnTo>
                <a:lnTo>
                  <a:pt x="1461988" y="1466658"/>
                </a:lnTo>
                <a:lnTo>
                  <a:pt x="1454306" y="1472752"/>
                </a:lnTo>
                <a:lnTo>
                  <a:pt x="1446360" y="1478582"/>
                </a:lnTo>
                <a:lnTo>
                  <a:pt x="1438414" y="1484411"/>
                </a:lnTo>
                <a:lnTo>
                  <a:pt x="1430468" y="1490241"/>
                </a:lnTo>
                <a:lnTo>
                  <a:pt x="1421992" y="1495540"/>
                </a:lnTo>
                <a:lnTo>
                  <a:pt x="1413516" y="1501105"/>
                </a:lnTo>
                <a:lnTo>
                  <a:pt x="1404775" y="1506404"/>
                </a:lnTo>
                <a:lnTo>
                  <a:pt x="1395769" y="1511439"/>
                </a:lnTo>
                <a:lnTo>
                  <a:pt x="1387028" y="1516208"/>
                </a:lnTo>
                <a:lnTo>
                  <a:pt x="1377757" y="1521243"/>
                </a:lnTo>
                <a:lnTo>
                  <a:pt x="1359216" y="1530252"/>
                </a:lnTo>
                <a:lnTo>
                  <a:pt x="1340145" y="1538731"/>
                </a:lnTo>
                <a:lnTo>
                  <a:pt x="1320544" y="1546945"/>
                </a:lnTo>
                <a:lnTo>
                  <a:pt x="1300944" y="1554364"/>
                </a:lnTo>
                <a:lnTo>
                  <a:pt x="1280813" y="1560989"/>
                </a:lnTo>
                <a:lnTo>
                  <a:pt x="1260947" y="1567083"/>
                </a:lnTo>
                <a:lnTo>
                  <a:pt x="1241082" y="1573177"/>
                </a:lnTo>
                <a:lnTo>
                  <a:pt x="1220951" y="1577947"/>
                </a:lnTo>
                <a:lnTo>
                  <a:pt x="1200821" y="1582452"/>
                </a:lnTo>
                <a:lnTo>
                  <a:pt x="1181485" y="1586426"/>
                </a:lnTo>
                <a:lnTo>
                  <a:pt x="1161884" y="1589606"/>
                </a:lnTo>
                <a:lnTo>
                  <a:pt x="1142813" y="1592256"/>
                </a:lnTo>
                <a:lnTo>
                  <a:pt x="1124272" y="1594375"/>
                </a:lnTo>
                <a:lnTo>
                  <a:pt x="1106525" y="1595965"/>
                </a:lnTo>
                <a:lnTo>
                  <a:pt x="1088779" y="1596760"/>
                </a:lnTo>
                <a:lnTo>
                  <a:pt x="1072091" y="1597025"/>
                </a:lnTo>
                <a:lnTo>
                  <a:pt x="1055669" y="1596760"/>
                </a:lnTo>
                <a:lnTo>
                  <a:pt x="1037922" y="1595965"/>
                </a:lnTo>
                <a:lnTo>
                  <a:pt x="1020176" y="1594375"/>
                </a:lnTo>
                <a:lnTo>
                  <a:pt x="1001635" y="1592256"/>
                </a:lnTo>
                <a:lnTo>
                  <a:pt x="982299" y="1589606"/>
                </a:lnTo>
                <a:lnTo>
                  <a:pt x="963228" y="1586426"/>
                </a:lnTo>
                <a:lnTo>
                  <a:pt x="943627" y="1582452"/>
                </a:lnTo>
                <a:lnTo>
                  <a:pt x="923496" y="1577947"/>
                </a:lnTo>
                <a:lnTo>
                  <a:pt x="903631" y="1573177"/>
                </a:lnTo>
                <a:lnTo>
                  <a:pt x="883765" y="1567083"/>
                </a:lnTo>
                <a:lnTo>
                  <a:pt x="863634" y="1560989"/>
                </a:lnTo>
                <a:lnTo>
                  <a:pt x="843504" y="1554364"/>
                </a:lnTo>
                <a:lnTo>
                  <a:pt x="823903" y="1546945"/>
                </a:lnTo>
                <a:lnTo>
                  <a:pt x="804302" y="1538731"/>
                </a:lnTo>
                <a:lnTo>
                  <a:pt x="785496" y="1530252"/>
                </a:lnTo>
                <a:lnTo>
                  <a:pt x="766690" y="1521243"/>
                </a:lnTo>
                <a:lnTo>
                  <a:pt x="757419" y="1516208"/>
                </a:lnTo>
                <a:lnTo>
                  <a:pt x="748414" y="1511439"/>
                </a:lnTo>
                <a:lnTo>
                  <a:pt x="739673" y="1506404"/>
                </a:lnTo>
                <a:lnTo>
                  <a:pt x="730932" y="1501105"/>
                </a:lnTo>
                <a:lnTo>
                  <a:pt x="722720" y="1495540"/>
                </a:lnTo>
                <a:lnTo>
                  <a:pt x="714244" y="1490241"/>
                </a:lnTo>
                <a:lnTo>
                  <a:pt x="706033" y="1484411"/>
                </a:lnTo>
                <a:lnTo>
                  <a:pt x="697822" y="1478582"/>
                </a:lnTo>
                <a:lnTo>
                  <a:pt x="690141" y="1472752"/>
                </a:lnTo>
                <a:lnTo>
                  <a:pt x="682724" y="1466658"/>
                </a:lnTo>
                <a:lnTo>
                  <a:pt x="675308" y="1460298"/>
                </a:lnTo>
                <a:lnTo>
                  <a:pt x="668421" y="1453939"/>
                </a:lnTo>
                <a:lnTo>
                  <a:pt x="661534" y="1447315"/>
                </a:lnTo>
                <a:lnTo>
                  <a:pt x="655177" y="1440955"/>
                </a:lnTo>
                <a:lnTo>
                  <a:pt x="648555" y="1433801"/>
                </a:lnTo>
                <a:lnTo>
                  <a:pt x="642728" y="1427177"/>
                </a:lnTo>
                <a:lnTo>
                  <a:pt x="636901" y="1420022"/>
                </a:lnTo>
                <a:lnTo>
                  <a:pt x="631338" y="1412603"/>
                </a:lnTo>
                <a:lnTo>
                  <a:pt x="626306" y="1405184"/>
                </a:lnTo>
                <a:lnTo>
                  <a:pt x="621538" y="1397765"/>
                </a:lnTo>
                <a:lnTo>
                  <a:pt x="616770" y="1390080"/>
                </a:lnTo>
                <a:lnTo>
                  <a:pt x="612797" y="1382396"/>
                </a:lnTo>
                <a:lnTo>
                  <a:pt x="609089" y="1374182"/>
                </a:lnTo>
                <a:lnTo>
                  <a:pt x="605646" y="1366233"/>
                </a:lnTo>
                <a:lnTo>
                  <a:pt x="602467" y="1358018"/>
                </a:lnTo>
                <a:lnTo>
                  <a:pt x="599818" y="1349539"/>
                </a:lnTo>
                <a:lnTo>
                  <a:pt x="597434" y="1341060"/>
                </a:lnTo>
                <a:lnTo>
                  <a:pt x="595580" y="1332316"/>
                </a:lnTo>
                <a:lnTo>
                  <a:pt x="593991" y="1323307"/>
                </a:lnTo>
                <a:lnTo>
                  <a:pt x="592932" y="1314298"/>
                </a:lnTo>
                <a:lnTo>
                  <a:pt x="592402" y="1305554"/>
                </a:lnTo>
                <a:lnTo>
                  <a:pt x="592137" y="1296279"/>
                </a:lnTo>
                <a:lnTo>
                  <a:pt x="592402" y="1280116"/>
                </a:lnTo>
                <a:lnTo>
                  <a:pt x="592932" y="1264218"/>
                </a:lnTo>
                <a:lnTo>
                  <a:pt x="594256" y="1248319"/>
                </a:lnTo>
                <a:lnTo>
                  <a:pt x="595845" y="1232686"/>
                </a:lnTo>
                <a:lnTo>
                  <a:pt x="597699" y="1217052"/>
                </a:lnTo>
                <a:lnTo>
                  <a:pt x="600348" y="1201684"/>
                </a:lnTo>
                <a:lnTo>
                  <a:pt x="603262" y="1186580"/>
                </a:lnTo>
                <a:lnTo>
                  <a:pt x="606705" y="1171477"/>
                </a:lnTo>
                <a:lnTo>
                  <a:pt x="610413" y="1156638"/>
                </a:lnTo>
                <a:lnTo>
                  <a:pt x="614386" y="1141799"/>
                </a:lnTo>
                <a:lnTo>
                  <a:pt x="618889" y="1127226"/>
                </a:lnTo>
                <a:lnTo>
                  <a:pt x="623922" y="1113182"/>
                </a:lnTo>
                <a:lnTo>
                  <a:pt x="629484" y="1098874"/>
                </a:lnTo>
                <a:lnTo>
                  <a:pt x="635047" y="1085095"/>
                </a:lnTo>
                <a:lnTo>
                  <a:pt x="641139" y="1071581"/>
                </a:lnTo>
                <a:lnTo>
                  <a:pt x="647761" y="1057803"/>
                </a:lnTo>
                <a:lnTo>
                  <a:pt x="654383" y="1044819"/>
                </a:lnTo>
                <a:lnTo>
                  <a:pt x="661534" y="1032100"/>
                </a:lnTo>
                <a:lnTo>
                  <a:pt x="669216" y="1019116"/>
                </a:lnTo>
                <a:lnTo>
                  <a:pt x="676897" y="1006663"/>
                </a:lnTo>
                <a:lnTo>
                  <a:pt x="685373" y="994739"/>
                </a:lnTo>
                <a:lnTo>
                  <a:pt x="693849" y="982550"/>
                </a:lnTo>
                <a:lnTo>
                  <a:pt x="702590" y="970891"/>
                </a:lnTo>
                <a:lnTo>
                  <a:pt x="711861" y="959497"/>
                </a:lnTo>
                <a:lnTo>
                  <a:pt x="721396" y="948368"/>
                </a:lnTo>
                <a:lnTo>
                  <a:pt x="730932" y="937504"/>
                </a:lnTo>
                <a:lnTo>
                  <a:pt x="741262" y="927435"/>
                </a:lnTo>
                <a:lnTo>
                  <a:pt x="751327" y="917101"/>
                </a:lnTo>
                <a:lnTo>
                  <a:pt x="762187" y="907297"/>
                </a:lnTo>
                <a:lnTo>
                  <a:pt x="773047" y="897758"/>
                </a:lnTo>
                <a:lnTo>
                  <a:pt x="783907" y="888484"/>
                </a:lnTo>
                <a:lnTo>
                  <a:pt x="795561" y="879475"/>
                </a:lnTo>
                <a:close/>
                <a:moveTo>
                  <a:pt x="1959370" y="676275"/>
                </a:moveTo>
                <a:lnTo>
                  <a:pt x="1969946" y="684738"/>
                </a:lnTo>
                <a:lnTo>
                  <a:pt x="1979729" y="692937"/>
                </a:lnTo>
                <a:lnTo>
                  <a:pt x="1989776" y="701929"/>
                </a:lnTo>
                <a:lnTo>
                  <a:pt x="1999294" y="710922"/>
                </a:lnTo>
                <a:lnTo>
                  <a:pt x="2008812" y="720443"/>
                </a:lnTo>
                <a:lnTo>
                  <a:pt x="2017802" y="729964"/>
                </a:lnTo>
                <a:lnTo>
                  <a:pt x="2026527" y="739750"/>
                </a:lnTo>
                <a:lnTo>
                  <a:pt x="2035252" y="750064"/>
                </a:lnTo>
                <a:lnTo>
                  <a:pt x="2043184" y="760379"/>
                </a:lnTo>
                <a:lnTo>
                  <a:pt x="2051380" y="771222"/>
                </a:lnTo>
                <a:lnTo>
                  <a:pt x="2059047" y="782330"/>
                </a:lnTo>
                <a:lnTo>
                  <a:pt x="2066450" y="793439"/>
                </a:lnTo>
                <a:lnTo>
                  <a:pt x="2073589" y="804811"/>
                </a:lnTo>
                <a:lnTo>
                  <a:pt x="2080199" y="816448"/>
                </a:lnTo>
                <a:lnTo>
                  <a:pt x="2086809" y="828350"/>
                </a:lnTo>
                <a:lnTo>
                  <a:pt x="2093154" y="840516"/>
                </a:lnTo>
                <a:lnTo>
                  <a:pt x="2098707" y="852946"/>
                </a:lnTo>
                <a:lnTo>
                  <a:pt x="2104259" y="865112"/>
                </a:lnTo>
                <a:lnTo>
                  <a:pt x="2109547" y="877807"/>
                </a:lnTo>
                <a:lnTo>
                  <a:pt x="2114306" y="890766"/>
                </a:lnTo>
                <a:lnTo>
                  <a:pt x="2118801" y="903990"/>
                </a:lnTo>
                <a:lnTo>
                  <a:pt x="2123031" y="917214"/>
                </a:lnTo>
                <a:lnTo>
                  <a:pt x="2126733" y="930438"/>
                </a:lnTo>
                <a:lnTo>
                  <a:pt x="2130170" y="944191"/>
                </a:lnTo>
                <a:lnTo>
                  <a:pt x="2133078" y="957943"/>
                </a:lnTo>
                <a:lnTo>
                  <a:pt x="2135722" y="971696"/>
                </a:lnTo>
                <a:lnTo>
                  <a:pt x="2137837" y="985978"/>
                </a:lnTo>
                <a:lnTo>
                  <a:pt x="2139688" y="1000260"/>
                </a:lnTo>
                <a:lnTo>
                  <a:pt x="2141274" y="1014277"/>
                </a:lnTo>
                <a:lnTo>
                  <a:pt x="2142068" y="1028823"/>
                </a:lnTo>
                <a:lnTo>
                  <a:pt x="2143125" y="1043370"/>
                </a:lnTo>
                <a:lnTo>
                  <a:pt x="2143125" y="1058180"/>
                </a:lnTo>
                <a:lnTo>
                  <a:pt x="2143125" y="1066644"/>
                </a:lnTo>
                <a:lnTo>
                  <a:pt x="2142332" y="1075107"/>
                </a:lnTo>
                <a:lnTo>
                  <a:pt x="2141274" y="1083306"/>
                </a:lnTo>
                <a:lnTo>
                  <a:pt x="2139952" y="1091769"/>
                </a:lnTo>
                <a:lnTo>
                  <a:pt x="2138102" y="1099703"/>
                </a:lnTo>
                <a:lnTo>
                  <a:pt x="2135987" y="1107373"/>
                </a:lnTo>
                <a:lnTo>
                  <a:pt x="2133607" y="1115043"/>
                </a:lnTo>
                <a:lnTo>
                  <a:pt x="2130699" y="1122713"/>
                </a:lnTo>
                <a:lnTo>
                  <a:pt x="2127261" y="1130383"/>
                </a:lnTo>
                <a:lnTo>
                  <a:pt x="2124089" y="1137788"/>
                </a:lnTo>
                <a:lnTo>
                  <a:pt x="2119858" y="1144929"/>
                </a:lnTo>
                <a:lnTo>
                  <a:pt x="2115892" y="1152070"/>
                </a:lnTo>
                <a:lnTo>
                  <a:pt x="2111398" y="1159211"/>
                </a:lnTo>
                <a:lnTo>
                  <a:pt x="2106639" y="1165823"/>
                </a:lnTo>
                <a:lnTo>
                  <a:pt x="2101880" y="1172699"/>
                </a:lnTo>
                <a:lnTo>
                  <a:pt x="2096327" y="1179047"/>
                </a:lnTo>
                <a:lnTo>
                  <a:pt x="2090775" y="1185658"/>
                </a:lnTo>
                <a:lnTo>
                  <a:pt x="2084958" y="1191741"/>
                </a:lnTo>
                <a:lnTo>
                  <a:pt x="2078877" y="1197824"/>
                </a:lnTo>
                <a:lnTo>
                  <a:pt x="2072532" y="1204172"/>
                </a:lnTo>
                <a:lnTo>
                  <a:pt x="2066186" y="1209990"/>
                </a:lnTo>
                <a:lnTo>
                  <a:pt x="2059312" y="1215809"/>
                </a:lnTo>
                <a:lnTo>
                  <a:pt x="2052173" y="1221363"/>
                </a:lnTo>
                <a:lnTo>
                  <a:pt x="2045034" y="1226917"/>
                </a:lnTo>
                <a:lnTo>
                  <a:pt x="2037631" y="1232471"/>
                </a:lnTo>
                <a:lnTo>
                  <a:pt x="2029964" y="1237761"/>
                </a:lnTo>
                <a:lnTo>
                  <a:pt x="2022296" y="1242521"/>
                </a:lnTo>
                <a:lnTo>
                  <a:pt x="2014629" y="1247546"/>
                </a:lnTo>
                <a:lnTo>
                  <a:pt x="2006433" y="1252571"/>
                </a:lnTo>
                <a:lnTo>
                  <a:pt x="1998236" y="1257067"/>
                </a:lnTo>
                <a:lnTo>
                  <a:pt x="1981315" y="1266324"/>
                </a:lnTo>
                <a:lnTo>
                  <a:pt x="1964129" y="1274523"/>
                </a:lnTo>
                <a:lnTo>
                  <a:pt x="1946679" y="1282722"/>
                </a:lnTo>
                <a:lnTo>
                  <a:pt x="1928436" y="1290127"/>
                </a:lnTo>
                <a:lnTo>
                  <a:pt x="1910193" y="1296739"/>
                </a:lnTo>
                <a:lnTo>
                  <a:pt x="1891685" y="1303351"/>
                </a:lnTo>
                <a:lnTo>
                  <a:pt x="1873177" y="1308905"/>
                </a:lnTo>
                <a:lnTo>
                  <a:pt x="1854670" y="1314195"/>
                </a:lnTo>
                <a:lnTo>
                  <a:pt x="1836426" y="1318691"/>
                </a:lnTo>
                <a:lnTo>
                  <a:pt x="1817919" y="1322922"/>
                </a:lnTo>
                <a:lnTo>
                  <a:pt x="1799675" y="1326360"/>
                </a:lnTo>
                <a:lnTo>
                  <a:pt x="1781696" y="1329534"/>
                </a:lnTo>
                <a:lnTo>
                  <a:pt x="1764246" y="1331915"/>
                </a:lnTo>
                <a:lnTo>
                  <a:pt x="1747061" y="1333766"/>
                </a:lnTo>
                <a:lnTo>
                  <a:pt x="1730404" y="1335353"/>
                </a:lnTo>
                <a:lnTo>
                  <a:pt x="1714276" y="1336146"/>
                </a:lnTo>
                <a:lnTo>
                  <a:pt x="1698676" y="1336675"/>
                </a:lnTo>
                <a:lnTo>
                  <a:pt x="1687836" y="1336146"/>
                </a:lnTo>
                <a:lnTo>
                  <a:pt x="1676467" y="1335617"/>
                </a:lnTo>
                <a:lnTo>
                  <a:pt x="1664834" y="1335088"/>
                </a:lnTo>
                <a:lnTo>
                  <a:pt x="1652671" y="1333766"/>
                </a:lnTo>
                <a:lnTo>
                  <a:pt x="1653993" y="1324509"/>
                </a:lnTo>
                <a:lnTo>
                  <a:pt x="1654787" y="1314988"/>
                </a:lnTo>
                <a:lnTo>
                  <a:pt x="1655844" y="1305202"/>
                </a:lnTo>
                <a:lnTo>
                  <a:pt x="1655844" y="1295681"/>
                </a:lnTo>
                <a:lnTo>
                  <a:pt x="1655580" y="1275845"/>
                </a:lnTo>
                <a:lnTo>
                  <a:pt x="1654787" y="1256274"/>
                </a:lnTo>
                <a:lnTo>
                  <a:pt x="1653465" y="1236703"/>
                </a:lnTo>
                <a:lnTo>
                  <a:pt x="1651085" y="1217660"/>
                </a:lnTo>
                <a:lnTo>
                  <a:pt x="1648705" y="1198618"/>
                </a:lnTo>
                <a:lnTo>
                  <a:pt x="1645268" y="1179840"/>
                </a:lnTo>
                <a:lnTo>
                  <a:pt x="1641567" y="1161062"/>
                </a:lnTo>
                <a:lnTo>
                  <a:pt x="1637601" y="1142549"/>
                </a:lnTo>
                <a:lnTo>
                  <a:pt x="1632842" y="1124300"/>
                </a:lnTo>
                <a:lnTo>
                  <a:pt x="1627554" y="1106051"/>
                </a:lnTo>
                <a:lnTo>
                  <a:pt x="1621737" y="1088595"/>
                </a:lnTo>
                <a:lnTo>
                  <a:pt x="1615392" y="1070875"/>
                </a:lnTo>
                <a:lnTo>
                  <a:pt x="1608782" y="1053684"/>
                </a:lnTo>
                <a:lnTo>
                  <a:pt x="1601379" y="1036758"/>
                </a:lnTo>
                <a:lnTo>
                  <a:pt x="1593711" y="1019831"/>
                </a:lnTo>
                <a:lnTo>
                  <a:pt x="1585515" y="1003434"/>
                </a:lnTo>
                <a:lnTo>
                  <a:pt x="1576790" y="987565"/>
                </a:lnTo>
                <a:lnTo>
                  <a:pt x="1567800" y="971432"/>
                </a:lnTo>
                <a:lnTo>
                  <a:pt x="1558282" y="956092"/>
                </a:lnTo>
                <a:lnTo>
                  <a:pt x="1548235" y="940752"/>
                </a:lnTo>
                <a:lnTo>
                  <a:pt x="1537924" y="925942"/>
                </a:lnTo>
                <a:lnTo>
                  <a:pt x="1527084" y="911395"/>
                </a:lnTo>
                <a:lnTo>
                  <a:pt x="1515979" y="897114"/>
                </a:lnTo>
                <a:lnTo>
                  <a:pt x="1504345" y="883361"/>
                </a:lnTo>
                <a:lnTo>
                  <a:pt x="1492183" y="870137"/>
                </a:lnTo>
                <a:lnTo>
                  <a:pt x="1480021" y="856913"/>
                </a:lnTo>
                <a:lnTo>
                  <a:pt x="1467330" y="844218"/>
                </a:lnTo>
                <a:lnTo>
                  <a:pt x="1454375" y="832052"/>
                </a:lnTo>
                <a:lnTo>
                  <a:pt x="1440891" y="820151"/>
                </a:lnTo>
                <a:lnTo>
                  <a:pt x="1427406" y="808778"/>
                </a:lnTo>
                <a:lnTo>
                  <a:pt x="1413129" y="797670"/>
                </a:lnTo>
                <a:lnTo>
                  <a:pt x="1398587" y="787356"/>
                </a:lnTo>
                <a:lnTo>
                  <a:pt x="1407841" y="776776"/>
                </a:lnTo>
                <a:lnTo>
                  <a:pt x="1416831" y="765933"/>
                </a:lnTo>
                <a:lnTo>
                  <a:pt x="1425027" y="755089"/>
                </a:lnTo>
                <a:lnTo>
                  <a:pt x="1433487" y="744246"/>
                </a:lnTo>
                <a:lnTo>
                  <a:pt x="1441155" y="732344"/>
                </a:lnTo>
                <a:lnTo>
                  <a:pt x="1448558" y="720707"/>
                </a:lnTo>
                <a:lnTo>
                  <a:pt x="1455697" y="709070"/>
                </a:lnTo>
                <a:lnTo>
                  <a:pt x="1462307" y="696640"/>
                </a:lnTo>
                <a:lnTo>
                  <a:pt x="1698676" y="893147"/>
                </a:lnTo>
                <a:lnTo>
                  <a:pt x="1959370" y="676275"/>
                </a:lnTo>
                <a:close/>
                <a:moveTo>
                  <a:pt x="183882" y="676275"/>
                </a:moveTo>
                <a:lnTo>
                  <a:pt x="445396" y="893147"/>
                </a:lnTo>
                <a:lnTo>
                  <a:pt x="682270" y="696640"/>
                </a:lnTo>
                <a:lnTo>
                  <a:pt x="688894" y="709070"/>
                </a:lnTo>
                <a:lnTo>
                  <a:pt x="696048" y="720707"/>
                </a:lnTo>
                <a:lnTo>
                  <a:pt x="703466" y="732344"/>
                </a:lnTo>
                <a:lnTo>
                  <a:pt x="711415" y="744246"/>
                </a:lnTo>
                <a:lnTo>
                  <a:pt x="719364" y="755089"/>
                </a:lnTo>
                <a:lnTo>
                  <a:pt x="728108" y="765933"/>
                </a:lnTo>
                <a:lnTo>
                  <a:pt x="736852" y="776776"/>
                </a:lnTo>
                <a:lnTo>
                  <a:pt x="746125" y="787356"/>
                </a:lnTo>
                <a:lnTo>
                  <a:pt x="731552" y="797670"/>
                </a:lnTo>
                <a:lnTo>
                  <a:pt x="717509" y="808778"/>
                </a:lnTo>
                <a:lnTo>
                  <a:pt x="703731" y="820151"/>
                </a:lnTo>
                <a:lnTo>
                  <a:pt x="690483" y="832052"/>
                </a:lnTo>
                <a:lnTo>
                  <a:pt x="677235" y="844218"/>
                </a:lnTo>
                <a:lnTo>
                  <a:pt x="664517" y="856913"/>
                </a:lnTo>
                <a:lnTo>
                  <a:pt x="652329" y="870137"/>
                </a:lnTo>
                <a:lnTo>
                  <a:pt x="640141" y="883361"/>
                </a:lnTo>
                <a:lnTo>
                  <a:pt x="628748" y="897114"/>
                </a:lnTo>
                <a:lnTo>
                  <a:pt x="617355" y="911395"/>
                </a:lnTo>
                <a:lnTo>
                  <a:pt x="606491" y="925942"/>
                </a:lnTo>
                <a:lnTo>
                  <a:pt x="596158" y="940752"/>
                </a:lnTo>
                <a:lnTo>
                  <a:pt x="586090" y="956092"/>
                </a:lnTo>
                <a:lnTo>
                  <a:pt x="576551" y="971432"/>
                </a:lnTo>
                <a:lnTo>
                  <a:pt x="567542" y="987565"/>
                </a:lnTo>
                <a:lnTo>
                  <a:pt x="559064" y="1003434"/>
                </a:lnTo>
                <a:lnTo>
                  <a:pt x="550585" y="1019831"/>
                </a:lnTo>
                <a:lnTo>
                  <a:pt x="542901" y="1036758"/>
                </a:lnTo>
                <a:lnTo>
                  <a:pt x="535482" y="1053684"/>
                </a:lnTo>
                <a:lnTo>
                  <a:pt x="528858" y="1070875"/>
                </a:lnTo>
                <a:lnTo>
                  <a:pt x="522499" y="1088595"/>
                </a:lnTo>
                <a:lnTo>
                  <a:pt x="516670" y="1106051"/>
                </a:lnTo>
                <a:lnTo>
                  <a:pt x="511371" y="1124300"/>
                </a:lnTo>
                <a:lnTo>
                  <a:pt x="506602" y="1142549"/>
                </a:lnTo>
                <a:lnTo>
                  <a:pt x="502627" y="1161062"/>
                </a:lnTo>
                <a:lnTo>
                  <a:pt x="498918" y="1179840"/>
                </a:lnTo>
                <a:lnTo>
                  <a:pt x="495473" y="1198618"/>
                </a:lnTo>
                <a:lnTo>
                  <a:pt x="492824" y="1217660"/>
                </a:lnTo>
                <a:lnTo>
                  <a:pt x="490704" y="1236703"/>
                </a:lnTo>
                <a:lnTo>
                  <a:pt x="489114" y="1256274"/>
                </a:lnTo>
                <a:lnTo>
                  <a:pt x="488585" y="1275845"/>
                </a:lnTo>
                <a:lnTo>
                  <a:pt x="488320" y="1295681"/>
                </a:lnTo>
                <a:lnTo>
                  <a:pt x="488585" y="1305202"/>
                </a:lnTo>
                <a:lnTo>
                  <a:pt x="489114" y="1314988"/>
                </a:lnTo>
                <a:lnTo>
                  <a:pt x="490174" y="1324509"/>
                </a:lnTo>
                <a:lnTo>
                  <a:pt x="491499" y="1333766"/>
                </a:lnTo>
                <a:lnTo>
                  <a:pt x="479311" y="1335088"/>
                </a:lnTo>
                <a:lnTo>
                  <a:pt x="467653" y="1335617"/>
                </a:lnTo>
                <a:lnTo>
                  <a:pt x="456260" y="1336146"/>
                </a:lnTo>
                <a:lnTo>
                  <a:pt x="445396" y="1336675"/>
                </a:lnTo>
                <a:lnTo>
                  <a:pt x="429764" y="1336146"/>
                </a:lnTo>
                <a:lnTo>
                  <a:pt x="413601" y="1335353"/>
                </a:lnTo>
                <a:lnTo>
                  <a:pt x="396909" y="1333766"/>
                </a:lnTo>
                <a:lnTo>
                  <a:pt x="379686" y="1331915"/>
                </a:lnTo>
                <a:lnTo>
                  <a:pt x="362199" y="1329534"/>
                </a:lnTo>
                <a:lnTo>
                  <a:pt x="344182" y="1326360"/>
                </a:lnTo>
                <a:lnTo>
                  <a:pt x="325900" y="1322922"/>
                </a:lnTo>
                <a:lnTo>
                  <a:pt x="307352" y="1318691"/>
                </a:lnTo>
                <a:lnTo>
                  <a:pt x="288805" y="1314195"/>
                </a:lnTo>
                <a:lnTo>
                  <a:pt x="270523" y="1308905"/>
                </a:lnTo>
                <a:lnTo>
                  <a:pt x="251976" y="1303351"/>
                </a:lnTo>
                <a:lnTo>
                  <a:pt x="233429" y="1296739"/>
                </a:lnTo>
                <a:lnTo>
                  <a:pt x="215147" y="1290127"/>
                </a:lnTo>
                <a:lnTo>
                  <a:pt x="196865" y="1282722"/>
                </a:lnTo>
                <a:lnTo>
                  <a:pt x="179377" y="1274523"/>
                </a:lnTo>
                <a:lnTo>
                  <a:pt x="162155" y="1266324"/>
                </a:lnTo>
                <a:lnTo>
                  <a:pt x="145197" y="1257067"/>
                </a:lnTo>
                <a:lnTo>
                  <a:pt x="136984" y="1252571"/>
                </a:lnTo>
                <a:lnTo>
                  <a:pt x="128770" y="1247546"/>
                </a:lnTo>
                <a:lnTo>
                  <a:pt x="121086" y="1242521"/>
                </a:lnTo>
                <a:lnTo>
                  <a:pt x="113402" y="1237761"/>
                </a:lnTo>
                <a:lnTo>
                  <a:pt x="105719" y="1232471"/>
                </a:lnTo>
                <a:lnTo>
                  <a:pt x="98300" y="1226917"/>
                </a:lnTo>
                <a:lnTo>
                  <a:pt x="91146" y="1221363"/>
                </a:lnTo>
                <a:lnTo>
                  <a:pt x="83992" y="1215809"/>
                </a:lnTo>
                <a:lnTo>
                  <a:pt x="77103" y="1209990"/>
                </a:lnTo>
                <a:lnTo>
                  <a:pt x="70744" y="1204172"/>
                </a:lnTo>
                <a:lnTo>
                  <a:pt x="64120" y="1197824"/>
                </a:lnTo>
                <a:lnTo>
                  <a:pt x="58291" y="1191741"/>
                </a:lnTo>
                <a:lnTo>
                  <a:pt x="52462" y="1185658"/>
                </a:lnTo>
                <a:lnTo>
                  <a:pt x="46898" y="1179047"/>
                </a:lnTo>
                <a:lnTo>
                  <a:pt x="41334" y="1172699"/>
                </a:lnTo>
                <a:lnTo>
                  <a:pt x="36564" y="1165823"/>
                </a:lnTo>
                <a:lnTo>
                  <a:pt x="31795" y="1159211"/>
                </a:lnTo>
                <a:lnTo>
                  <a:pt x="27291" y="1152070"/>
                </a:lnTo>
                <a:lnTo>
                  <a:pt x="23051" y="1144929"/>
                </a:lnTo>
                <a:lnTo>
                  <a:pt x="19077" y="1137788"/>
                </a:lnTo>
                <a:lnTo>
                  <a:pt x="15897" y="1130383"/>
                </a:lnTo>
                <a:lnTo>
                  <a:pt x="12453" y="1122713"/>
                </a:lnTo>
                <a:lnTo>
                  <a:pt x="9538" y="1115043"/>
                </a:lnTo>
                <a:lnTo>
                  <a:pt x="7154" y="1107373"/>
                </a:lnTo>
                <a:lnTo>
                  <a:pt x="5034" y="1099703"/>
                </a:lnTo>
                <a:lnTo>
                  <a:pt x="3179" y="1091769"/>
                </a:lnTo>
                <a:lnTo>
                  <a:pt x="1855" y="1083306"/>
                </a:lnTo>
                <a:lnTo>
                  <a:pt x="530" y="1075107"/>
                </a:lnTo>
                <a:lnTo>
                  <a:pt x="265" y="1066644"/>
                </a:lnTo>
                <a:lnTo>
                  <a:pt x="0" y="1058180"/>
                </a:lnTo>
                <a:lnTo>
                  <a:pt x="265" y="1043370"/>
                </a:lnTo>
                <a:lnTo>
                  <a:pt x="1060" y="1028823"/>
                </a:lnTo>
                <a:lnTo>
                  <a:pt x="1855" y="1014277"/>
                </a:lnTo>
                <a:lnTo>
                  <a:pt x="3444" y="1000260"/>
                </a:lnTo>
                <a:lnTo>
                  <a:pt x="5299" y="985978"/>
                </a:lnTo>
                <a:lnTo>
                  <a:pt x="7419" y="971696"/>
                </a:lnTo>
                <a:lnTo>
                  <a:pt x="10333" y="957943"/>
                </a:lnTo>
                <a:lnTo>
                  <a:pt x="12983" y="944191"/>
                </a:lnTo>
                <a:lnTo>
                  <a:pt x="16427" y="930438"/>
                </a:lnTo>
                <a:lnTo>
                  <a:pt x="20137" y="917214"/>
                </a:lnTo>
                <a:lnTo>
                  <a:pt x="24376" y="903990"/>
                </a:lnTo>
                <a:lnTo>
                  <a:pt x="28615" y="890766"/>
                </a:lnTo>
                <a:lnTo>
                  <a:pt x="33650" y="877807"/>
                </a:lnTo>
                <a:lnTo>
                  <a:pt x="38949" y="865112"/>
                </a:lnTo>
                <a:lnTo>
                  <a:pt x="44513" y="852946"/>
                </a:lnTo>
                <a:lnTo>
                  <a:pt x="50342" y="840516"/>
                </a:lnTo>
                <a:lnTo>
                  <a:pt x="56436" y="828350"/>
                </a:lnTo>
                <a:lnTo>
                  <a:pt x="63060" y="816448"/>
                </a:lnTo>
                <a:lnTo>
                  <a:pt x="69684" y="804811"/>
                </a:lnTo>
                <a:lnTo>
                  <a:pt x="76838" y="793439"/>
                </a:lnTo>
                <a:lnTo>
                  <a:pt x="84257" y="782330"/>
                </a:lnTo>
                <a:lnTo>
                  <a:pt x="91941" y="771222"/>
                </a:lnTo>
                <a:lnTo>
                  <a:pt x="100154" y="760379"/>
                </a:lnTo>
                <a:lnTo>
                  <a:pt x="108368" y="750064"/>
                </a:lnTo>
                <a:lnTo>
                  <a:pt x="116582" y="739750"/>
                </a:lnTo>
                <a:lnTo>
                  <a:pt x="125591" y="729964"/>
                </a:lnTo>
                <a:lnTo>
                  <a:pt x="134864" y="720443"/>
                </a:lnTo>
                <a:lnTo>
                  <a:pt x="144138" y="710922"/>
                </a:lnTo>
                <a:lnTo>
                  <a:pt x="153676" y="701929"/>
                </a:lnTo>
                <a:lnTo>
                  <a:pt x="163745" y="692937"/>
                </a:lnTo>
                <a:lnTo>
                  <a:pt x="173813" y="684738"/>
                </a:lnTo>
                <a:lnTo>
                  <a:pt x="183882" y="676275"/>
                </a:lnTo>
                <a:close/>
                <a:moveTo>
                  <a:pt x="1063618" y="153988"/>
                </a:moveTo>
                <a:lnTo>
                  <a:pt x="1072091" y="153988"/>
                </a:lnTo>
                <a:lnTo>
                  <a:pt x="1080830" y="153988"/>
                </a:lnTo>
                <a:lnTo>
                  <a:pt x="1089568" y="154253"/>
                </a:lnTo>
                <a:lnTo>
                  <a:pt x="1098041" y="155048"/>
                </a:lnTo>
                <a:lnTo>
                  <a:pt x="1106779" y="155577"/>
                </a:lnTo>
                <a:lnTo>
                  <a:pt x="1114988" y="156902"/>
                </a:lnTo>
                <a:lnTo>
                  <a:pt x="1123726" y="157697"/>
                </a:lnTo>
                <a:lnTo>
                  <a:pt x="1131934" y="159286"/>
                </a:lnTo>
                <a:lnTo>
                  <a:pt x="1140143" y="160875"/>
                </a:lnTo>
                <a:lnTo>
                  <a:pt x="1148351" y="162730"/>
                </a:lnTo>
                <a:lnTo>
                  <a:pt x="1156295" y="164584"/>
                </a:lnTo>
                <a:lnTo>
                  <a:pt x="1164504" y="166703"/>
                </a:lnTo>
                <a:lnTo>
                  <a:pt x="1172447" y="169087"/>
                </a:lnTo>
                <a:lnTo>
                  <a:pt x="1180391" y="171471"/>
                </a:lnTo>
                <a:lnTo>
                  <a:pt x="1188070" y="174385"/>
                </a:lnTo>
                <a:lnTo>
                  <a:pt x="1196014" y="177564"/>
                </a:lnTo>
                <a:lnTo>
                  <a:pt x="1203693" y="180478"/>
                </a:lnTo>
                <a:lnTo>
                  <a:pt x="1211107" y="183656"/>
                </a:lnTo>
                <a:lnTo>
                  <a:pt x="1218521" y="187365"/>
                </a:lnTo>
                <a:lnTo>
                  <a:pt x="1225935" y="190808"/>
                </a:lnTo>
                <a:lnTo>
                  <a:pt x="1232820" y="194782"/>
                </a:lnTo>
                <a:lnTo>
                  <a:pt x="1239969" y="198755"/>
                </a:lnTo>
                <a:lnTo>
                  <a:pt x="1247118" y="202729"/>
                </a:lnTo>
                <a:lnTo>
                  <a:pt x="1254003" y="206967"/>
                </a:lnTo>
                <a:lnTo>
                  <a:pt x="1260623" y="211470"/>
                </a:lnTo>
                <a:lnTo>
                  <a:pt x="1267507" y="215974"/>
                </a:lnTo>
                <a:lnTo>
                  <a:pt x="1273862" y="221007"/>
                </a:lnTo>
                <a:lnTo>
                  <a:pt x="1280482" y="226040"/>
                </a:lnTo>
                <a:lnTo>
                  <a:pt x="1286837" y="230808"/>
                </a:lnTo>
                <a:lnTo>
                  <a:pt x="1293192" y="236106"/>
                </a:lnTo>
                <a:lnTo>
                  <a:pt x="1299017" y="241668"/>
                </a:lnTo>
                <a:lnTo>
                  <a:pt x="1305108" y="247231"/>
                </a:lnTo>
                <a:lnTo>
                  <a:pt x="1310668" y="252794"/>
                </a:lnTo>
                <a:lnTo>
                  <a:pt x="1316494" y="258622"/>
                </a:lnTo>
                <a:lnTo>
                  <a:pt x="1321790" y="264449"/>
                </a:lnTo>
                <a:lnTo>
                  <a:pt x="1327350" y="270277"/>
                </a:lnTo>
                <a:lnTo>
                  <a:pt x="1332646" y="276634"/>
                </a:lnTo>
                <a:lnTo>
                  <a:pt x="1337412" y="282992"/>
                </a:lnTo>
                <a:lnTo>
                  <a:pt x="1342443" y="289349"/>
                </a:lnTo>
                <a:lnTo>
                  <a:pt x="1347474" y="295972"/>
                </a:lnTo>
                <a:lnTo>
                  <a:pt x="1351976" y="302859"/>
                </a:lnTo>
                <a:lnTo>
                  <a:pt x="1356212" y="309482"/>
                </a:lnTo>
                <a:lnTo>
                  <a:pt x="1360714" y="316369"/>
                </a:lnTo>
                <a:lnTo>
                  <a:pt x="1364951" y="323521"/>
                </a:lnTo>
                <a:lnTo>
                  <a:pt x="1368922" y="330408"/>
                </a:lnTo>
                <a:lnTo>
                  <a:pt x="1372629" y="337560"/>
                </a:lnTo>
                <a:lnTo>
                  <a:pt x="1376337" y="344977"/>
                </a:lnTo>
                <a:lnTo>
                  <a:pt x="1379779" y="352395"/>
                </a:lnTo>
                <a:lnTo>
                  <a:pt x="1383221" y="359812"/>
                </a:lnTo>
                <a:lnTo>
                  <a:pt x="1386134" y="367494"/>
                </a:lnTo>
                <a:lnTo>
                  <a:pt x="1389047" y="375176"/>
                </a:lnTo>
                <a:lnTo>
                  <a:pt x="1391694" y="382857"/>
                </a:lnTo>
                <a:lnTo>
                  <a:pt x="1394342" y="391069"/>
                </a:lnTo>
                <a:lnTo>
                  <a:pt x="1396725" y="398751"/>
                </a:lnTo>
                <a:lnTo>
                  <a:pt x="1398844" y="406963"/>
                </a:lnTo>
                <a:lnTo>
                  <a:pt x="1400962" y="415175"/>
                </a:lnTo>
                <a:lnTo>
                  <a:pt x="1402551" y="423122"/>
                </a:lnTo>
                <a:lnTo>
                  <a:pt x="1404404" y="431333"/>
                </a:lnTo>
                <a:lnTo>
                  <a:pt x="1405728" y="439810"/>
                </a:lnTo>
                <a:lnTo>
                  <a:pt x="1406788" y="448022"/>
                </a:lnTo>
                <a:lnTo>
                  <a:pt x="1407847" y="456763"/>
                </a:lnTo>
                <a:lnTo>
                  <a:pt x="1408376" y="465240"/>
                </a:lnTo>
                <a:lnTo>
                  <a:pt x="1409171" y="473717"/>
                </a:lnTo>
                <a:lnTo>
                  <a:pt x="1409435" y="482458"/>
                </a:lnTo>
                <a:lnTo>
                  <a:pt x="1409700" y="491200"/>
                </a:lnTo>
                <a:lnTo>
                  <a:pt x="1409435" y="499941"/>
                </a:lnTo>
                <a:lnTo>
                  <a:pt x="1409171" y="508683"/>
                </a:lnTo>
                <a:lnTo>
                  <a:pt x="1408376" y="517159"/>
                </a:lnTo>
                <a:lnTo>
                  <a:pt x="1407847" y="525636"/>
                </a:lnTo>
                <a:lnTo>
                  <a:pt x="1406788" y="534113"/>
                </a:lnTo>
                <a:lnTo>
                  <a:pt x="1405728" y="542589"/>
                </a:lnTo>
                <a:lnTo>
                  <a:pt x="1404404" y="550801"/>
                </a:lnTo>
                <a:lnTo>
                  <a:pt x="1402551" y="559278"/>
                </a:lnTo>
                <a:lnTo>
                  <a:pt x="1400962" y="567489"/>
                </a:lnTo>
                <a:lnTo>
                  <a:pt x="1398844" y="575436"/>
                </a:lnTo>
                <a:lnTo>
                  <a:pt x="1396725" y="583648"/>
                </a:lnTo>
                <a:lnTo>
                  <a:pt x="1394342" y="591595"/>
                </a:lnTo>
                <a:lnTo>
                  <a:pt x="1391694" y="599277"/>
                </a:lnTo>
                <a:lnTo>
                  <a:pt x="1389047" y="607224"/>
                </a:lnTo>
                <a:lnTo>
                  <a:pt x="1386134" y="614641"/>
                </a:lnTo>
                <a:lnTo>
                  <a:pt x="1383221" y="622323"/>
                </a:lnTo>
                <a:lnTo>
                  <a:pt x="1379779" y="630270"/>
                </a:lnTo>
                <a:lnTo>
                  <a:pt x="1376337" y="637422"/>
                </a:lnTo>
                <a:lnTo>
                  <a:pt x="1372629" y="644574"/>
                </a:lnTo>
                <a:lnTo>
                  <a:pt x="1368922" y="651991"/>
                </a:lnTo>
                <a:lnTo>
                  <a:pt x="1364951" y="659143"/>
                </a:lnTo>
                <a:lnTo>
                  <a:pt x="1360714" y="666295"/>
                </a:lnTo>
                <a:lnTo>
                  <a:pt x="1356212" y="672918"/>
                </a:lnTo>
                <a:lnTo>
                  <a:pt x="1351976" y="679805"/>
                </a:lnTo>
                <a:lnTo>
                  <a:pt x="1347474" y="686427"/>
                </a:lnTo>
                <a:lnTo>
                  <a:pt x="1342443" y="693050"/>
                </a:lnTo>
                <a:lnTo>
                  <a:pt x="1337412" y="699672"/>
                </a:lnTo>
                <a:lnTo>
                  <a:pt x="1332646" y="705765"/>
                </a:lnTo>
                <a:lnTo>
                  <a:pt x="1327350" y="711857"/>
                </a:lnTo>
                <a:lnTo>
                  <a:pt x="1321790" y="718215"/>
                </a:lnTo>
                <a:lnTo>
                  <a:pt x="1316494" y="724043"/>
                </a:lnTo>
                <a:lnTo>
                  <a:pt x="1310668" y="729870"/>
                </a:lnTo>
                <a:lnTo>
                  <a:pt x="1305108" y="735433"/>
                </a:lnTo>
                <a:lnTo>
                  <a:pt x="1299017" y="740996"/>
                </a:lnTo>
                <a:lnTo>
                  <a:pt x="1293192" y="746294"/>
                </a:lnTo>
                <a:lnTo>
                  <a:pt x="1286837" y="751327"/>
                </a:lnTo>
                <a:lnTo>
                  <a:pt x="1280482" y="756625"/>
                </a:lnTo>
                <a:lnTo>
                  <a:pt x="1273862" y="761658"/>
                </a:lnTo>
                <a:lnTo>
                  <a:pt x="1267507" y="766161"/>
                </a:lnTo>
                <a:lnTo>
                  <a:pt x="1260623" y="770929"/>
                </a:lnTo>
                <a:lnTo>
                  <a:pt x="1254003" y="775432"/>
                </a:lnTo>
                <a:lnTo>
                  <a:pt x="1247118" y="779670"/>
                </a:lnTo>
                <a:lnTo>
                  <a:pt x="1239969" y="783909"/>
                </a:lnTo>
                <a:lnTo>
                  <a:pt x="1232820" y="787882"/>
                </a:lnTo>
                <a:lnTo>
                  <a:pt x="1225935" y="791591"/>
                </a:lnTo>
                <a:lnTo>
                  <a:pt x="1218521" y="795299"/>
                </a:lnTo>
                <a:lnTo>
                  <a:pt x="1211107" y="798743"/>
                </a:lnTo>
                <a:lnTo>
                  <a:pt x="1203693" y="801922"/>
                </a:lnTo>
                <a:lnTo>
                  <a:pt x="1196014" y="805100"/>
                </a:lnTo>
                <a:lnTo>
                  <a:pt x="1188070" y="807749"/>
                </a:lnTo>
                <a:lnTo>
                  <a:pt x="1180391" y="810663"/>
                </a:lnTo>
                <a:lnTo>
                  <a:pt x="1172447" y="813312"/>
                </a:lnTo>
                <a:lnTo>
                  <a:pt x="1164504" y="815696"/>
                </a:lnTo>
                <a:lnTo>
                  <a:pt x="1156295" y="817815"/>
                </a:lnTo>
                <a:lnTo>
                  <a:pt x="1148351" y="819935"/>
                </a:lnTo>
                <a:lnTo>
                  <a:pt x="1140143" y="821789"/>
                </a:lnTo>
                <a:lnTo>
                  <a:pt x="1131934" y="823378"/>
                </a:lnTo>
                <a:lnTo>
                  <a:pt x="1123726" y="824438"/>
                </a:lnTo>
                <a:lnTo>
                  <a:pt x="1114988" y="825762"/>
                </a:lnTo>
                <a:lnTo>
                  <a:pt x="1106779" y="826822"/>
                </a:lnTo>
                <a:lnTo>
                  <a:pt x="1098041" y="827617"/>
                </a:lnTo>
                <a:lnTo>
                  <a:pt x="1089568" y="827881"/>
                </a:lnTo>
                <a:lnTo>
                  <a:pt x="1080830" y="828146"/>
                </a:lnTo>
                <a:lnTo>
                  <a:pt x="1072091" y="828676"/>
                </a:lnTo>
                <a:lnTo>
                  <a:pt x="1063618" y="828146"/>
                </a:lnTo>
                <a:lnTo>
                  <a:pt x="1054880" y="827881"/>
                </a:lnTo>
                <a:lnTo>
                  <a:pt x="1046407" y="827617"/>
                </a:lnTo>
                <a:lnTo>
                  <a:pt x="1037669" y="826822"/>
                </a:lnTo>
                <a:lnTo>
                  <a:pt x="1029460" y="825762"/>
                </a:lnTo>
                <a:lnTo>
                  <a:pt x="1020987" y="824438"/>
                </a:lnTo>
                <a:lnTo>
                  <a:pt x="1012778" y="823378"/>
                </a:lnTo>
                <a:lnTo>
                  <a:pt x="1004305" y="821789"/>
                </a:lnTo>
                <a:lnTo>
                  <a:pt x="996096" y="819935"/>
                </a:lnTo>
                <a:lnTo>
                  <a:pt x="987888" y="817815"/>
                </a:lnTo>
                <a:lnTo>
                  <a:pt x="979944" y="815696"/>
                </a:lnTo>
                <a:lnTo>
                  <a:pt x="972000" y="813312"/>
                </a:lnTo>
                <a:lnTo>
                  <a:pt x="964321" y="810663"/>
                </a:lnTo>
                <a:lnTo>
                  <a:pt x="956113" y="807749"/>
                </a:lnTo>
                <a:lnTo>
                  <a:pt x="948434" y="805100"/>
                </a:lnTo>
                <a:lnTo>
                  <a:pt x="941020" y="801922"/>
                </a:lnTo>
                <a:lnTo>
                  <a:pt x="933341" y="798743"/>
                </a:lnTo>
                <a:lnTo>
                  <a:pt x="925927" y="795299"/>
                </a:lnTo>
                <a:lnTo>
                  <a:pt x="918513" y="791591"/>
                </a:lnTo>
                <a:lnTo>
                  <a:pt x="911628" y="787882"/>
                </a:lnTo>
                <a:lnTo>
                  <a:pt x="904479" y="783909"/>
                </a:lnTo>
                <a:lnTo>
                  <a:pt x="897329" y="779670"/>
                </a:lnTo>
                <a:lnTo>
                  <a:pt x="890445" y="775432"/>
                </a:lnTo>
                <a:lnTo>
                  <a:pt x="883825" y="770929"/>
                </a:lnTo>
                <a:lnTo>
                  <a:pt x="876940" y="766161"/>
                </a:lnTo>
                <a:lnTo>
                  <a:pt x="870585" y="761658"/>
                </a:lnTo>
                <a:lnTo>
                  <a:pt x="863965" y="756625"/>
                </a:lnTo>
                <a:lnTo>
                  <a:pt x="857875" y="751327"/>
                </a:lnTo>
                <a:lnTo>
                  <a:pt x="851785" y="746294"/>
                </a:lnTo>
                <a:lnTo>
                  <a:pt x="845430" y="740996"/>
                </a:lnTo>
                <a:lnTo>
                  <a:pt x="839605" y="735433"/>
                </a:lnTo>
                <a:lnTo>
                  <a:pt x="833779" y="729870"/>
                </a:lnTo>
                <a:lnTo>
                  <a:pt x="828219" y="724043"/>
                </a:lnTo>
                <a:lnTo>
                  <a:pt x="822658" y="718215"/>
                </a:lnTo>
                <a:lnTo>
                  <a:pt x="817097" y="711857"/>
                </a:lnTo>
                <a:lnTo>
                  <a:pt x="812066" y="705765"/>
                </a:lnTo>
                <a:lnTo>
                  <a:pt x="807035" y="699672"/>
                </a:lnTo>
                <a:lnTo>
                  <a:pt x="802004" y="693050"/>
                </a:lnTo>
                <a:lnTo>
                  <a:pt x="797503" y="686427"/>
                </a:lnTo>
                <a:lnTo>
                  <a:pt x="792737" y="679805"/>
                </a:lnTo>
                <a:lnTo>
                  <a:pt x="788235" y="672918"/>
                </a:lnTo>
                <a:lnTo>
                  <a:pt x="783734" y="666295"/>
                </a:lnTo>
                <a:lnTo>
                  <a:pt x="779762" y="659143"/>
                </a:lnTo>
                <a:lnTo>
                  <a:pt x="775790" y="651991"/>
                </a:lnTo>
                <a:lnTo>
                  <a:pt x="771818" y="644574"/>
                </a:lnTo>
                <a:lnTo>
                  <a:pt x="768376" y="637422"/>
                </a:lnTo>
                <a:lnTo>
                  <a:pt x="764669" y="630270"/>
                </a:lnTo>
                <a:lnTo>
                  <a:pt x="761491" y="622323"/>
                </a:lnTo>
                <a:lnTo>
                  <a:pt x="758579" y="614641"/>
                </a:lnTo>
                <a:lnTo>
                  <a:pt x="755401" y="607224"/>
                </a:lnTo>
                <a:lnTo>
                  <a:pt x="752753" y="599277"/>
                </a:lnTo>
                <a:lnTo>
                  <a:pt x="750105" y="591595"/>
                </a:lnTo>
                <a:lnTo>
                  <a:pt x="747722" y="583648"/>
                </a:lnTo>
                <a:lnTo>
                  <a:pt x="745604" y="575436"/>
                </a:lnTo>
                <a:lnTo>
                  <a:pt x="743750" y="567489"/>
                </a:lnTo>
                <a:lnTo>
                  <a:pt x="741897" y="559278"/>
                </a:lnTo>
                <a:lnTo>
                  <a:pt x="740308" y="550801"/>
                </a:lnTo>
                <a:lnTo>
                  <a:pt x="738719" y="542589"/>
                </a:lnTo>
                <a:lnTo>
                  <a:pt x="737925" y="534113"/>
                </a:lnTo>
                <a:lnTo>
                  <a:pt x="736601" y="525636"/>
                </a:lnTo>
                <a:lnTo>
                  <a:pt x="736071" y="517159"/>
                </a:lnTo>
                <a:lnTo>
                  <a:pt x="735277" y="508683"/>
                </a:lnTo>
                <a:lnTo>
                  <a:pt x="735012" y="499941"/>
                </a:lnTo>
                <a:lnTo>
                  <a:pt x="735012" y="491200"/>
                </a:lnTo>
                <a:lnTo>
                  <a:pt x="735012" y="482458"/>
                </a:lnTo>
                <a:lnTo>
                  <a:pt x="735277" y="473717"/>
                </a:lnTo>
                <a:lnTo>
                  <a:pt x="736071" y="465240"/>
                </a:lnTo>
                <a:lnTo>
                  <a:pt x="736601" y="456763"/>
                </a:lnTo>
                <a:lnTo>
                  <a:pt x="737925" y="448022"/>
                </a:lnTo>
                <a:lnTo>
                  <a:pt x="738719" y="439810"/>
                </a:lnTo>
                <a:lnTo>
                  <a:pt x="740308" y="431333"/>
                </a:lnTo>
                <a:lnTo>
                  <a:pt x="741897" y="423122"/>
                </a:lnTo>
                <a:lnTo>
                  <a:pt x="743750" y="415175"/>
                </a:lnTo>
                <a:lnTo>
                  <a:pt x="745604" y="406963"/>
                </a:lnTo>
                <a:lnTo>
                  <a:pt x="747722" y="398751"/>
                </a:lnTo>
                <a:lnTo>
                  <a:pt x="750105" y="391069"/>
                </a:lnTo>
                <a:lnTo>
                  <a:pt x="752753" y="382857"/>
                </a:lnTo>
                <a:lnTo>
                  <a:pt x="755401" y="375176"/>
                </a:lnTo>
                <a:lnTo>
                  <a:pt x="758579" y="367494"/>
                </a:lnTo>
                <a:lnTo>
                  <a:pt x="761491" y="359812"/>
                </a:lnTo>
                <a:lnTo>
                  <a:pt x="764669" y="352395"/>
                </a:lnTo>
                <a:lnTo>
                  <a:pt x="768376" y="344977"/>
                </a:lnTo>
                <a:lnTo>
                  <a:pt x="771818" y="337560"/>
                </a:lnTo>
                <a:lnTo>
                  <a:pt x="775790" y="330408"/>
                </a:lnTo>
                <a:lnTo>
                  <a:pt x="779762" y="323521"/>
                </a:lnTo>
                <a:lnTo>
                  <a:pt x="783734" y="316369"/>
                </a:lnTo>
                <a:lnTo>
                  <a:pt x="788235" y="309482"/>
                </a:lnTo>
                <a:lnTo>
                  <a:pt x="792737" y="302859"/>
                </a:lnTo>
                <a:lnTo>
                  <a:pt x="797503" y="295972"/>
                </a:lnTo>
                <a:lnTo>
                  <a:pt x="802004" y="289349"/>
                </a:lnTo>
                <a:lnTo>
                  <a:pt x="807035" y="282992"/>
                </a:lnTo>
                <a:lnTo>
                  <a:pt x="812066" y="276634"/>
                </a:lnTo>
                <a:lnTo>
                  <a:pt x="817097" y="270277"/>
                </a:lnTo>
                <a:lnTo>
                  <a:pt x="822658" y="264449"/>
                </a:lnTo>
                <a:lnTo>
                  <a:pt x="828219" y="258622"/>
                </a:lnTo>
                <a:lnTo>
                  <a:pt x="833779" y="252794"/>
                </a:lnTo>
                <a:lnTo>
                  <a:pt x="839605" y="247231"/>
                </a:lnTo>
                <a:lnTo>
                  <a:pt x="845430" y="241668"/>
                </a:lnTo>
                <a:lnTo>
                  <a:pt x="851785" y="236106"/>
                </a:lnTo>
                <a:lnTo>
                  <a:pt x="857875" y="230808"/>
                </a:lnTo>
                <a:lnTo>
                  <a:pt x="863965" y="226040"/>
                </a:lnTo>
                <a:lnTo>
                  <a:pt x="870585" y="221007"/>
                </a:lnTo>
                <a:lnTo>
                  <a:pt x="876940" y="215974"/>
                </a:lnTo>
                <a:lnTo>
                  <a:pt x="883825" y="211470"/>
                </a:lnTo>
                <a:lnTo>
                  <a:pt x="890445" y="206967"/>
                </a:lnTo>
                <a:lnTo>
                  <a:pt x="897329" y="202729"/>
                </a:lnTo>
                <a:lnTo>
                  <a:pt x="904479" y="198755"/>
                </a:lnTo>
                <a:lnTo>
                  <a:pt x="911628" y="194782"/>
                </a:lnTo>
                <a:lnTo>
                  <a:pt x="918513" y="190808"/>
                </a:lnTo>
                <a:lnTo>
                  <a:pt x="925927" y="187365"/>
                </a:lnTo>
                <a:lnTo>
                  <a:pt x="933341" y="183656"/>
                </a:lnTo>
                <a:lnTo>
                  <a:pt x="941020" y="180478"/>
                </a:lnTo>
                <a:lnTo>
                  <a:pt x="948434" y="177564"/>
                </a:lnTo>
                <a:lnTo>
                  <a:pt x="956113" y="174385"/>
                </a:lnTo>
                <a:lnTo>
                  <a:pt x="964321" y="171471"/>
                </a:lnTo>
                <a:lnTo>
                  <a:pt x="972000" y="169087"/>
                </a:lnTo>
                <a:lnTo>
                  <a:pt x="979944" y="166703"/>
                </a:lnTo>
                <a:lnTo>
                  <a:pt x="987888" y="164584"/>
                </a:lnTo>
                <a:lnTo>
                  <a:pt x="996096" y="162730"/>
                </a:lnTo>
                <a:lnTo>
                  <a:pt x="1004305" y="160875"/>
                </a:lnTo>
                <a:lnTo>
                  <a:pt x="1012778" y="159286"/>
                </a:lnTo>
                <a:lnTo>
                  <a:pt x="1020987" y="157697"/>
                </a:lnTo>
                <a:lnTo>
                  <a:pt x="1029460" y="156902"/>
                </a:lnTo>
                <a:lnTo>
                  <a:pt x="1037669" y="155577"/>
                </a:lnTo>
                <a:lnTo>
                  <a:pt x="1046407" y="155048"/>
                </a:lnTo>
                <a:lnTo>
                  <a:pt x="1054880" y="154253"/>
                </a:lnTo>
                <a:lnTo>
                  <a:pt x="1063618" y="153988"/>
                </a:lnTo>
                <a:close/>
                <a:moveTo>
                  <a:pt x="1699027" y="0"/>
                </a:moveTo>
                <a:lnTo>
                  <a:pt x="1706961" y="265"/>
                </a:lnTo>
                <a:lnTo>
                  <a:pt x="1714895" y="794"/>
                </a:lnTo>
                <a:lnTo>
                  <a:pt x="1723093" y="1059"/>
                </a:lnTo>
                <a:lnTo>
                  <a:pt x="1731027" y="1853"/>
                </a:lnTo>
                <a:lnTo>
                  <a:pt x="1738697" y="2912"/>
                </a:lnTo>
                <a:lnTo>
                  <a:pt x="1746631" y="3706"/>
                </a:lnTo>
                <a:lnTo>
                  <a:pt x="1754565" y="5029"/>
                </a:lnTo>
                <a:lnTo>
                  <a:pt x="1762235" y="6617"/>
                </a:lnTo>
                <a:lnTo>
                  <a:pt x="1769640" y="8206"/>
                </a:lnTo>
                <a:lnTo>
                  <a:pt x="1777309" y="10058"/>
                </a:lnTo>
                <a:lnTo>
                  <a:pt x="1784714" y="12176"/>
                </a:lnTo>
                <a:lnTo>
                  <a:pt x="1792119" y="14294"/>
                </a:lnTo>
                <a:lnTo>
                  <a:pt x="1798996" y="16676"/>
                </a:lnTo>
                <a:lnTo>
                  <a:pt x="1806401" y="19323"/>
                </a:lnTo>
                <a:lnTo>
                  <a:pt x="1813541" y="21970"/>
                </a:lnTo>
                <a:lnTo>
                  <a:pt x="1820682" y="24881"/>
                </a:lnTo>
                <a:lnTo>
                  <a:pt x="1827823" y="27793"/>
                </a:lnTo>
                <a:lnTo>
                  <a:pt x="1834434" y="30969"/>
                </a:lnTo>
                <a:lnTo>
                  <a:pt x="1848187" y="38116"/>
                </a:lnTo>
                <a:lnTo>
                  <a:pt x="1861145" y="45528"/>
                </a:lnTo>
                <a:lnTo>
                  <a:pt x="1873575" y="53468"/>
                </a:lnTo>
                <a:lnTo>
                  <a:pt x="1886005" y="62468"/>
                </a:lnTo>
                <a:lnTo>
                  <a:pt x="1897642" y="71732"/>
                </a:lnTo>
                <a:lnTo>
                  <a:pt x="1909014" y="81526"/>
                </a:lnTo>
                <a:lnTo>
                  <a:pt x="1919857" y="91585"/>
                </a:lnTo>
                <a:lnTo>
                  <a:pt x="1930436" y="102437"/>
                </a:lnTo>
                <a:lnTo>
                  <a:pt x="1940221" y="113819"/>
                </a:lnTo>
                <a:lnTo>
                  <a:pt x="1949478" y="125466"/>
                </a:lnTo>
                <a:lnTo>
                  <a:pt x="1958205" y="137906"/>
                </a:lnTo>
                <a:lnTo>
                  <a:pt x="1966139" y="150612"/>
                </a:lnTo>
                <a:lnTo>
                  <a:pt x="1973809" y="163846"/>
                </a:lnTo>
                <a:lnTo>
                  <a:pt x="1980685" y="177081"/>
                </a:lnTo>
                <a:lnTo>
                  <a:pt x="1983594" y="184228"/>
                </a:lnTo>
                <a:lnTo>
                  <a:pt x="1986768" y="190845"/>
                </a:lnTo>
                <a:lnTo>
                  <a:pt x="1989677" y="197992"/>
                </a:lnTo>
                <a:lnTo>
                  <a:pt x="1992322" y="205139"/>
                </a:lnTo>
                <a:lnTo>
                  <a:pt x="1994966" y="212550"/>
                </a:lnTo>
                <a:lnTo>
                  <a:pt x="1997082" y="219962"/>
                </a:lnTo>
                <a:lnTo>
                  <a:pt x="1999727" y="227109"/>
                </a:lnTo>
                <a:lnTo>
                  <a:pt x="2001578" y="234785"/>
                </a:lnTo>
                <a:lnTo>
                  <a:pt x="2003429" y="242196"/>
                </a:lnTo>
                <a:lnTo>
                  <a:pt x="2005016" y="249872"/>
                </a:lnTo>
                <a:lnTo>
                  <a:pt x="2006338" y="257549"/>
                </a:lnTo>
                <a:lnTo>
                  <a:pt x="2007661" y="265225"/>
                </a:lnTo>
                <a:lnTo>
                  <a:pt x="2008983" y="272901"/>
                </a:lnTo>
                <a:lnTo>
                  <a:pt x="2009776" y="280577"/>
                </a:lnTo>
                <a:lnTo>
                  <a:pt x="2010570" y="288783"/>
                </a:lnTo>
                <a:lnTo>
                  <a:pt x="2011099" y="296723"/>
                </a:lnTo>
                <a:lnTo>
                  <a:pt x="2011363" y="304664"/>
                </a:lnTo>
                <a:lnTo>
                  <a:pt x="2011363" y="312870"/>
                </a:lnTo>
                <a:lnTo>
                  <a:pt x="2011363" y="320811"/>
                </a:lnTo>
                <a:lnTo>
                  <a:pt x="2011099" y="328752"/>
                </a:lnTo>
                <a:lnTo>
                  <a:pt x="2010570" y="336693"/>
                </a:lnTo>
                <a:lnTo>
                  <a:pt x="2009776" y="344898"/>
                </a:lnTo>
                <a:lnTo>
                  <a:pt x="2008983" y="352574"/>
                </a:lnTo>
                <a:lnTo>
                  <a:pt x="2007661" y="360250"/>
                </a:lnTo>
                <a:lnTo>
                  <a:pt x="2006338" y="367927"/>
                </a:lnTo>
                <a:lnTo>
                  <a:pt x="2005016" y="375603"/>
                </a:lnTo>
                <a:lnTo>
                  <a:pt x="2003429" y="383279"/>
                </a:lnTo>
                <a:lnTo>
                  <a:pt x="2001578" y="390690"/>
                </a:lnTo>
                <a:lnTo>
                  <a:pt x="1999727" y="398102"/>
                </a:lnTo>
                <a:lnTo>
                  <a:pt x="1997082" y="405513"/>
                </a:lnTo>
                <a:lnTo>
                  <a:pt x="1994966" y="412925"/>
                </a:lnTo>
                <a:lnTo>
                  <a:pt x="1992322" y="420072"/>
                </a:lnTo>
                <a:lnTo>
                  <a:pt x="1989677" y="427483"/>
                </a:lnTo>
                <a:lnTo>
                  <a:pt x="1986768" y="434630"/>
                </a:lnTo>
                <a:lnTo>
                  <a:pt x="1983594" y="441247"/>
                </a:lnTo>
                <a:lnTo>
                  <a:pt x="1980685" y="448129"/>
                </a:lnTo>
                <a:lnTo>
                  <a:pt x="1973809" y="461629"/>
                </a:lnTo>
                <a:lnTo>
                  <a:pt x="1966139" y="474863"/>
                </a:lnTo>
                <a:lnTo>
                  <a:pt x="1958205" y="487569"/>
                </a:lnTo>
                <a:lnTo>
                  <a:pt x="1949478" y="499480"/>
                </a:lnTo>
                <a:lnTo>
                  <a:pt x="1940221" y="511656"/>
                </a:lnTo>
                <a:lnTo>
                  <a:pt x="1930436" y="523038"/>
                </a:lnTo>
                <a:lnTo>
                  <a:pt x="1919857" y="533891"/>
                </a:lnTo>
                <a:lnTo>
                  <a:pt x="1909014" y="543949"/>
                </a:lnTo>
                <a:lnTo>
                  <a:pt x="1897642" y="553743"/>
                </a:lnTo>
                <a:lnTo>
                  <a:pt x="1886005" y="563007"/>
                </a:lnTo>
                <a:lnTo>
                  <a:pt x="1873575" y="572007"/>
                </a:lnTo>
                <a:lnTo>
                  <a:pt x="1861145" y="579948"/>
                </a:lnTo>
                <a:lnTo>
                  <a:pt x="1848187" y="587359"/>
                </a:lnTo>
                <a:lnTo>
                  <a:pt x="1834434" y="594506"/>
                </a:lnTo>
                <a:lnTo>
                  <a:pt x="1827823" y="597682"/>
                </a:lnTo>
                <a:lnTo>
                  <a:pt x="1820682" y="600858"/>
                </a:lnTo>
                <a:lnTo>
                  <a:pt x="1813541" y="603505"/>
                </a:lnTo>
                <a:lnTo>
                  <a:pt x="1806401" y="606152"/>
                </a:lnTo>
                <a:lnTo>
                  <a:pt x="1798996" y="608799"/>
                </a:lnTo>
                <a:lnTo>
                  <a:pt x="1792119" y="611182"/>
                </a:lnTo>
                <a:lnTo>
                  <a:pt x="1784714" y="613299"/>
                </a:lnTo>
                <a:lnTo>
                  <a:pt x="1777309" y="615417"/>
                </a:lnTo>
                <a:lnTo>
                  <a:pt x="1769640" y="617270"/>
                </a:lnTo>
                <a:lnTo>
                  <a:pt x="1762235" y="618858"/>
                </a:lnTo>
                <a:lnTo>
                  <a:pt x="1754565" y="620446"/>
                </a:lnTo>
                <a:lnTo>
                  <a:pt x="1746631" y="621769"/>
                </a:lnTo>
                <a:lnTo>
                  <a:pt x="1738697" y="622828"/>
                </a:lnTo>
                <a:lnTo>
                  <a:pt x="1731027" y="623622"/>
                </a:lnTo>
                <a:lnTo>
                  <a:pt x="1723093" y="624416"/>
                </a:lnTo>
                <a:lnTo>
                  <a:pt x="1714895" y="624681"/>
                </a:lnTo>
                <a:lnTo>
                  <a:pt x="1706961" y="625210"/>
                </a:lnTo>
                <a:lnTo>
                  <a:pt x="1699027" y="625475"/>
                </a:lnTo>
                <a:lnTo>
                  <a:pt x="1685803" y="625210"/>
                </a:lnTo>
                <a:lnTo>
                  <a:pt x="1672580" y="624152"/>
                </a:lnTo>
                <a:lnTo>
                  <a:pt x="1659357" y="622563"/>
                </a:lnTo>
                <a:lnTo>
                  <a:pt x="1646398" y="620711"/>
                </a:lnTo>
                <a:lnTo>
                  <a:pt x="1633439" y="618328"/>
                </a:lnTo>
                <a:lnTo>
                  <a:pt x="1620744" y="615152"/>
                </a:lnTo>
                <a:lnTo>
                  <a:pt x="1608314" y="611711"/>
                </a:lnTo>
                <a:lnTo>
                  <a:pt x="1596413" y="607741"/>
                </a:lnTo>
                <a:lnTo>
                  <a:pt x="1584248" y="603241"/>
                </a:lnTo>
                <a:lnTo>
                  <a:pt x="1572611" y="598211"/>
                </a:lnTo>
                <a:lnTo>
                  <a:pt x="1561239" y="592918"/>
                </a:lnTo>
                <a:lnTo>
                  <a:pt x="1549867" y="587094"/>
                </a:lnTo>
                <a:lnTo>
                  <a:pt x="1539024" y="580742"/>
                </a:lnTo>
                <a:lnTo>
                  <a:pt x="1528180" y="573860"/>
                </a:lnTo>
                <a:lnTo>
                  <a:pt x="1517866" y="566713"/>
                </a:lnTo>
                <a:lnTo>
                  <a:pt x="1508081" y="559301"/>
                </a:lnTo>
                <a:lnTo>
                  <a:pt x="1510197" y="542890"/>
                </a:lnTo>
                <a:lnTo>
                  <a:pt x="1512048" y="525685"/>
                </a:lnTo>
                <a:lnTo>
                  <a:pt x="1513106" y="508744"/>
                </a:lnTo>
                <a:lnTo>
                  <a:pt x="1513635" y="500539"/>
                </a:lnTo>
                <a:lnTo>
                  <a:pt x="1513635" y="491804"/>
                </a:lnTo>
                <a:lnTo>
                  <a:pt x="1513635" y="481481"/>
                </a:lnTo>
                <a:lnTo>
                  <a:pt x="1513106" y="471158"/>
                </a:lnTo>
                <a:lnTo>
                  <a:pt x="1512577" y="461099"/>
                </a:lnTo>
                <a:lnTo>
                  <a:pt x="1511783" y="451306"/>
                </a:lnTo>
                <a:lnTo>
                  <a:pt x="1510726" y="440982"/>
                </a:lnTo>
                <a:lnTo>
                  <a:pt x="1509403" y="431189"/>
                </a:lnTo>
                <a:lnTo>
                  <a:pt x="1508081" y="421395"/>
                </a:lnTo>
                <a:lnTo>
                  <a:pt x="1506230" y="411337"/>
                </a:lnTo>
                <a:lnTo>
                  <a:pt x="1504378" y="401808"/>
                </a:lnTo>
                <a:lnTo>
                  <a:pt x="1501998" y="392014"/>
                </a:lnTo>
                <a:lnTo>
                  <a:pt x="1499882" y="382485"/>
                </a:lnTo>
                <a:lnTo>
                  <a:pt x="1497238" y="372956"/>
                </a:lnTo>
                <a:lnTo>
                  <a:pt x="1494329" y="363691"/>
                </a:lnTo>
                <a:lnTo>
                  <a:pt x="1491684" y="354427"/>
                </a:lnTo>
                <a:lnTo>
                  <a:pt x="1488510" y="345163"/>
                </a:lnTo>
                <a:lnTo>
                  <a:pt x="1485072" y="335898"/>
                </a:lnTo>
                <a:lnTo>
                  <a:pt x="1481370" y="326899"/>
                </a:lnTo>
                <a:lnTo>
                  <a:pt x="1477667" y="317899"/>
                </a:lnTo>
                <a:lnTo>
                  <a:pt x="1473700" y="309164"/>
                </a:lnTo>
                <a:lnTo>
                  <a:pt x="1469733" y="300429"/>
                </a:lnTo>
                <a:lnTo>
                  <a:pt x="1465502" y="291694"/>
                </a:lnTo>
                <a:lnTo>
                  <a:pt x="1460741" y="283224"/>
                </a:lnTo>
                <a:lnTo>
                  <a:pt x="1456245" y="274754"/>
                </a:lnTo>
                <a:lnTo>
                  <a:pt x="1451220" y="266548"/>
                </a:lnTo>
                <a:lnTo>
                  <a:pt x="1446460" y="258078"/>
                </a:lnTo>
                <a:lnTo>
                  <a:pt x="1441171" y="250137"/>
                </a:lnTo>
                <a:lnTo>
                  <a:pt x="1435881" y="242196"/>
                </a:lnTo>
                <a:lnTo>
                  <a:pt x="1430327" y="234520"/>
                </a:lnTo>
                <a:lnTo>
                  <a:pt x="1424509" y="226844"/>
                </a:lnTo>
                <a:lnTo>
                  <a:pt x="1418691" y="218903"/>
                </a:lnTo>
                <a:lnTo>
                  <a:pt x="1412872" y="211492"/>
                </a:lnTo>
                <a:lnTo>
                  <a:pt x="1406525" y="204080"/>
                </a:lnTo>
                <a:lnTo>
                  <a:pt x="1411021" y="193492"/>
                </a:lnTo>
                <a:lnTo>
                  <a:pt x="1415517" y="182375"/>
                </a:lnTo>
                <a:lnTo>
                  <a:pt x="1420807" y="171787"/>
                </a:lnTo>
                <a:lnTo>
                  <a:pt x="1426360" y="161464"/>
                </a:lnTo>
                <a:lnTo>
                  <a:pt x="1432179" y="151141"/>
                </a:lnTo>
                <a:lnTo>
                  <a:pt x="1438261" y="141347"/>
                </a:lnTo>
                <a:lnTo>
                  <a:pt x="1445138" y="131818"/>
                </a:lnTo>
                <a:lnTo>
                  <a:pt x="1452014" y="122289"/>
                </a:lnTo>
                <a:lnTo>
                  <a:pt x="1459419" y="113025"/>
                </a:lnTo>
                <a:lnTo>
                  <a:pt x="1467088" y="104290"/>
                </a:lnTo>
                <a:lnTo>
                  <a:pt x="1474758" y="95555"/>
                </a:lnTo>
                <a:lnTo>
                  <a:pt x="1482956" y="87349"/>
                </a:lnTo>
                <a:lnTo>
                  <a:pt x="1491684" y="79673"/>
                </a:lnTo>
                <a:lnTo>
                  <a:pt x="1500676" y="71997"/>
                </a:lnTo>
                <a:lnTo>
                  <a:pt x="1509403" y="64586"/>
                </a:lnTo>
                <a:lnTo>
                  <a:pt x="1519189" y="57704"/>
                </a:lnTo>
                <a:lnTo>
                  <a:pt x="1528709" y="51086"/>
                </a:lnTo>
                <a:lnTo>
                  <a:pt x="1538495" y="44734"/>
                </a:lnTo>
                <a:lnTo>
                  <a:pt x="1548544" y="38910"/>
                </a:lnTo>
                <a:lnTo>
                  <a:pt x="1559123" y="33352"/>
                </a:lnTo>
                <a:lnTo>
                  <a:pt x="1569966" y="28058"/>
                </a:lnTo>
                <a:lnTo>
                  <a:pt x="1580810" y="23558"/>
                </a:lnTo>
                <a:lnTo>
                  <a:pt x="1591653" y="19323"/>
                </a:lnTo>
                <a:lnTo>
                  <a:pt x="1602760" y="15617"/>
                </a:lnTo>
                <a:lnTo>
                  <a:pt x="1614133" y="11911"/>
                </a:lnTo>
                <a:lnTo>
                  <a:pt x="1626034" y="8735"/>
                </a:lnTo>
                <a:lnTo>
                  <a:pt x="1637670" y="6353"/>
                </a:lnTo>
                <a:lnTo>
                  <a:pt x="1649571" y="3970"/>
                </a:lnTo>
                <a:lnTo>
                  <a:pt x="1662001" y="2647"/>
                </a:lnTo>
                <a:lnTo>
                  <a:pt x="1673902" y="1323"/>
                </a:lnTo>
                <a:lnTo>
                  <a:pt x="1686597" y="265"/>
                </a:lnTo>
                <a:lnTo>
                  <a:pt x="1699027" y="0"/>
                </a:lnTo>
                <a:close/>
                <a:moveTo>
                  <a:pt x="445686" y="0"/>
                </a:moveTo>
                <a:lnTo>
                  <a:pt x="458116" y="265"/>
                </a:lnTo>
                <a:lnTo>
                  <a:pt x="470546" y="1323"/>
                </a:lnTo>
                <a:lnTo>
                  <a:pt x="482712" y="2647"/>
                </a:lnTo>
                <a:lnTo>
                  <a:pt x="494877" y="3970"/>
                </a:lnTo>
                <a:lnTo>
                  <a:pt x="507043" y="6353"/>
                </a:lnTo>
                <a:lnTo>
                  <a:pt x="518680" y="8735"/>
                </a:lnTo>
                <a:lnTo>
                  <a:pt x="530316" y="11911"/>
                </a:lnTo>
                <a:lnTo>
                  <a:pt x="541953" y="15617"/>
                </a:lnTo>
                <a:lnTo>
                  <a:pt x="552796" y="19323"/>
                </a:lnTo>
                <a:lnTo>
                  <a:pt x="563904" y="23558"/>
                </a:lnTo>
                <a:lnTo>
                  <a:pt x="574747" y="28058"/>
                </a:lnTo>
                <a:lnTo>
                  <a:pt x="585590" y="33352"/>
                </a:lnTo>
                <a:lnTo>
                  <a:pt x="596169" y="38910"/>
                </a:lnTo>
                <a:lnTo>
                  <a:pt x="606218" y="44734"/>
                </a:lnTo>
                <a:lnTo>
                  <a:pt x="616004" y="51086"/>
                </a:lnTo>
                <a:lnTo>
                  <a:pt x="625525" y="57704"/>
                </a:lnTo>
                <a:lnTo>
                  <a:pt x="635045" y="64586"/>
                </a:lnTo>
                <a:lnTo>
                  <a:pt x="644037" y="71997"/>
                </a:lnTo>
                <a:lnTo>
                  <a:pt x="653029" y="79673"/>
                </a:lnTo>
                <a:lnTo>
                  <a:pt x="661757" y="87349"/>
                </a:lnTo>
                <a:lnTo>
                  <a:pt x="669955" y="95555"/>
                </a:lnTo>
                <a:lnTo>
                  <a:pt x="677625" y="104290"/>
                </a:lnTo>
                <a:lnTo>
                  <a:pt x="685294" y="113025"/>
                </a:lnTo>
                <a:lnTo>
                  <a:pt x="692699" y="122289"/>
                </a:lnTo>
                <a:lnTo>
                  <a:pt x="699576" y="131818"/>
                </a:lnTo>
                <a:lnTo>
                  <a:pt x="706452" y="141347"/>
                </a:lnTo>
                <a:lnTo>
                  <a:pt x="712534" y="151141"/>
                </a:lnTo>
                <a:lnTo>
                  <a:pt x="718353" y="161464"/>
                </a:lnTo>
                <a:lnTo>
                  <a:pt x="723907" y="171787"/>
                </a:lnTo>
                <a:lnTo>
                  <a:pt x="729196" y="182375"/>
                </a:lnTo>
                <a:lnTo>
                  <a:pt x="733692" y="193492"/>
                </a:lnTo>
                <a:lnTo>
                  <a:pt x="738188" y="204080"/>
                </a:lnTo>
                <a:lnTo>
                  <a:pt x="731841" y="211492"/>
                </a:lnTo>
                <a:lnTo>
                  <a:pt x="726022" y="218903"/>
                </a:lnTo>
                <a:lnTo>
                  <a:pt x="720204" y="226844"/>
                </a:lnTo>
                <a:lnTo>
                  <a:pt x="714386" y="234520"/>
                </a:lnTo>
                <a:lnTo>
                  <a:pt x="709096" y="242196"/>
                </a:lnTo>
                <a:lnTo>
                  <a:pt x="703543" y="250137"/>
                </a:lnTo>
                <a:lnTo>
                  <a:pt x="698253" y="258078"/>
                </a:lnTo>
                <a:lnTo>
                  <a:pt x="693493" y="266548"/>
                </a:lnTo>
                <a:lnTo>
                  <a:pt x="688468" y="274754"/>
                </a:lnTo>
                <a:lnTo>
                  <a:pt x="683972" y="283224"/>
                </a:lnTo>
                <a:lnTo>
                  <a:pt x="679476" y="291694"/>
                </a:lnTo>
                <a:lnTo>
                  <a:pt x="675244" y="300429"/>
                </a:lnTo>
                <a:lnTo>
                  <a:pt x="671013" y="309164"/>
                </a:lnTo>
                <a:lnTo>
                  <a:pt x="666782" y="317899"/>
                </a:lnTo>
                <a:lnTo>
                  <a:pt x="663079" y="326899"/>
                </a:lnTo>
                <a:lnTo>
                  <a:pt x="659905" y="335898"/>
                </a:lnTo>
                <a:lnTo>
                  <a:pt x="656467" y="345163"/>
                </a:lnTo>
                <a:lnTo>
                  <a:pt x="653294" y="354427"/>
                </a:lnTo>
                <a:lnTo>
                  <a:pt x="650385" y="363691"/>
                </a:lnTo>
                <a:lnTo>
                  <a:pt x="647475" y="372956"/>
                </a:lnTo>
                <a:lnTo>
                  <a:pt x="645095" y="382485"/>
                </a:lnTo>
                <a:lnTo>
                  <a:pt x="642450" y="392014"/>
                </a:lnTo>
                <a:lnTo>
                  <a:pt x="640335" y="401808"/>
                </a:lnTo>
                <a:lnTo>
                  <a:pt x="638483" y="411337"/>
                </a:lnTo>
                <a:lnTo>
                  <a:pt x="636632" y="421395"/>
                </a:lnTo>
                <a:lnTo>
                  <a:pt x="635574" y="431189"/>
                </a:lnTo>
                <a:lnTo>
                  <a:pt x="633988" y="440982"/>
                </a:lnTo>
                <a:lnTo>
                  <a:pt x="632930" y="451306"/>
                </a:lnTo>
                <a:lnTo>
                  <a:pt x="632136" y="461099"/>
                </a:lnTo>
                <a:lnTo>
                  <a:pt x="631872" y="471158"/>
                </a:lnTo>
                <a:lnTo>
                  <a:pt x="631078" y="481481"/>
                </a:lnTo>
                <a:lnTo>
                  <a:pt x="631078" y="491804"/>
                </a:lnTo>
                <a:lnTo>
                  <a:pt x="631078" y="500539"/>
                </a:lnTo>
                <a:lnTo>
                  <a:pt x="631343" y="508744"/>
                </a:lnTo>
                <a:lnTo>
                  <a:pt x="632665" y="525685"/>
                </a:lnTo>
                <a:lnTo>
                  <a:pt x="634516" y="542890"/>
                </a:lnTo>
                <a:lnTo>
                  <a:pt x="636897" y="559301"/>
                </a:lnTo>
                <a:lnTo>
                  <a:pt x="626847" y="566713"/>
                </a:lnTo>
                <a:lnTo>
                  <a:pt x="616268" y="573860"/>
                </a:lnTo>
                <a:lnTo>
                  <a:pt x="605954" y="580742"/>
                </a:lnTo>
                <a:lnTo>
                  <a:pt x="594846" y="587094"/>
                </a:lnTo>
                <a:lnTo>
                  <a:pt x="583739" y="592918"/>
                </a:lnTo>
                <a:lnTo>
                  <a:pt x="572102" y="598211"/>
                </a:lnTo>
                <a:lnTo>
                  <a:pt x="560201" y="603241"/>
                </a:lnTo>
                <a:lnTo>
                  <a:pt x="548300" y="607741"/>
                </a:lnTo>
                <a:lnTo>
                  <a:pt x="536399" y="611711"/>
                </a:lnTo>
                <a:lnTo>
                  <a:pt x="523969" y="615152"/>
                </a:lnTo>
                <a:lnTo>
                  <a:pt x="511274" y="618328"/>
                </a:lnTo>
                <a:lnTo>
                  <a:pt x="498316" y="620711"/>
                </a:lnTo>
                <a:lnTo>
                  <a:pt x="485357" y="622563"/>
                </a:lnTo>
                <a:lnTo>
                  <a:pt x="472398" y="624152"/>
                </a:lnTo>
                <a:lnTo>
                  <a:pt x="458910" y="625210"/>
                </a:lnTo>
                <a:lnTo>
                  <a:pt x="445686" y="625475"/>
                </a:lnTo>
                <a:lnTo>
                  <a:pt x="437752" y="625210"/>
                </a:lnTo>
                <a:lnTo>
                  <a:pt x="429554" y="624681"/>
                </a:lnTo>
                <a:lnTo>
                  <a:pt x="421620" y="624416"/>
                </a:lnTo>
                <a:lnTo>
                  <a:pt x="413686" y="623622"/>
                </a:lnTo>
                <a:lnTo>
                  <a:pt x="406016" y="622828"/>
                </a:lnTo>
                <a:lnTo>
                  <a:pt x="398082" y="621769"/>
                </a:lnTo>
                <a:lnTo>
                  <a:pt x="390148" y="620446"/>
                </a:lnTo>
                <a:lnTo>
                  <a:pt x="382479" y="618858"/>
                </a:lnTo>
                <a:lnTo>
                  <a:pt x="375073" y="617270"/>
                </a:lnTo>
                <a:lnTo>
                  <a:pt x="367404" y="615417"/>
                </a:lnTo>
                <a:lnTo>
                  <a:pt x="359999" y="613299"/>
                </a:lnTo>
                <a:lnTo>
                  <a:pt x="352594" y="611182"/>
                </a:lnTo>
                <a:lnTo>
                  <a:pt x="345453" y="608799"/>
                </a:lnTo>
                <a:lnTo>
                  <a:pt x="338312" y="606152"/>
                </a:lnTo>
                <a:lnTo>
                  <a:pt x="331172" y="603505"/>
                </a:lnTo>
                <a:lnTo>
                  <a:pt x="324031" y="600858"/>
                </a:lnTo>
                <a:lnTo>
                  <a:pt x="317155" y="597682"/>
                </a:lnTo>
                <a:lnTo>
                  <a:pt x="310279" y="594506"/>
                </a:lnTo>
                <a:lnTo>
                  <a:pt x="296791" y="587359"/>
                </a:lnTo>
                <a:lnTo>
                  <a:pt x="283568" y="579948"/>
                </a:lnTo>
                <a:lnTo>
                  <a:pt x="271138" y="572007"/>
                </a:lnTo>
                <a:lnTo>
                  <a:pt x="258708" y="563007"/>
                </a:lnTo>
                <a:lnTo>
                  <a:pt x="247071" y="553743"/>
                </a:lnTo>
                <a:lnTo>
                  <a:pt x="235699" y="543949"/>
                </a:lnTo>
                <a:lnTo>
                  <a:pt x="224856" y="533891"/>
                </a:lnTo>
                <a:lnTo>
                  <a:pt x="214277" y="523038"/>
                </a:lnTo>
                <a:lnTo>
                  <a:pt x="204756" y="511656"/>
                </a:lnTo>
                <a:lnTo>
                  <a:pt x="195235" y="499480"/>
                </a:lnTo>
                <a:lnTo>
                  <a:pt x="186508" y="487569"/>
                </a:lnTo>
                <a:lnTo>
                  <a:pt x="178574" y="474863"/>
                </a:lnTo>
                <a:lnTo>
                  <a:pt x="170904" y="461629"/>
                </a:lnTo>
                <a:lnTo>
                  <a:pt x="164028" y="448129"/>
                </a:lnTo>
                <a:lnTo>
                  <a:pt x="161119" y="441247"/>
                </a:lnTo>
                <a:lnTo>
                  <a:pt x="157945" y="434630"/>
                </a:lnTo>
                <a:lnTo>
                  <a:pt x="154772" y="427483"/>
                </a:lnTo>
                <a:lnTo>
                  <a:pt x="152392" y="420072"/>
                </a:lnTo>
                <a:lnTo>
                  <a:pt x="149747" y="412925"/>
                </a:lnTo>
                <a:lnTo>
                  <a:pt x="147367" y="405513"/>
                </a:lnTo>
                <a:lnTo>
                  <a:pt x="145251" y="398102"/>
                </a:lnTo>
                <a:lnTo>
                  <a:pt x="143135" y="390690"/>
                </a:lnTo>
                <a:lnTo>
                  <a:pt x="141284" y="383279"/>
                </a:lnTo>
                <a:lnTo>
                  <a:pt x="139697" y="375603"/>
                </a:lnTo>
                <a:lnTo>
                  <a:pt x="138110" y="367927"/>
                </a:lnTo>
                <a:lnTo>
                  <a:pt x="137052" y="360250"/>
                </a:lnTo>
                <a:lnTo>
                  <a:pt x="135730" y="352574"/>
                </a:lnTo>
                <a:lnTo>
                  <a:pt x="134937" y="344898"/>
                </a:lnTo>
                <a:lnTo>
                  <a:pt x="134143" y="336693"/>
                </a:lnTo>
                <a:lnTo>
                  <a:pt x="133614" y="328752"/>
                </a:lnTo>
                <a:lnTo>
                  <a:pt x="133350" y="320811"/>
                </a:lnTo>
                <a:lnTo>
                  <a:pt x="133350" y="312870"/>
                </a:lnTo>
                <a:lnTo>
                  <a:pt x="133350" y="304664"/>
                </a:lnTo>
                <a:lnTo>
                  <a:pt x="133614" y="296723"/>
                </a:lnTo>
                <a:lnTo>
                  <a:pt x="134143" y="288783"/>
                </a:lnTo>
                <a:lnTo>
                  <a:pt x="134937" y="280577"/>
                </a:lnTo>
                <a:lnTo>
                  <a:pt x="135730" y="272901"/>
                </a:lnTo>
                <a:lnTo>
                  <a:pt x="137052" y="265225"/>
                </a:lnTo>
                <a:lnTo>
                  <a:pt x="138110" y="257549"/>
                </a:lnTo>
                <a:lnTo>
                  <a:pt x="139697" y="249872"/>
                </a:lnTo>
                <a:lnTo>
                  <a:pt x="141284" y="242196"/>
                </a:lnTo>
                <a:lnTo>
                  <a:pt x="143135" y="234785"/>
                </a:lnTo>
                <a:lnTo>
                  <a:pt x="145251" y="227109"/>
                </a:lnTo>
                <a:lnTo>
                  <a:pt x="147367" y="219962"/>
                </a:lnTo>
                <a:lnTo>
                  <a:pt x="149747" y="212550"/>
                </a:lnTo>
                <a:lnTo>
                  <a:pt x="152392" y="205139"/>
                </a:lnTo>
                <a:lnTo>
                  <a:pt x="154772" y="197992"/>
                </a:lnTo>
                <a:lnTo>
                  <a:pt x="157945" y="190845"/>
                </a:lnTo>
                <a:lnTo>
                  <a:pt x="161119" y="184228"/>
                </a:lnTo>
                <a:lnTo>
                  <a:pt x="164028" y="177081"/>
                </a:lnTo>
                <a:lnTo>
                  <a:pt x="170904" y="163846"/>
                </a:lnTo>
                <a:lnTo>
                  <a:pt x="178574" y="150612"/>
                </a:lnTo>
                <a:lnTo>
                  <a:pt x="186508" y="137906"/>
                </a:lnTo>
                <a:lnTo>
                  <a:pt x="195235" y="125466"/>
                </a:lnTo>
                <a:lnTo>
                  <a:pt x="204756" y="113819"/>
                </a:lnTo>
                <a:lnTo>
                  <a:pt x="214277" y="102437"/>
                </a:lnTo>
                <a:lnTo>
                  <a:pt x="224856" y="91585"/>
                </a:lnTo>
                <a:lnTo>
                  <a:pt x="235699" y="81526"/>
                </a:lnTo>
                <a:lnTo>
                  <a:pt x="247071" y="71732"/>
                </a:lnTo>
                <a:lnTo>
                  <a:pt x="258708" y="62468"/>
                </a:lnTo>
                <a:lnTo>
                  <a:pt x="271138" y="53468"/>
                </a:lnTo>
                <a:lnTo>
                  <a:pt x="283568" y="45528"/>
                </a:lnTo>
                <a:lnTo>
                  <a:pt x="296791" y="38116"/>
                </a:lnTo>
                <a:lnTo>
                  <a:pt x="310279" y="30969"/>
                </a:lnTo>
                <a:lnTo>
                  <a:pt x="317155" y="27793"/>
                </a:lnTo>
                <a:lnTo>
                  <a:pt x="324031" y="24881"/>
                </a:lnTo>
                <a:lnTo>
                  <a:pt x="331172" y="21970"/>
                </a:lnTo>
                <a:lnTo>
                  <a:pt x="338312" y="19323"/>
                </a:lnTo>
                <a:lnTo>
                  <a:pt x="345453" y="16676"/>
                </a:lnTo>
                <a:lnTo>
                  <a:pt x="352594" y="14294"/>
                </a:lnTo>
                <a:lnTo>
                  <a:pt x="359999" y="12176"/>
                </a:lnTo>
                <a:lnTo>
                  <a:pt x="367404" y="10058"/>
                </a:lnTo>
                <a:lnTo>
                  <a:pt x="375073" y="8206"/>
                </a:lnTo>
                <a:lnTo>
                  <a:pt x="382479" y="6617"/>
                </a:lnTo>
                <a:lnTo>
                  <a:pt x="390148" y="5029"/>
                </a:lnTo>
                <a:lnTo>
                  <a:pt x="398082" y="3706"/>
                </a:lnTo>
                <a:lnTo>
                  <a:pt x="406016" y="2912"/>
                </a:lnTo>
                <a:lnTo>
                  <a:pt x="413686" y="1853"/>
                </a:lnTo>
                <a:lnTo>
                  <a:pt x="421620" y="1059"/>
                </a:lnTo>
                <a:lnTo>
                  <a:pt x="429554" y="794"/>
                </a:lnTo>
                <a:lnTo>
                  <a:pt x="437752" y="265"/>
                </a:lnTo>
                <a:lnTo>
                  <a:pt x="445686" y="0"/>
                </a:lnTo>
                <a:close/>
              </a:path>
            </a:pathLst>
          </a:custGeom>
          <a:solidFill>
            <a:srgbClr val="FFFFFF">
              <a:alpha val="100000"/>
            </a:srgbClr>
          </a:solidFill>
          <a:ln w="9525">
            <a:noFill/>
          </a:ln>
        </p:spPr>
        <p:txBody>
          <a:bodyPr/>
          <a:lstStyle/>
          <a:p>
            <a:endParaRPr lang="zh-CN" altLang="en-US">
              <a:ea typeface="Arial Unicode MS" panose="020B0604020202020204" charset="-122"/>
            </a:endParaRPr>
          </a:p>
        </p:txBody>
      </p:sp>
      <p:sp>
        <p:nvSpPr>
          <p:cNvPr id="5133" name="KSO_Shape"/>
          <p:cNvSpPr/>
          <p:nvPr/>
        </p:nvSpPr>
        <p:spPr>
          <a:xfrm>
            <a:off x="705803" y="4390073"/>
            <a:ext cx="620712" cy="409575"/>
          </a:xfrm>
          <a:custGeom>
            <a:avLst/>
            <a:gdLst/>
            <a:ahLst/>
            <a:cxnLst>
              <a:cxn ang="0">
                <a:pos x="378230" y="43197"/>
              </a:cxn>
              <a:cxn ang="0">
                <a:pos x="391819" y="54843"/>
              </a:cxn>
              <a:cxn ang="0">
                <a:pos x="399109" y="72596"/>
              </a:cxn>
              <a:cxn ang="0">
                <a:pos x="397623" y="96598"/>
              </a:cxn>
              <a:cxn ang="0">
                <a:pos x="385661" y="121311"/>
              </a:cxn>
              <a:cxn ang="0">
                <a:pos x="366693" y="153835"/>
              </a:cxn>
              <a:cxn ang="0">
                <a:pos x="359333" y="151633"/>
              </a:cxn>
              <a:cxn ang="0">
                <a:pos x="340293" y="116908"/>
              </a:cxn>
              <a:cxn ang="0">
                <a:pos x="330173" y="91202"/>
              </a:cxn>
              <a:cxn ang="0">
                <a:pos x="330739" y="68691"/>
              </a:cxn>
              <a:cxn ang="0">
                <a:pos x="339444" y="51932"/>
              </a:cxn>
              <a:cxn ang="0">
                <a:pos x="354024" y="41919"/>
              </a:cxn>
              <a:cxn ang="0">
                <a:pos x="502301" y="8440"/>
              </a:cxn>
              <a:cxn ang="0">
                <a:pos x="512493" y="18585"/>
              </a:cxn>
              <a:cxn ang="0">
                <a:pos x="510511" y="218859"/>
              </a:cxn>
              <a:cxn ang="0">
                <a:pos x="497772" y="225740"/>
              </a:cxn>
              <a:cxn ang="0">
                <a:pos x="376531" y="256175"/>
              </a:cxn>
              <a:cxn ang="0">
                <a:pos x="366906" y="232480"/>
              </a:cxn>
              <a:cxn ang="0">
                <a:pos x="351193" y="213680"/>
              </a:cxn>
              <a:cxn ang="0">
                <a:pos x="292378" y="186934"/>
              </a:cxn>
              <a:cxn ang="0">
                <a:pos x="279780" y="164445"/>
              </a:cxn>
              <a:cxn ang="0">
                <a:pos x="301508" y="154016"/>
              </a:cxn>
              <a:cxn ang="0">
                <a:pos x="354803" y="210274"/>
              </a:cxn>
              <a:cxn ang="0">
                <a:pos x="353670" y="170191"/>
              </a:cxn>
              <a:cxn ang="0">
                <a:pos x="363508" y="157350"/>
              </a:cxn>
              <a:cxn ang="0">
                <a:pos x="375965" y="168063"/>
              </a:cxn>
              <a:cxn ang="0">
                <a:pos x="370869" y="186792"/>
              </a:cxn>
              <a:cxn ang="0">
                <a:pos x="403709" y="146141"/>
              </a:cxn>
              <a:cxn ang="0">
                <a:pos x="444547" y="160401"/>
              </a:cxn>
              <a:cxn ang="0">
                <a:pos x="453748" y="171894"/>
              </a:cxn>
              <a:cxn ang="0">
                <a:pos x="458844" y="197505"/>
              </a:cxn>
              <a:cxn ang="0">
                <a:pos x="455447" y="207649"/>
              </a:cxn>
              <a:cxn ang="0">
                <a:pos x="251398" y="15180"/>
              </a:cxn>
              <a:cxn ang="0">
                <a:pos x="187060" y="355"/>
              </a:cxn>
              <a:cxn ang="0">
                <a:pos x="217906" y="13189"/>
              </a:cxn>
              <a:cxn ang="0">
                <a:pos x="239414" y="40561"/>
              </a:cxn>
              <a:cxn ang="0">
                <a:pos x="247550" y="77505"/>
              </a:cxn>
              <a:cxn ang="0">
                <a:pos x="244578" y="102536"/>
              </a:cxn>
              <a:cxn ang="0">
                <a:pos x="236230" y="127780"/>
              </a:cxn>
              <a:cxn ang="0">
                <a:pos x="223425" y="150612"/>
              </a:cxn>
              <a:cxn ang="0">
                <a:pos x="296366" y="213722"/>
              </a:cxn>
              <a:cxn ang="0">
                <a:pos x="338037" y="233081"/>
              </a:cxn>
              <a:cxn ang="0">
                <a:pos x="350065" y="251375"/>
              </a:cxn>
              <a:cxn ang="0">
                <a:pos x="358130" y="283143"/>
              </a:cxn>
              <a:cxn ang="0">
                <a:pos x="359757" y="313422"/>
              </a:cxn>
              <a:cxn ang="0">
                <a:pos x="346952" y="322640"/>
              </a:cxn>
              <a:cxn ang="0">
                <a:pos x="306271" y="332780"/>
              </a:cxn>
              <a:cxn ang="0">
                <a:pos x="237645" y="338523"/>
              </a:cxn>
              <a:cxn ang="0">
                <a:pos x="99119" y="337460"/>
              </a:cxn>
              <a:cxn ang="0">
                <a:pos x="37143" y="329731"/>
              </a:cxn>
              <a:cxn ang="0">
                <a:pos x="5165" y="318385"/>
              </a:cxn>
              <a:cxn ang="0">
                <a:pos x="0" y="311223"/>
              </a:cxn>
              <a:cxn ang="0">
                <a:pos x="4528" y="270308"/>
              </a:cxn>
              <a:cxn ang="0">
                <a:pos x="15848" y="240384"/>
              </a:cxn>
              <a:cxn ang="0">
                <a:pos x="26601" y="229961"/>
              </a:cxn>
              <a:cxn ang="0">
                <a:pos x="117231" y="191882"/>
              </a:cxn>
              <a:cxn ang="0">
                <a:pos x="131310" y="141962"/>
              </a:cxn>
              <a:cxn ang="0">
                <a:pos x="120131" y="117852"/>
              </a:cxn>
              <a:cxn ang="0">
                <a:pos x="113905" y="92325"/>
              </a:cxn>
              <a:cxn ang="0">
                <a:pos x="114118" y="61905"/>
              </a:cxn>
              <a:cxn ang="0">
                <a:pos x="128126" y="28151"/>
              </a:cxn>
              <a:cxn ang="0">
                <a:pos x="153878" y="6098"/>
              </a:cxn>
            </a:cxnLst>
            <a:rect l="0" t="0" r="0" b="0"/>
            <a:pathLst>
              <a:path w="2301875" h="1517650">
                <a:moveTo>
                  <a:pt x="1627188" y="179387"/>
                </a:moveTo>
                <a:lnTo>
                  <a:pt x="1635125" y="179387"/>
                </a:lnTo>
                <a:lnTo>
                  <a:pt x="1643380" y="179387"/>
                </a:lnTo>
                <a:lnTo>
                  <a:pt x="1651635" y="180023"/>
                </a:lnTo>
                <a:lnTo>
                  <a:pt x="1659255" y="181295"/>
                </a:lnTo>
                <a:lnTo>
                  <a:pt x="1667510" y="183202"/>
                </a:lnTo>
                <a:lnTo>
                  <a:pt x="1674812" y="184791"/>
                </a:lnTo>
                <a:lnTo>
                  <a:pt x="1682432" y="187652"/>
                </a:lnTo>
                <a:lnTo>
                  <a:pt x="1689735" y="190514"/>
                </a:lnTo>
                <a:lnTo>
                  <a:pt x="1696720" y="193375"/>
                </a:lnTo>
                <a:lnTo>
                  <a:pt x="1703705" y="197189"/>
                </a:lnTo>
                <a:lnTo>
                  <a:pt x="1711008" y="201322"/>
                </a:lnTo>
                <a:lnTo>
                  <a:pt x="1717358" y="205455"/>
                </a:lnTo>
                <a:lnTo>
                  <a:pt x="1723708" y="210541"/>
                </a:lnTo>
                <a:lnTo>
                  <a:pt x="1730058" y="215627"/>
                </a:lnTo>
                <a:lnTo>
                  <a:pt x="1736408" y="220713"/>
                </a:lnTo>
                <a:lnTo>
                  <a:pt x="1741805" y="226753"/>
                </a:lnTo>
                <a:lnTo>
                  <a:pt x="1747520" y="232476"/>
                </a:lnTo>
                <a:lnTo>
                  <a:pt x="1752600" y="239151"/>
                </a:lnTo>
                <a:lnTo>
                  <a:pt x="1757680" y="245509"/>
                </a:lnTo>
                <a:lnTo>
                  <a:pt x="1762442" y="252503"/>
                </a:lnTo>
                <a:lnTo>
                  <a:pt x="1766888" y="259497"/>
                </a:lnTo>
                <a:lnTo>
                  <a:pt x="1771015" y="266808"/>
                </a:lnTo>
                <a:lnTo>
                  <a:pt x="1774508" y="274755"/>
                </a:lnTo>
                <a:lnTo>
                  <a:pt x="1778318" y="282385"/>
                </a:lnTo>
                <a:lnTo>
                  <a:pt x="1781175" y="290650"/>
                </a:lnTo>
                <a:lnTo>
                  <a:pt x="1784350" y="298915"/>
                </a:lnTo>
                <a:lnTo>
                  <a:pt x="1786890" y="307499"/>
                </a:lnTo>
                <a:lnTo>
                  <a:pt x="1789112" y="316082"/>
                </a:lnTo>
                <a:lnTo>
                  <a:pt x="1790382" y="324983"/>
                </a:lnTo>
                <a:lnTo>
                  <a:pt x="1791970" y="333566"/>
                </a:lnTo>
                <a:lnTo>
                  <a:pt x="1793240" y="342785"/>
                </a:lnTo>
                <a:lnTo>
                  <a:pt x="1793875" y="352322"/>
                </a:lnTo>
                <a:lnTo>
                  <a:pt x="1793875" y="361858"/>
                </a:lnTo>
                <a:lnTo>
                  <a:pt x="1793558" y="372985"/>
                </a:lnTo>
                <a:lnTo>
                  <a:pt x="1792605" y="384747"/>
                </a:lnTo>
                <a:lnTo>
                  <a:pt x="1791335" y="396509"/>
                </a:lnTo>
                <a:lnTo>
                  <a:pt x="1789430" y="408271"/>
                </a:lnTo>
                <a:lnTo>
                  <a:pt x="1786890" y="420351"/>
                </a:lnTo>
                <a:lnTo>
                  <a:pt x="1783715" y="432431"/>
                </a:lnTo>
                <a:lnTo>
                  <a:pt x="1780222" y="444511"/>
                </a:lnTo>
                <a:lnTo>
                  <a:pt x="1776412" y="456273"/>
                </a:lnTo>
                <a:lnTo>
                  <a:pt x="1771968" y="468035"/>
                </a:lnTo>
                <a:lnTo>
                  <a:pt x="1767205" y="479797"/>
                </a:lnTo>
                <a:lnTo>
                  <a:pt x="1761808" y="491241"/>
                </a:lnTo>
                <a:lnTo>
                  <a:pt x="1756092" y="502368"/>
                </a:lnTo>
                <a:lnTo>
                  <a:pt x="1750378" y="513176"/>
                </a:lnTo>
                <a:lnTo>
                  <a:pt x="1743710" y="523349"/>
                </a:lnTo>
                <a:lnTo>
                  <a:pt x="1737042" y="533521"/>
                </a:lnTo>
                <a:lnTo>
                  <a:pt x="1730058" y="543058"/>
                </a:lnTo>
                <a:lnTo>
                  <a:pt x="1730058" y="606637"/>
                </a:lnTo>
                <a:lnTo>
                  <a:pt x="1717992" y="620306"/>
                </a:lnTo>
                <a:lnTo>
                  <a:pt x="1704975" y="633976"/>
                </a:lnTo>
                <a:lnTo>
                  <a:pt x="1689735" y="649235"/>
                </a:lnTo>
                <a:lnTo>
                  <a:pt x="1681798" y="657500"/>
                </a:lnTo>
                <a:lnTo>
                  <a:pt x="1673860" y="665129"/>
                </a:lnTo>
                <a:lnTo>
                  <a:pt x="1665922" y="672123"/>
                </a:lnTo>
                <a:lnTo>
                  <a:pt x="1657985" y="678799"/>
                </a:lnTo>
                <a:lnTo>
                  <a:pt x="1651000" y="684521"/>
                </a:lnTo>
                <a:lnTo>
                  <a:pt x="1644968" y="688653"/>
                </a:lnTo>
                <a:lnTo>
                  <a:pt x="1642428" y="689925"/>
                </a:lnTo>
                <a:lnTo>
                  <a:pt x="1639570" y="691197"/>
                </a:lnTo>
                <a:lnTo>
                  <a:pt x="1637030" y="691832"/>
                </a:lnTo>
                <a:lnTo>
                  <a:pt x="1635125" y="692150"/>
                </a:lnTo>
                <a:lnTo>
                  <a:pt x="1633220" y="691832"/>
                </a:lnTo>
                <a:lnTo>
                  <a:pt x="1630998" y="691197"/>
                </a:lnTo>
                <a:lnTo>
                  <a:pt x="1628140" y="689925"/>
                </a:lnTo>
                <a:lnTo>
                  <a:pt x="1625600" y="688653"/>
                </a:lnTo>
                <a:lnTo>
                  <a:pt x="1618932" y="684521"/>
                </a:lnTo>
                <a:lnTo>
                  <a:pt x="1611948" y="678799"/>
                </a:lnTo>
                <a:lnTo>
                  <a:pt x="1604645" y="672123"/>
                </a:lnTo>
                <a:lnTo>
                  <a:pt x="1596708" y="665129"/>
                </a:lnTo>
                <a:lnTo>
                  <a:pt x="1588452" y="657500"/>
                </a:lnTo>
                <a:lnTo>
                  <a:pt x="1580198" y="649235"/>
                </a:lnTo>
                <a:lnTo>
                  <a:pt x="1565275" y="633976"/>
                </a:lnTo>
                <a:lnTo>
                  <a:pt x="1552575" y="620306"/>
                </a:lnTo>
                <a:lnTo>
                  <a:pt x="1540510" y="606637"/>
                </a:lnTo>
                <a:lnTo>
                  <a:pt x="1540510" y="543058"/>
                </a:lnTo>
                <a:lnTo>
                  <a:pt x="1533525" y="533521"/>
                </a:lnTo>
                <a:lnTo>
                  <a:pt x="1526540" y="523349"/>
                </a:lnTo>
                <a:lnTo>
                  <a:pt x="1520190" y="513176"/>
                </a:lnTo>
                <a:lnTo>
                  <a:pt x="1513840" y="502368"/>
                </a:lnTo>
                <a:lnTo>
                  <a:pt x="1508442" y="491241"/>
                </a:lnTo>
                <a:lnTo>
                  <a:pt x="1503362" y="479797"/>
                </a:lnTo>
                <a:lnTo>
                  <a:pt x="1498600" y="468035"/>
                </a:lnTo>
                <a:lnTo>
                  <a:pt x="1494155" y="456273"/>
                </a:lnTo>
                <a:lnTo>
                  <a:pt x="1490028" y="444511"/>
                </a:lnTo>
                <a:lnTo>
                  <a:pt x="1486535" y="432431"/>
                </a:lnTo>
                <a:lnTo>
                  <a:pt x="1483360" y="420351"/>
                </a:lnTo>
                <a:lnTo>
                  <a:pt x="1481138" y="408271"/>
                </a:lnTo>
                <a:lnTo>
                  <a:pt x="1478915" y="396509"/>
                </a:lnTo>
                <a:lnTo>
                  <a:pt x="1477962" y="384747"/>
                </a:lnTo>
                <a:lnTo>
                  <a:pt x="1476692" y="372985"/>
                </a:lnTo>
                <a:lnTo>
                  <a:pt x="1476375" y="361858"/>
                </a:lnTo>
                <a:lnTo>
                  <a:pt x="1476692" y="352322"/>
                </a:lnTo>
                <a:lnTo>
                  <a:pt x="1477328" y="342785"/>
                </a:lnTo>
                <a:lnTo>
                  <a:pt x="1478280" y="333566"/>
                </a:lnTo>
                <a:lnTo>
                  <a:pt x="1479550" y="324983"/>
                </a:lnTo>
                <a:lnTo>
                  <a:pt x="1481455" y="316082"/>
                </a:lnTo>
                <a:lnTo>
                  <a:pt x="1483678" y="307499"/>
                </a:lnTo>
                <a:lnTo>
                  <a:pt x="1486218" y="298915"/>
                </a:lnTo>
                <a:lnTo>
                  <a:pt x="1488758" y="290650"/>
                </a:lnTo>
                <a:lnTo>
                  <a:pt x="1492250" y="282385"/>
                </a:lnTo>
                <a:lnTo>
                  <a:pt x="1495425" y="274755"/>
                </a:lnTo>
                <a:lnTo>
                  <a:pt x="1499552" y="266808"/>
                </a:lnTo>
                <a:lnTo>
                  <a:pt x="1503680" y="259497"/>
                </a:lnTo>
                <a:lnTo>
                  <a:pt x="1508125" y="252503"/>
                </a:lnTo>
                <a:lnTo>
                  <a:pt x="1512888" y="245509"/>
                </a:lnTo>
                <a:lnTo>
                  <a:pt x="1517650" y="239151"/>
                </a:lnTo>
                <a:lnTo>
                  <a:pt x="1522730" y="232476"/>
                </a:lnTo>
                <a:lnTo>
                  <a:pt x="1528445" y="226753"/>
                </a:lnTo>
                <a:lnTo>
                  <a:pt x="1534160" y="220713"/>
                </a:lnTo>
                <a:lnTo>
                  <a:pt x="1540192" y="215627"/>
                </a:lnTo>
                <a:lnTo>
                  <a:pt x="1546542" y="210541"/>
                </a:lnTo>
                <a:lnTo>
                  <a:pt x="1553210" y="205455"/>
                </a:lnTo>
                <a:lnTo>
                  <a:pt x="1559560" y="201322"/>
                </a:lnTo>
                <a:lnTo>
                  <a:pt x="1566228" y="197189"/>
                </a:lnTo>
                <a:lnTo>
                  <a:pt x="1573212" y="193375"/>
                </a:lnTo>
                <a:lnTo>
                  <a:pt x="1580832" y="190514"/>
                </a:lnTo>
                <a:lnTo>
                  <a:pt x="1588135" y="187652"/>
                </a:lnTo>
                <a:lnTo>
                  <a:pt x="1595438" y="184791"/>
                </a:lnTo>
                <a:lnTo>
                  <a:pt x="1603058" y="183202"/>
                </a:lnTo>
                <a:lnTo>
                  <a:pt x="1610995" y="181295"/>
                </a:lnTo>
                <a:lnTo>
                  <a:pt x="1618932" y="180023"/>
                </a:lnTo>
                <a:lnTo>
                  <a:pt x="1627188" y="179387"/>
                </a:lnTo>
                <a:close/>
                <a:moveTo>
                  <a:pt x="1101725" y="34925"/>
                </a:moveTo>
                <a:lnTo>
                  <a:pt x="2232978" y="34925"/>
                </a:lnTo>
                <a:lnTo>
                  <a:pt x="2239962" y="35243"/>
                </a:lnTo>
                <a:lnTo>
                  <a:pt x="2246948" y="36196"/>
                </a:lnTo>
                <a:lnTo>
                  <a:pt x="2253298" y="37784"/>
                </a:lnTo>
                <a:lnTo>
                  <a:pt x="2259965" y="40007"/>
                </a:lnTo>
                <a:lnTo>
                  <a:pt x="2265680" y="42865"/>
                </a:lnTo>
                <a:lnTo>
                  <a:pt x="2271395" y="46676"/>
                </a:lnTo>
                <a:lnTo>
                  <a:pt x="2276792" y="50169"/>
                </a:lnTo>
                <a:lnTo>
                  <a:pt x="2281555" y="54615"/>
                </a:lnTo>
                <a:lnTo>
                  <a:pt x="2286000" y="60014"/>
                </a:lnTo>
                <a:lnTo>
                  <a:pt x="2290128" y="65096"/>
                </a:lnTo>
                <a:lnTo>
                  <a:pt x="2293302" y="71130"/>
                </a:lnTo>
                <a:lnTo>
                  <a:pt x="2296478" y="76846"/>
                </a:lnTo>
                <a:lnTo>
                  <a:pt x="2299018" y="83198"/>
                </a:lnTo>
                <a:lnTo>
                  <a:pt x="2300288" y="89867"/>
                </a:lnTo>
                <a:lnTo>
                  <a:pt x="2301558" y="96537"/>
                </a:lnTo>
                <a:lnTo>
                  <a:pt x="2301875" y="103841"/>
                </a:lnTo>
                <a:lnTo>
                  <a:pt x="2301875" y="941310"/>
                </a:lnTo>
                <a:lnTo>
                  <a:pt x="2301558" y="948614"/>
                </a:lnTo>
                <a:lnTo>
                  <a:pt x="2300288" y="954966"/>
                </a:lnTo>
                <a:lnTo>
                  <a:pt x="2299018" y="961635"/>
                </a:lnTo>
                <a:lnTo>
                  <a:pt x="2296478" y="967987"/>
                </a:lnTo>
                <a:lnTo>
                  <a:pt x="2293302" y="974339"/>
                </a:lnTo>
                <a:lnTo>
                  <a:pt x="2290128" y="979738"/>
                </a:lnTo>
                <a:lnTo>
                  <a:pt x="2286000" y="985137"/>
                </a:lnTo>
                <a:lnTo>
                  <a:pt x="2281555" y="990218"/>
                </a:lnTo>
                <a:lnTo>
                  <a:pt x="2276792" y="994664"/>
                </a:lnTo>
                <a:lnTo>
                  <a:pt x="2271395" y="998475"/>
                </a:lnTo>
                <a:lnTo>
                  <a:pt x="2265680" y="1001969"/>
                </a:lnTo>
                <a:lnTo>
                  <a:pt x="2259965" y="1004827"/>
                </a:lnTo>
                <a:lnTo>
                  <a:pt x="2253298" y="1007050"/>
                </a:lnTo>
                <a:lnTo>
                  <a:pt x="2246948" y="1008955"/>
                </a:lnTo>
                <a:lnTo>
                  <a:pt x="2239962" y="1009908"/>
                </a:lnTo>
                <a:lnTo>
                  <a:pt x="2232978" y="1010543"/>
                </a:lnTo>
                <a:lnTo>
                  <a:pt x="1762125" y="1010543"/>
                </a:lnTo>
                <a:lnTo>
                  <a:pt x="1762125" y="1154726"/>
                </a:lnTo>
                <a:lnTo>
                  <a:pt x="2059622" y="1154726"/>
                </a:lnTo>
                <a:lnTo>
                  <a:pt x="2059622" y="1235075"/>
                </a:lnTo>
                <a:lnTo>
                  <a:pt x="1762125" y="1235075"/>
                </a:lnTo>
                <a:lnTo>
                  <a:pt x="1708150" y="1235075"/>
                </a:lnTo>
                <a:lnTo>
                  <a:pt x="1704658" y="1213162"/>
                </a:lnTo>
                <a:lnTo>
                  <a:pt x="1700212" y="1191566"/>
                </a:lnTo>
                <a:lnTo>
                  <a:pt x="1694815" y="1169335"/>
                </a:lnTo>
                <a:lnTo>
                  <a:pt x="1689100" y="1146787"/>
                </a:lnTo>
                <a:lnTo>
                  <a:pt x="1685608" y="1135989"/>
                </a:lnTo>
                <a:lnTo>
                  <a:pt x="1682115" y="1124874"/>
                </a:lnTo>
                <a:lnTo>
                  <a:pt x="1678305" y="1114076"/>
                </a:lnTo>
                <a:lnTo>
                  <a:pt x="1674812" y="1102960"/>
                </a:lnTo>
                <a:lnTo>
                  <a:pt x="1670368" y="1092162"/>
                </a:lnTo>
                <a:lnTo>
                  <a:pt x="1666240" y="1081682"/>
                </a:lnTo>
                <a:lnTo>
                  <a:pt x="1661478" y="1071202"/>
                </a:lnTo>
                <a:lnTo>
                  <a:pt x="1656715" y="1061039"/>
                </a:lnTo>
                <a:lnTo>
                  <a:pt x="1651318" y="1050559"/>
                </a:lnTo>
                <a:lnTo>
                  <a:pt x="1645920" y="1040714"/>
                </a:lnTo>
                <a:lnTo>
                  <a:pt x="1640522" y="1031186"/>
                </a:lnTo>
                <a:lnTo>
                  <a:pt x="1634172" y="1021341"/>
                </a:lnTo>
                <a:lnTo>
                  <a:pt x="1627822" y="1012131"/>
                </a:lnTo>
                <a:lnTo>
                  <a:pt x="1621472" y="1003556"/>
                </a:lnTo>
                <a:lnTo>
                  <a:pt x="1614488" y="994664"/>
                </a:lnTo>
                <a:lnTo>
                  <a:pt x="1607185" y="986407"/>
                </a:lnTo>
                <a:lnTo>
                  <a:pt x="1599882" y="978467"/>
                </a:lnTo>
                <a:lnTo>
                  <a:pt x="1591945" y="970528"/>
                </a:lnTo>
                <a:lnTo>
                  <a:pt x="1584008" y="963223"/>
                </a:lnTo>
                <a:lnTo>
                  <a:pt x="1575435" y="956554"/>
                </a:lnTo>
                <a:lnTo>
                  <a:pt x="1566545" y="949885"/>
                </a:lnTo>
                <a:lnTo>
                  <a:pt x="1557338" y="943533"/>
                </a:lnTo>
                <a:lnTo>
                  <a:pt x="1548130" y="938134"/>
                </a:lnTo>
                <a:lnTo>
                  <a:pt x="1538288" y="933053"/>
                </a:lnTo>
                <a:lnTo>
                  <a:pt x="1515428" y="922255"/>
                </a:lnTo>
                <a:lnTo>
                  <a:pt x="1490980" y="911140"/>
                </a:lnTo>
                <a:lnTo>
                  <a:pt x="1464945" y="899706"/>
                </a:lnTo>
                <a:lnTo>
                  <a:pt x="1437322" y="887956"/>
                </a:lnTo>
                <a:lnTo>
                  <a:pt x="1376998" y="863184"/>
                </a:lnTo>
                <a:lnTo>
                  <a:pt x="1311592" y="836825"/>
                </a:lnTo>
                <a:lnTo>
                  <a:pt x="1225233" y="801573"/>
                </a:lnTo>
                <a:lnTo>
                  <a:pt x="1229043" y="788235"/>
                </a:lnTo>
                <a:lnTo>
                  <a:pt x="1233488" y="775214"/>
                </a:lnTo>
                <a:lnTo>
                  <a:pt x="1236028" y="768862"/>
                </a:lnTo>
                <a:lnTo>
                  <a:pt x="1238568" y="762510"/>
                </a:lnTo>
                <a:lnTo>
                  <a:pt x="1241425" y="756794"/>
                </a:lnTo>
                <a:lnTo>
                  <a:pt x="1244283" y="751077"/>
                </a:lnTo>
                <a:lnTo>
                  <a:pt x="1247775" y="745678"/>
                </a:lnTo>
                <a:lnTo>
                  <a:pt x="1251268" y="740914"/>
                </a:lnTo>
                <a:lnTo>
                  <a:pt x="1255078" y="736151"/>
                </a:lnTo>
                <a:lnTo>
                  <a:pt x="1258888" y="731705"/>
                </a:lnTo>
                <a:lnTo>
                  <a:pt x="1263333" y="727576"/>
                </a:lnTo>
                <a:lnTo>
                  <a:pt x="1267143" y="723765"/>
                </a:lnTo>
                <a:lnTo>
                  <a:pt x="1271905" y="720907"/>
                </a:lnTo>
                <a:lnTo>
                  <a:pt x="1276985" y="718048"/>
                </a:lnTo>
                <a:lnTo>
                  <a:pt x="1288415" y="712650"/>
                </a:lnTo>
                <a:lnTo>
                  <a:pt x="1300162" y="707886"/>
                </a:lnTo>
                <a:lnTo>
                  <a:pt x="1312545" y="703122"/>
                </a:lnTo>
                <a:lnTo>
                  <a:pt x="1325562" y="698676"/>
                </a:lnTo>
                <a:lnTo>
                  <a:pt x="1352550" y="689466"/>
                </a:lnTo>
                <a:lnTo>
                  <a:pt x="1381442" y="680574"/>
                </a:lnTo>
                <a:lnTo>
                  <a:pt x="1411922" y="670728"/>
                </a:lnTo>
                <a:lnTo>
                  <a:pt x="1427798" y="665647"/>
                </a:lnTo>
                <a:lnTo>
                  <a:pt x="1443355" y="659931"/>
                </a:lnTo>
                <a:lnTo>
                  <a:pt x="1460182" y="654214"/>
                </a:lnTo>
                <a:lnTo>
                  <a:pt x="1476692" y="647545"/>
                </a:lnTo>
                <a:lnTo>
                  <a:pt x="1493202" y="640558"/>
                </a:lnTo>
                <a:lnTo>
                  <a:pt x="1510665" y="632618"/>
                </a:lnTo>
                <a:lnTo>
                  <a:pt x="1561148" y="941310"/>
                </a:lnTo>
                <a:lnTo>
                  <a:pt x="1591628" y="941310"/>
                </a:lnTo>
                <a:lnTo>
                  <a:pt x="1593850" y="917491"/>
                </a:lnTo>
                <a:lnTo>
                  <a:pt x="1596390" y="894943"/>
                </a:lnTo>
                <a:lnTo>
                  <a:pt x="1599882" y="873665"/>
                </a:lnTo>
                <a:lnTo>
                  <a:pt x="1603375" y="853974"/>
                </a:lnTo>
                <a:lnTo>
                  <a:pt x="1607185" y="836190"/>
                </a:lnTo>
                <a:lnTo>
                  <a:pt x="1611630" y="820946"/>
                </a:lnTo>
                <a:lnTo>
                  <a:pt x="1615758" y="806972"/>
                </a:lnTo>
                <a:lnTo>
                  <a:pt x="1620202" y="795857"/>
                </a:lnTo>
                <a:lnTo>
                  <a:pt x="1588452" y="763781"/>
                </a:lnTo>
                <a:lnTo>
                  <a:pt x="1586548" y="761875"/>
                </a:lnTo>
                <a:lnTo>
                  <a:pt x="1585595" y="759652"/>
                </a:lnTo>
                <a:lnTo>
                  <a:pt x="1584642" y="757111"/>
                </a:lnTo>
                <a:lnTo>
                  <a:pt x="1584325" y="754571"/>
                </a:lnTo>
                <a:lnTo>
                  <a:pt x="1584642" y="752348"/>
                </a:lnTo>
                <a:lnTo>
                  <a:pt x="1585595" y="749807"/>
                </a:lnTo>
                <a:lnTo>
                  <a:pt x="1586548" y="747584"/>
                </a:lnTo>
                <a:lnTo>
                  <a:pt x="1588452" y="745361"/>
                </a:lnTo>
                <a:lnTo>
                  <a:pt x="1626235" y="707251"/>
                </a:lnTo>
                <a:lnTo>
                  <a:pt x="1628140" y="705663"/>
                </a:lnTo>
                <a:lnTo>
                  <a:pt x="1630680" y="704392"/>
                </a:lnTo>
                <a:lnTo>
                  <a:pt x="1632902" y="703440"/>
                </a:lnTo>
                <a:lnTo>
                  <a:pt x="1635442" y="703440"/>
                </a:lnTo>
                <a:lnTo>
                  <a:pt x="1638300" y="703440"/>
                </a:lnTo>
                <a:lnTo>
                  <a:pt x="1640522" y="704392"/>
                </a:lnTo>
                <a:lnTo>
                  <a:pt x="1642745" y="705663"/>
                </a:lnTo>
                <a:lnTo>
                  <a:pt x="1644968" y="707251"/>
                </a:lnTo>
                <a:lnTo>
                  <a:pt x="1682750" y="745361"/>
                </a:lnTo>
                <a:lnTo>
                  <a:pt x="1684655" y="747584"/>
                </a:lnTo>
                <a:lnTo>
                  <a:pt x="1685608" y="749807"/>
                </a:lnTo>
                <a:lnTo>
                  <a:pt x="1686560" y="752348"/>
                </a:lnTo>
                <a:lnTo>
                  <a:pt x="1686560" y="754571"/>
                </a:lnTo>
                <a:lnTo>
                  <a:pt x="1686560" y="757111"/>
                </a:lnTo>
                <a:lnTo>
                  <a:pt x="1685608" y="759652"/>
                </a:lnTo>
                <a:lnTo>
                  <a:pt x="1684655" y="761875"/>
                </a:lnTo>
                <a:lnTo>
                  <a:pt x="1682750" y="763781"/>
                </a:lnTo>
                <a:lnTo>
                  <a:pt x="1651000" y="795857"/>
                </a:lnTo>
                <a:lnTo>
                  <a:pt x="1653222" y="800938"/>
                </a:lnTo>
                <a:lnTo>
                  <a:pt x="1655445" y="807290"/>
                </a:lnTo>
                <a:lnTo>
                  <a:pt x="1659572" y="820946"/>
                </a:lnTo>
                <a:lnTo>
                  <a:pt x="1663700" y="836190"/>
                </a:lnTo>
                <a:lnTo>
                  <a:pt x="1667828" y="854292"/>
                </a:lnTo>
                <a:lnTo>
                  <a:pt x="1671320" y="873665"/>
                </a:lnTo>
                <a:lnTo>
                  <a:pt x="1674178" y="894943"/>
                </a:lnTo>
                <a:lnTo>
                  <a:pt x="1677035" y="917491"/>
                </a:lnTo>
                <a:lnTo>
                  <a:pt x="1679258" y="941310"/>
                </a:lnTo>
                <a:lnTo>
                  <a:pt x="1709738" y="941310"/>
                </a:lnTo>
                <a:lnTo>
                  <a:pt x="1760538" y="632618"/>
                </a:lnTo>
                <a:lnTo>
                  <a:pt x="1777682" y="640558"/>
                </a:lnTo>
                <a:lnTo>
                  <a:pt x="1794510" y="647545"/>
                </a:lnTo>
                <a:lnTo>
                  <a:pt x="1811020" y="654214"/>
                </a:lnTo>
                <a:lnTo>
                  <a:pt x="1827212" y="659931"/>
                </a:lnTo>
                <a:lnTo>
                  <a:pt x="1843405" y="665647"/>
                </a:lnTo>
                <a:lnTo>
                  <a:pt x="1858962" y="670728"/>
                </a:lnTo>
                <a:lnTo>
                  <a:pt x="1889760" y="680574"/>
                </a:lnTo>
                <a:lnTo>
                  <a:pt x="1918335" y="689466"/>
                </a:lnTo>
                <a:lnTo>
                  <a:pt x="1945640" y="698676"/>
                </a:lnTo>
                <a:lnTo>
                  <a:pt x="1958658" y="703122"/>
                </a:lnTo>
                <a:lnTo>
                  <a:pt x="1971040" y="707886"/>
                </a:lnTo>
                <a:lnTo>
                  <a:pt x="1982788" y="712650"/>
                </a:lnTo>
                <a:lnTo>
                  <a:pt x="1994218" y="718048"/>
                </a:lnTo>
                <a:lnTo>
                  <a:pt x="1999615" y="721224"/>
                </a:lnTo>
                <a:lnTo>
                  <a:pt x="2004695" y="724718"/>
                </a:lnTo>
                <a:lnTo>
                  <a:pt x="2009458" y="728846"/>
                </a:lnTo>
                <a:lnTo>
                  <a:pt x="2013902" y="733292"/>
                </a:lnTo>
                <a:lnTo>
                  <a:pt x="2018348" y="738691"/>
                </a:lnTo>
                <a:lnTo>
                  <a:pt x="2022475" y="744090"/>
                </a:lnTo>
                <a:lnTo>
                  <a:pt x="2025968" y="750124"/>
                </a:lnTo>
                <a:lnTo>
                  <a:pt x="2029460" y="756159"/>
                </a:lnTo>
                <a:lnTo>
                  <a:pt x="2032635" y="762828"/>
                </a:lnTo>
                <a:lnTo>
                  <a:pt x="2035492" y="769497"/>
                </a:lnTo>
                <a:lnTo>
                  <a:pt x="2038350" y="776801"/>
                </a:lnTo>
                <a:lnTo>
                  <a:pt x="2040890" y="784106"/>
                </a:lnTo>
                <a:lnTo>
                  <a:pt x="2043112" y="791410"/>
                </a:lnTo>
                <a:lnTo>
                  <a:pt x="2045335" y="799032"/>
                </a:lnTo>
                <a:lnTo>
                  <a:pt x="2048828" y="814276"/>
                </a:lnTo>
                <a:lnTo>
                  <a:pt x="2052002" y="829838"/>
                </a:lnTo>
                <a:lnTo>
                  <a:pt x="2054542" y="844447"/>
                </a:lnTo>
                <a:lnTo>
                  <a:pt x="2056448" y="858738"/>
                </a:lnTo>
                <a:lnTo>
                  <a:pt x="2057718" y="872077"/>
                </a:lnTo>
                <a:lnTo>
                  <a:pt x="2058352" y="884145"/>
                </a:lnTo>
                <a:lnTo>
                  <a:pt x="2059305" y="894943"/>
                </a:lnTo>
                <a:lnTo>
                  <a:pt x="2059622" y="910504"/>
                </a:lnTo>
                <a:lnTo>
                  <a:pt x="2059305" y="912410"/>
                </a:lnTo>
                <a:lnTo>
                  <a:pt x="2058988" y="914315"/>
                </a:lnTo>
                <a:lnTo>
                  <a:pt x="2058035" y="915903"/>
                </a:lnTo>
                <a:lnTo>
                  <a:pt x="2057082" y="918126"/>
                </a:lnTo>
                <a:lnTo>
                  <a:pt x="2055495" y="920032"/>
                </a:lnTo>
                <a:lnTo>
                  <a:pt x="2053590" y="921937"/>
                </a:lnTo>
                <a:lnTo>
                  <a:pt x="2048828" y="926066"/>
                </a:lnTo>
                <a:lnTo>
                  <a:pt x="2043112" y="929559"/>
                </a:lnTo>
                <a:lnTo>
                  <a:pt x="2036128" y="933688"/>
                </a:lnTo>
                <a:lnTo>
                  <a:pt x="2027555" y="937499"/>
                </a:lnTo>
                <a:lnTo>
                  <a:pt x="2017712" y="941310"/>
                </a:lnTo>
                <a:lnTo>
                  <a:pt x="2232978" y="941310"/>
                </a:lnTo>
                <a:lnTo>
                  <a:pt x="2232978" y="103841"/>
                </a:lnTo>
                <a:lnTo>
                  <a:pt x="1150620" y="103841"/>
                </a:lnTo>
                <a:lnTo>
                  <a:pt x="1145223" y="94631"/>
                </a:lnTo>
                <a:lnTo>
                  <a:pt x="1139825" y="85421"/>
                </a:lnTo>
                <a:lnTo>
                  <a:pt x="1133793" y="76529"/>
                </a:lnTo>
                <a:lnTo>
                  <a:pt x="1127760" y="67954"/>
                </a:lnTo>
                <a:lnTo>
                  <a:pt x="1121728" y="59062"/>
                </a:lnTo>
                <a:lnTo>
                  <a:pt x="1115060" y="51122"/>
                </a:lnTo>
                <a:lnTo>
                  <a:pt x="1108710" y="42547"/>
                </a:lnTo>
                <a:lnTo>
                  <a:pt x="1101725" y="34925"/>
                </a:lnTo>
                <a:close/>
                <a:moveTo>
                  <a:pt x="800738" y="0"/>
                </a:moveTo>
                <a:lnTo>
                  <a:pt x="808355" y="0"/>
                </a:lnTo>
                <a:lnTo>
                  <a:pt x="815972" y="0"/>
                </a:lnTo>
                <a:lnTo>
                  <a:pt x="823906" y="318"/>
                </a:lnTo>
                <a:lnTo>
                  <a:pt x="831523" y="635"/>
                </a:lnTo>
                <a:lnTo>
                  <a:pt x="839140" y="1587"/>
                </a:lnTo>
                <a:lnTo>
                  <a:pt x="854375" y="3492"/>
                </a:lnTo>
                <a:lnTo>
                  <a:pt x="869291" y="6984"/>
                </a:lnTo>
                <a:lnTo>
                  <a:pt x="883890" y="10793"/>
                </a:lnTo>
                <a:lnTo>
                  <a:pt x="898172" y="15554"/>
                </a:lnTo>
                <a:lnTo>
                  <a:pt x="912137" y="20951"/>
                </a:lnTo>
                <a:lnTo>
                  <a:pt x="925784" y="27300"/>
                </a:lnTo>
                <a:lnTo>
                  <a:pt x="939431" y="33966"/>
                </a:lnTo>
                <a:lnTo>
                  <a:pt x="952443" y="41584"/>
                </a:lnTo>
                <a:lnTo>
                  <a:pt x="964821" y="50155"/>
                </a:lnTo>
                <a:lnTo>
                  <a:pt x="977516" y="59043"/>
                </a:lnTo>
                <a:lnTo>
                  <a:pt x="989259" y="68883"/>
                </a:lnTo>
                <a:lnTo>
                  <a:pt x="1000685" y="79359"/>
                </a:lnTo>
                <a:lnTo>
                  <a:pt x="1011793" y="89834"/>
                </a:lnTo>
                <a:lnTo>
                  <a:pt x="1021949" y="101262"/>
                </a:lnTo>
                <a:lnTo>
                  <a:pt x="1032105" y="113641"/>
                </a:lnTo>
                <a:lnTo>
                  <a:pt x="1041626" y="126021"/>
                </a:lnTo>
                <a:lnTo>
                  <a:pt x="1050512" y="139354"/>
                </a:lnTo>
                <a:lnTo>
                  <a:pt x="1059082" y="153003"/>
                </a:lnTo>
                <a:lnTo>
                  <a:pt x="1067016" y="166970"/>
                </a:lnTo>
                <a:lnTo>
                  <a:pt x="1073998" y="181572"/>
                </a:lnTo>
                <a:lnTo>
                  <a:pt x="1080980" y="196492"/>
                </a:lnTo>
                <a:lnTo>
                  <a:pt x="1087011" y="212046"/>
                </a:lnTo>
                <a:lnTo>
                  <a:pt x="1092406" y="227918"/>
                </a:lnTo>
                <a:lnTo>
                  <a:pt x="1097167" y="243789"/>
                </a:lnTo>
                <a:lnTo>
                  <a:pt x="1101292" y="260296"/>
                </a:lnTo>
                <a:lnTo>
                  <a:pt x="1104784" y="277120"/>
                </a:lnTo>
                <a:lnTo>
                  <a:pt x="1107323" y="294261"/>
                </a:lnTo>
                <a:lnTo>
                  <a:pt x="1109227" y="311403"/>
                </a:lnTo>
                <a:lnTo>
                  <a:pt x="1110179" y="329179"/>
                </a:lnTo>
                <a:lnTo>
                  <a:pt x="1110496" y="346955"/>
                </a:lnTo>
                <a:lnTo>
                  <a:pt x="1110496" y="358065"/>
                </a:lnTo>
                <a:lnTo>
                  <a:pt x="1110179" y="368541"/>
                </a:lnTo>
                <a:lnTo>
                  <a:pt x="1109544" y="379651"/>
                </a:lnTo>
                <a:lnTo>
                  <a:pt x="1108275" y="390761"/>
                </a:lnTo>
                <a:lnTo>
                  <a:pt x="1107323" y="402189"/>
                </a:lnTo>
                <a:lnTo>
                  <a:pt x="1105736" y="413299"/>
                </a:lnTo>
                <a:lnTo>
                  <a:pt x="1103831" y="424726"/>
                </a:lnTo>
                <a:lnTo>
                  <a:pt x="1101927" y="436154"/>
                </a:lnTo>
                <a:lnTo>
                  <a:pt x="1099706" y="447582"/>
                </a:lnTo>
                <a:lnTo>
                  <a:pt x="1097167" y="459009"/>
                </a:lnTo>
                <a:lnTo>
                  <a:pt x="1094628" y="470437"/>
                </a:lnTo>
                <a:lnTo>
                  <a:pt x="1091771" y="481864"/>
                </a:lnTo>
                <a:lnTo>
                  <a:pt x="1088280" y="493292"/>
                </a:lnTo>
                <a:lnTo>
                  <a:pt x="1085106" y="504720"/>
                </a:lnTo>
                <a:lnTo>
                  <a:pt x="1081298" y="516147"/>
                </a:lnTo>
                <a:lnTo>
                  <a:pt x="1077489" y="527575"/>
                </a:lnTo>
                <a:lnTo>
                  <a:pt x="1073363" y="538685"/>
                </a:lnTo>
                <a:lnTo>
                  <a:pt x="1068920" y="550113"/>
                </a:lnTo>
                <a:lnTo>
                  <a:pt x="1064477" y="561223"/>
                </a:lnTo>
                <a:lnTo>
                  <a:pt x="1059716" y="572016"/>
                </a:lnTo>
                <a:lnTo>
                  <a:pt x="1054956" y="583126"/>
                </a:lnTo>
                <a:lnTo>
                  <a:pt x="1049878" y="593918"/>
                </a:lnTo>
                <a:lnTo>
                  <a:pt x="1044482" y="604711"/>
                </a:lnTo>
                <a:lnTo>
                  <a:pt x="1039087" y="614869"/>
                </a:lnTo>
                <a:lnTo>
                  <a:pt x="1033057" y="625344"/>
                </a:lnTo>
                <a:lnTo>
                  <a:pt x="1027344" y="635502"/>
                </a:lnTo>
                <a:lnTo>
                  <a:pt x="1021314" y="645660"/>
                </a:lnTo>
                <a:lnTo>
                  <a:pt x="1014966" y="655501"/>
                </a:lnTo>
                <a:lnTo>
                  <a:pt x="1008936" y="665024"/>
                </a:lnTo>
                <a:lnTo>
                  <a:pt x="1002271" y="674229"/>
                </a:lnTo>
                <a:lnTo>
                  <a:pt x="995607" y="683435"/>
                </a:lnTo>
                <a:lnTo>
                  <a:pt x="988624" y="692323"/>
                </a:lnTo>
                <a:lnTo>
                  <a:pt x="988624" y="813583"/>
                </a:lnTo>
                <a:lnTo>
                  <a:pt x="1021631" y="828819"/>
                </a:lnTo>
                <a:lnTo>
                  <a:pt x="1055908" y="843739"/>
                </a:lnTo>
                <a:lnTo>
                  <a:pt x="1090184" y="858976"/>
                </a:lnTo>
                <a:lnTo>
                  <a:pt x="1125413" y="873260"/>
                </a:lnTo>
                <a:lnTo>
                  <a:pt x="1194918" y="902464"/>
                </a:lnTo>
                <a:lnTo>
                  <a:pt x="1263471" y="930081"/>
                </a:lnTo>
                <a:lnTo>
                  <a:pt x="1329485" y="956745"/>
                </a:lnTo>
                <a:lnTo>
                  <a:pt x="1390421" y="981822"/>
                </a:lnTo>
                <a:lnTo>
                  <a:pt x="1418668" y="993567"/>
                </a:lnTo>
                <a:lnTo>
                  <a:pt x="1445327" y="1004995"/>
                </a:lnTo>
                <a:lnTo>
                  <a:pt x="1469448" y="1016105"/>
                </a:lnTo>
                <a:lnTo>
                  <a:pt x="1491981" y="1026580"/>
                </a:lnTo>
                <a:lnTo>
                  <a:pt x="1497059" y="1029437"/>
                </a:lnTo>
                <a:lnTo>
                  <a:pt x="1501820" y="1032612"/>
                </a:lnTo>
                <a:lnTo>
                  <a:pt x="1507215" y="1035786"/>
                </a:lnTo>
                <a:lnTo>
                  <a:pt x="1511976" y="1039278"/>
                </a:lnTo>
                <a:lnTo>
                  <a:pt x="1516419" y="1043404"/>
                </a:lnTo>
                <a:lnTo>
                  <a:pt x="1520862" y="1047214"/>
                </a:lnTo>
                <a:lnTo>
                  <a:pt x="1525306" y="1051340"/>
                </a:lnTo>
                <a:lnTo>
                  <a:pt x="1529749" y="1056102"/>
                </a:lnTo>
                <a:lnTo>
                  <a:pt x="1533557" y="1060546"/>
                </a:lnTo>
                <a:lnTo>
                  <a:pt x="1537683" y="1065942"/>
                </a:lnTo>
                <a:lnTo>
                  <a:pt x="1544983" y="1076100"/>
                </a:lnTo>
                <a:lnTo>
                  <a:pt x="1551965" y="1087528"/>
                </a:lnTo>
                <a:lnTo>
                  <a:pt x="1558630" y="1099273"/>
                </a:lnTo>
                <a:lnTo>
                  <a:pt x="1564978" y="1111970"/>
                </a:lnTo>
                <a:lnTo>
                  <a:pt x="1570373" y="1125302"/>
                </a:lnTo>
                <a:lnTo>
                  <a:pt x="1576086" y="1138317"/>
                </a:lnTo>
                <a:lnTo>
                  <a:pt x="1580846" y="1152284"/>
                </a:lnTo>
                <a:lnTo>
                  <a:pt x="1585290" y="1166569"/>
                </a:lnTo>
                <a:lnTo>
                  <a:pt x="1589416" y="1180853"/>
                </a:lnTo>
                <a:lnTo>
                  <a:pt x="1592907" y="1195138"/>
                </a:lnTo>
                <a:lnTo>
                  <a:pt x="1596398" y="1210057"/>
                </a:lnTo>
                <a:lnTo>
                  <a:pt x="1599254" y="1224342"/>
                </a:lnTo>
                <a:lnTo>
                  <a:pt x="1602110" y="1238943"/>
                </a:lnTo>
                <a:lnTo>
                  <a:pt x="1604332" y="1253545"/>
                </a:lnTo>
                <a:lnTo>
                  <a:pt x="1606554" y="1267513"/>
                </a:lnTo>
                <a:lnTo>
                  <a:pt x="1610362" y="1294812"/>
                </a:lnTo>
                <a:lnTo>
                  <a:pt x="1612901" y="1320524"/>
                </a:lnTo>
                <a:lnTo>
                  <a:pt x="1614488" y="1343697"/>
                </a:lnTo>
                <a:lnTo>
                  <a:pt x="1615440" y="1364012"/>
                </a:lnTo>
                <a:lnTo>
                  <a:pt x="1616075" y="1380519"/>
                </a:lnTo>
                <a:lnTo>
                  <a:pt x="1616075" y="1393216"/>
                </a:lnTo>
                <a:lnTo>
                  <a:pt x="1616075" y="1395756"/>
                </a:lnTo>
                <a:lnTo>
                  <a:pt x="1615758" y="1398295"/>
                </a:lnTo>
                <a:lnTo>
                  <a:pt x="1615123" y="1400835"/>
                </a:lnTo>
                <a:lnTo>
                  <a:pt x="1613853" y="1403057"/>
                </a:lnTo>
                <a:lnTo>
                  <a:pt x="1612584" y="1405596"/>
                </a:lnTo>
                <a:lnTo>
                  <a:pt x="1610997" y="1408136"/>
                </a:lnTo>
                <a:lnTo>
                  <a:pt x="1609093" y="1410993"/>
                </a:lnTo>
                <a:lnTo>
                  <a:pt x="1606871" y="1413532"/>
                </a:lnTo>
                <a:lnTo>
                  <a:pt x="1601476" y="1418611"/>
                </a:lnTo>
                <a:lnTo>
                  <a:pt x="1594811" y="1423690"/>
                </a:lnTo>
                <a:lnTo>
                  <a:pt x="1587194" y="1429086"/>
                </a:lnTo>
                <a:lnTo>
                  <a:pt x="1578307" y="1434165"/>
                </a:lnTo>
                <a:lnTo>
                  <a:pt x="1567834" y="1439244"/>
                </a:lnTo>
                <a:lnTo>
                  <a:pt x="1556408" y="1444323"/>
                </a:lnTo>
                <a:lnTo>
                  <a:pt x="1543713" y="1449719"/>
                </a:lnTo>
                <a:lnTo>
                  <a:pt x="1530066" y="1454481"/>
                </a:lnTo>
                <a:lnTo>
                  <a:pt x="1514832" y="1459242"/>
                </a:lnTo>
                <a:lnTo>
                  <a:pt x="1498329" y="1464004"/>
                </a:lnTo>
                <a:lnTo>
                  <a:pt x="1480873" y="1468765"/>
                </a:lnTo>
                <a:lnTo>
                  <a:pt x="1461831" y="1473209"/>
                </a:lnTo>
                <a:lnTo>
                  <a:pt x="1441836" y="1477654"/>
                </a:lnTo>
                <a:lnTo>
                  <a:pt x="1420572" y="1481780"/>
                </a:lnTo>
                <a:lnTo>
                  <a:pt x="1398038" y="1485589"/>
                </a:lnTo>
                <a:lnTo>
                  <a:pt x="1373918" y="1489716"/>
                </a:lnTo>
                <a:lnTo>
                  <a:pt x="1349162" y="1493525"/>
                </a:lnTo>
                <a:lnTo>
                  <a:pt x="1322820" y="1496700"/>
                </a:lnTo>
                <a:lnTo>
                  <a:pt x="1295209" y="1500191"/>
                </a:lnTo>
                <a:lnTo>
                  <a:pt x="1266010" y="1503048"/>
                </a:lnTo>
                <a:lnTo>
                  <a:pt x="1235860" y="1505905"/>
                </a:lnTo>
                <a:lnTo>
                  <a:pt x="1204439" y="1508445"/>
                </a:lnTo>
                <a:lnTo>
                  <a:pt x="1171750" y="1510667"/>
                </a:lnTo>
                <a:lnTo>
                  <a:pt x="1137791" y="1512571"/>
                </a:lnTo>
                <a:lnTo>
                  <a:pt x="1102562" y="1514158"/>
                </a:lnTo>
                <a:lnTo>
                  <a:pt x="1066064" y="1515428"/>
                </a:lnTo>
                <a:lnTo>
                  <a:pt x="1027979" y="1516698"/>
                </a:lnTo>
                <a:lnTo>
                  <a:pt x="988942" y="1517015"/>
                </a:lnTo>
                <a:lnTo>
                  <a:pt x="988624" y="1517650"/>
                </a:lnTo>
                <a:lnTo>
                  <a:pt x="677596" y="1517650"/>
                </a:lnTo>
                <a:lnTo>
                  <a:pt x="635068" y="1517333"/>
                </a:lnTo>
                <a:lnTo>
                  <a:pt x="594127" y="1516698"/>
                </a:lnTo>
                <a:lnTo>
                  <a:pt x="554772" y="1516063"/>
                </a:lnTo>
                <a:lnTo>
                  <a:pt x="516370" y="1514476"/>
                </a:lnTo>
                <a:lnTo>
                  <a:pt x="479872" y="1512889"/>
                </a:lnTo>
                <a:lnTo>
                  <a:pt x="444643" y="1510667"/>
                </a:lnTo>
                <a:lnTo>
                  <a:pt x="410366" y="1508445"/>
                </a:lnTo>
                <a:lnTo>
                  <a:pt x="377994" y="1505905"/>
                </a:lnTo>
                <a:lnTo>
                  <a:pt x="346574" y="1503048"/>
                </a:lnTo>
                <a:lnTo>
                  <a:pt x="316741" y="1499874"/>
                </a:lnTo>
                <a:lnTo>
                  <a:pt x="288177" y="1496382"/>
                </a:lnTo>
                <a:lnTo>
                  <a:pt x="261517" y="1492573"/>
                </a:lnTo>
                <a:lnTo>
                  <a:pt x="235493" y="1489081"/>
                </a:lnTo>
                <a:lnTo>
                  <a:pt x="211372" y="1484955"/>
                </a:lnTo>
                <a:lnTo>
                  <a:pt x="187886" y="1480510"/>
                </a:lnTo>
                <a:lnTo>
                  <a:pt x="166622" y="1476066"/>
                </a:lnTo>
                <a:lnTo>
                  <a:pt x="146310" y="1471305"/>
                </a:lnTo>
                <a:lnTo>
                  <a:pt x="127268" y="1466543"/>
                </a:lnTo>
                <a:lnTo>
                  <a:pt x="109495" y="1461782"/>
                </a:lnTo>
                <a:lnTo>
                  <a:pt x="93309" y="1456703"/>
                </a:lnTo>
                <a:lnTo>
                  <a:pt x="78075" y="1451941"/>
                </a:lnTo>
                <a:lnTo>
                  <a:pt x="64427" y="1446228"/>
                </a:lnTo>
                <a:lnTo>
                  <a:pt x="52367" y="1441149"/>
                </a:lnTo>
                <a:lnTo>
                  <a:pt x="41259" y="1436070"/>
                </a:lnTo>
                <a:lnTo>
                  <a:pt x="31738" y="1430356"/>
                </a:lnTo>
                <a:lnTo>
                  <a:pt x="23169" y="1425277"/>
                </a:lnTo>
                <a:lnTo>
                  <a:pt x="16186" y="1419563"/>
                </a:lnTo>
                <a:lnTo>
                  <a:pt x="10474" y="1414167"/>
                </a:lnTo>
                <a:lnTo>
                  <a:pt x="8252" y="1411627"/>
                </a:lnTo>
                <a:lnTo>
                  <a:pt x="6030" y="1409088"/>
                </a:lnTo>
                <a:lnTo>
                  <a:pt x="4126" y="1406548"/>
                </a:lnTo>
                <a:lnTo>
                  <a:pt x="2539" y="1403374"/>
                </a:lnTo>
                <a:lnTo>
                  <a:pt x="1587" y="1400835"/>
                </a:lnTo>
                <a:lnTo>
                  <a:pt x="952" y="1398295"/>
                </a:lnTo>
                <a:lnTo>
                  <a:pt x="318" y="1395756"/>
                </a:lnTo>
                <a:lnTo>
                  <a:pt x="0" y="1393216"/>
                </a:lnTo>
                <a:lnTo>
                  <a:pt x="318" y="1380519"/>
                </a:lnTo>
                <a:lnTo>
                  <a:pt x="952" y="1364012"/>
                </a:lnTo>
                <a:lnTo>
                  <a:pt x="1905" y="1343697"/>
                </a:lnTo>
                <a:lnTo>
                  <a:pt x="3809" y="1320524"/>
                </a:lnTo>
                <a:lnTo>
                  <a:pt x="6348" y="1294812"/>
                </a:lnTo>
                <a:lnTo>
                  <a:pt x="10156" y="1267513"/>
                </a:lnTo>
                <a:lnTo>
                  <a:pt x="11743" y="1253545"/>
                </a:lnTo>
                <a:lnTo>
                  <a:pt x="14600" y="1238943"/>
                </a:lnTo>
                <a:lnTo>
                  <a:pt x="17139" y="1224342"/>
                </a:lnTo>
                <a:lnTo>
                  <a:pt x="20312" y="1210057"/>
                </a:lnTo>
                <a:lnTo>
                  <a:pt x="23803" y="1195138"/>
                </a:lnTo>
                <a:lnTo>
                  <a:pt x="27295" y="1180853"/>
                </a:lnTo>
                <a:lnTo>
                  <a:pt x="31420" y="1166569"/>
                </a:lnTo>
                <a:lnTo>
                  <a:pt x="35864" y="1152284"/>
                </a:lnTo>
                <a:lnTo>
                  <a:pt x="40624" y="1138317"/>
                </a:lnTo>
                <a:lnTo>
                  <a:pt x="45702" y="1125302"/>
                </a:lnTo>
                <a:lnTo>
                  <a:pt x="51732" y="1111970"/>
                </a:lnTo>
                <a:lnTo>
                  <a:pt x="57445" y="1099273"/>
                </a:lnTo>
                <a:lnTo>
                  <a:pt x="64110" y="1087528"/>
                </a:lnTo>
                <a:lnTo>
                  <a:pt x="71092" y="1076100"/>
                </a:lnTo>
                <a:lnTo>
                  <a:pt x="79027" y="1065942"/>
                </a:lnTo>
                <a:lnTo>
                  <a:pt x="83153" y="1060546"/>
                </a:lnTo>
                <a:lnTo>
                  <a:pt x="86961" y="1056102"/>
                </a:lnTo>
                <a:lnTo>
                  <a:pt x="91087" y="1051340"/>
                </a:lnTo>
                <a:lnTo>
                  <a:pt x="95530" y="1047214"/>
                </a:lnTo>
                <a:lnTo>
                  <a:pt x="99973" y="1043404"/>
                </a:lnTo>
                <a:lnTo>
                  <a:pt x="104734" y="1039278"/>
                </a:lnTo>
                <a:lnTo>
                  <a:pt x="109495" y="1035786"/>
                </a:lnTo>
                <a:lnTo>
                  <a:pt x="114255" y="1032612"/>
                </a:lnTo>
                <a:lnTo>
                  <a:pt x="119333" y="1029437"/>
                </a:lnTo>
                <a:lnTo>
                  <a:pt x="124729" y="1026580"/>
                </a:lnTo>
                <a:lnTo>
                  <a:pt x="146628" y="1016105"/>
                </a:lnTo>
                <a:lnTo>
                  <a:pt x="171383" y="1004995"/>
                </a:lnTo>
                <a:lnTo>
                  <a:pt x="198042" y="993567"/>
                </a:lnTo>
                <a:lnTo>
                  <a:pt x="225971" y="981822"/>
                </a:lnTo>
                <a:lnTo>
                  <a:pt x="287225" y="956745"/>
                </a:lnTo>
                <a:lnTo>
                  <a:pt x="352922" y="930081"/>
                </a:lnTo>
                <a:lnTo>
                  <a:pt x="421475" y="902464"/>
                </a:lnTo>
                <a:lnTo>
                  <a:pt x="491297" y="873260"/>
                </a:lnTo>
                <a:lnTo>
                  <a:pt x="525891" y="858976"/>
                </a:lnTo>
                <a:lnTo>
                  <a:pt x="560802" y="843739"/>
                </a:lnTo>
                <a:lnTo>
                  <a:pt x="594444" y="828819"/>
                </a:lnTo>
                <a:lnTo>
                  <a:pt x="627769" y="813583"/>
                </a:lnTo>
                <a:lnTo>
                  <a:pt x="627769" y="692323"/>
                </a:lnTo>
                <a:lnTo>
                  <a:pt x="621104" y="683435"/>
                </a:lnTo>
                <a:lnTo>
                  <a:pt x="614121" y="674229"/>
                </a:lnTo>
                <a:lnTo>
                  <a:pt x="607774" y="665024"/>
                </a:lnTo>
                <a:lnTo>
                  <a:pt x="601109" y="655501"/>
                </a:lnTo>
                <a:lnTo>
                  <a:pt x="595079" y="645660"/>
                </a:lnTo>
                <a:lnTo>
                  <a:pt x="589049" y="635502"/>
                </a:lnTo>
                <a:lnTo>
                  <a:pt x="583019" y="625344"/>
                </a:lnTo>
                <a:lnTo>
                  <a:pt x="577623" y="614869"/>
                </a:lnTo>
                <a:lnTo>
                  <a:pt x="572228" y="604711"/>
                </a:lnTo>
                <a:lnTo>
                  <a:pt x="566515" y="593918"/>
                </a:lnTo>
                <a:lnTo>
                  <a:pt x="561754" y="583126"/>
                </a:lnTo>
                <a:lnTo>
                  <a:pt x="556676" y="572016"/>
                </a:lnTo>
                <a:lnTo>
                  <a:pt x="551916" y="561223"/>
                </a:lnTo>
                <a:lnTo>
                  <a:pt x="547473" y="550113"/>
                </a:lnTo>
                <a:lnTo>
                  <a:pt x="543347" y="538685"/>
                </a:lnTo>
                <a:lnTo>
                  <a:pt x="538903" y="527575"/>
                </a:lnTo>
                <a:lnTo>
                  <a:pt x="535095" y="516147"/>
                </a:lnTo>
                <a:lnTo>
                  <a:pt x="531604" y="504720"/>
                </a:lnTo>
                <a:lnTo>
                  <a:pt x="528113" y="493292"/>
                </a:lnTo>
                <a:lnTo>
                  <a:pt x="524939" y="481864"/>
                </a:lnTo>
                <a:lnTo>
                  <a:pt x="522083" y="470437"/>
                </a:lnTo>
                <a:lnTo>
                  <a:pt x="519226" y="459009"/>
                </a:lnTo>
                <a:lnTo>
                  <a:pt x="516687" y="447582"/>
                </a:lnTo>
                <a:lnTo>
                  <a:pt x="514466" y="436154"/>
                </a:lnTo>
                <a:lnTo>
                  <a:pt x="512244" y="424726"/>
                </a:lnTo>
                <a:lnTo>
                  <a:pt x="510974" y="413299"/>
                </a:lnTo>
                <a:lnTo>
                  <a:pt x="509388" y="402189"/>
                </a:lnTo>
                <a:lnTo>
                  <a:pt x="507801" y="390761"/>
                </a:lnTo>
                <a:lnTo>
                  <a:pt x="507166" y="379651"/>
                </a:lnTo>
                <a:lnTo>
                  <a:pt x="506531" y="368541"/>
                </a:lnTo>
                <a:lnTo>
                  <a:pt x="506214" y="358065"/>
                </a:lnTo>
                <a:lnTo>
                  <a:pt x="505579" y="346955"/>
                </a:lnTo>
                <a:lnTo>
                  <a:pt x="506214" y="329179"/>
                </a:lnTo>
                <a:lnTo>
                  <a:pt x="507166" y="311403"/>
                </a:lnTo>
                <a:lnTo>
                  <a:pt x="509388" y="294261"/>
                </a:lnTo>
                <a:lnTo>
                  <a:pt x="511927" y="277120"/>
                </a:lnTo>
                <a:lnTo>
                  <a:pt x="515418" y="260296"/>
                </a:lnTo>
                <a:lnTo>
                  <a:pt x="519226" y="243789"/>
                </a:lnTo>
                <a:lnTo>
                  <a:pt x="524304" y="227918"/>
                </a:lnTo>
                <a:lnTo>
                  <a:pt x="529700" y="212046"/>
                </a:lnTo>
                <a:lnTo>
                  <a:pt x="535730" y="196492"/>
                </a:lnTo>
                <a:lnTo>
                  <a:pt x="542077" y="181572"/>
                </a:lnTo>
                <a:lnTo>
                  <a:pt x="549694" y="166970"/>
                </a:lnTo>
                <a:lnTo>
                  <a:pt x="557311" y="153003"/>
                </a:lnTo>
                <a:lnTo>
                  <a:pt x="565880" y="139354"/>
                </a:lnTo>
                <a:lnTo>
                  <a:pt x="574767" y="126021"/>
                </a:lnTo>
                <a:lnTo>
                  <a:pt x="584288" y="113641"/>
                </a:lnTo>
                <a:lnTo>
                  <a:pt x="594127" y="101262"/>
                </a:lnTo>
                <a:lnTo>
                  <a:pt x="604918" y="89834"/>
                </a:lnTo>
                <a:lnTo>
                  <a:pt x="616026" y="79359"/>
                </a:lnTo>
                <a:lnTo>
                  <a:pt x="627451" y="68883"/>
                </a:lnTo>
                <a:lnTo>
                  <a:pt x="639194" y="59043"/>
                </a:lnTo>
                <a:lnTo>
                  <a:pt x="651254" y="50155"/>
                </a:lnTo>
                <a:lnTo>
                  <a:pt x="664267" y="41584"/>
                </a:lnTo>
                <a:lnTo>
                  <a:pt x="676962" y="33966"/>
                </a:lnTo>
                <a:lnTo>
                  <a:pt x="690291" y="27300"/>
                </a:lnTo>
                <a:lnTo>
                  <a:pt x="704256" y="20951"/>
                </a:lnTo>
                <a:lnTo>
                  <a:pt x="718538" y="15554"/>
                </a:lnTo>
                <a:lnTo>
                  <a:pt x="732820" y="10793"/>
                </a:lnTo>
                <a:lnTo>
                  <a:pt x="747102" y="6984"/>
                </a:lnTo>
                <a:lnTo>
                  <a:pt x="762336" y="3492"/>
                </a:lnTo>
                <a:lnTo>
                  <a:pt x="777252" y="1587"/>
                </a:lnTo>
                <a:lnTo>
                  <a:pt x="785187" y="635"/>
                </a:lnTo>
                <a:lnTo>
                  <a:pt x="792804" y="318"/>
                </a:lnTo>
                <a:lnTo>
                  <a:pt x="800738" y="0"/>
                </a:lnTo>
                <a:close/>
              </a:path>
            </a:pathLst>
          </a:custGeom>
          <a:solidFill>
            <a:srgbClr val="FFFFFF">
              <a:alpha val="100000"/>
            </a:srgbClr>
          </a:solidFill>
          <a:ln w="9525">
            <a:noFill/>
          </a:ln>
        </p:spPr>
        <p:txBody>
          <a:bodyPr/>
          <a:lstStyle/>
          <a:p>
            <a:endParaRPr lang="zh-CN" altLang="en-US">
              <a:ea typeface="Arial Unicode MS" panose="020B0604020202020204" charset="-122"/>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userDrawn="1">
            <p:ph type="title"/>
          </p:nvPr>
        </p:nvSpPr>
        <p:spPr>
          <a:xfrm>
            <a:off x="1619250" y="294640"/>
            <a:ext cx="9810750" cy="1149985"/>
          </a:xfrm>
        </p:spPr>
        <p:txBody>
          <a:bodyPr vert="horz" wrap="square" lIns="91440" tIns="45720" rIns="91440" bIns="45720" anchor="ctr"/>
          <a:lstStyle/>
          <a:p>
            <a:pPr eaLnBrk="1" hangingPunct="1"/>
            <a:r>
              <a:rPr lang="en-US" sz="6000">
                <a:latin typeface="Bahnschrift SemiBold" panose="020B0502040204020203" charset="0"/>
                <a:cs typeface="Bahnschrift SemiBold" panose="020B0502040204020203" charset="0"/>
                <a:sym typeface="+mn-ea"/>
              </a:rPr>
              <a:t>CONCLUSION</a:t>
            </a:r>
            <a:endParaRPr lang="en-US" altLang="en-US" sz="6000" dirty="0">
              <a:latin typeface="Bahnschrift SemiBold" panose="020B0502040204020203" charset="0"/>
              <a:cs typeface="Bahnschrift SemiBold" panose="020B0502040204020203" charset="0"/>
              <a:sym typeface="+mn-ea"/>
            </a:endParaRPr>
          </a:p>
        </p:txBody>
      </p:sp>
      <p:sp>
        <p:nvSpPr>
          <p:cNvPr id="3" name="MH_Other_1"/>
          <p:cNvSpPr/>
          <p:nvPr>
            <p:custDataLst>
              <p:tags r:id="rId1"/>
            </p:custDataLst>
          </p:nvPr>
        </p:nvSpPr>
        <p:spPr>
          <a:xfrm>
            <a:off x="1143000" y="1271270"/>
            <a:ext cx="8687435" cy="4455160"/>
          </a:xfrm>
          <a:prstGeom prst="roundRect">
            <a:avLst>
              <a:gd name="adj" fmla="val 3901"/>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p:txBody>
      </p:sp>
      <p:sp>
        <p:nvSpPr>
          <p:cNvPr id="4" name="MH_Other_2"/>
          <p:cNvSpPr/>
          <p:nvPr>
            <p:custDataLst>
              <p:tags r:id="rId2"/>
            </p:custDataLst>
          </p:nvPr>
        </p:nvSpPr>
        <p:spPr>
          <a:xfrm>
            <a:off x="1619250" y="1597025"/>
            <a:ext cx="8784590" cy="5476875"/>
          </a:xfrm>
          <a:custGeom>
            <a:avLst/>
            <a:gdLst>
              <a:gd name="connsiteX0" fmla="*/ 106446 w 4557485"/>
              <a:gd name="connsiteY0" fmla="*/ 0 h 3367314"/>
              <a:gd name="connsiteX1" fmla="*/ 4451039 w 4557485"/>
              <a:gd name="connsiteY1" fmla="*/ 0 h 3367314"/>
              <a:gd name="connsiteX2" fmla="*/ 4557485 w 4557485"/>
              <a:gd name="connsiteY2" fmla="*/ 106446 h 3367314"/>
              <a:gd name="connsiteX3" fmla="*/ 4557485 w 4557485"/>
              <a:gd name="connsiteY3" fmla="*/ 2622239 h 3367314"/>
              <a:gd name="connsiteX4" fmla="*/ 4451039 w 4557485"/>
              <a:gd name="connsiteY4" fmla="*/ 2728685 h 3367314"/>
              <a:gd name="connsiteX5" fmla="*/ 3773714 w 4557485"/>
              <a:gd name="connsiteY5" fmla="*/ 2728685 h 3367314"/>
              <a:gd name="connsiteX6" fmla="*/ 3773714 w 4557485"/>
              <a:gd name="connsiteY6" fmla="*/ 3367314 h 3367314"/>
              <a:gd name="connsiteX7" fmla="*/ 3135085 w 4557485"/>
              <a:gd name="connsiteY7" fmla="*/ 2728685 h 3367314"/>
              <a:gd name="connsiteX8" fmla="*/ 106446 w 4557485"/>
              <a:gd name="connsiteY8" fmla="*/ 2728685 h 3367314"/>
              <a:gd name="connsiteX9" fmla="*/ 0 w 4557485"/>
              <a:gd name="connsiteY9" fmla="*/ 2622239 h 3367314"/>
              <a:gd name="connsiteX10" fmla="*/ 0 w 4557485"/>
              <a:gd name="connsiteY10" fmla="*/ 106446 h 3367314"/>
              <a:gd name="connsiteX11" fmla="*/ 106446 w 4557485"/>
              <a:gd name="connsiteY11" fmla="*/ 0 h 3367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57485" h="3367314">
                <a:moveTo>
                  <a:pt x="106446" y="0"/>
                </a:moveTo>
                <a:lnTo>
                  <a:pt x="4451039" y="0"/>
                </a:lnTo>
                <a:cubicBezTo>
                  <a:pt x="4509828" y="0"/>
                  <a:pt x="4557485" y="47657"/>
                  <a:pt x="4557485" y="106446"/>
                </a:cubicBezTo>
                <a:lnTo>
                  <a:pt x="4557485" y="2622239"/>
                </a:lnTo>
                <a:cubicBezTo>
                  <a:pt x="4557485" y="2681028"/>
                  <a:pt x="4509828" y="2728685"/>
                  <a:pt x="4451039" y="2728685"/>
                </a:cubicBezTo>
                <a:lnTo>
                  <a:pt x="3773714" y="2728685"/>
                </a:lnTo>
                <a:lnTo>
                  <a:pt x="3773714" y="3367314"/>
                </a:lnTo>
                <a:lnTo>
                  <a:pt x="3135085" y="2728685"/>
                </a:lnTo>
                <a:lnTo>
                  <a:pt x="106446" y="2728685"/>
                </a:lnTo>
                <a:cubicBezTo>
                  <a:pt x="47657" y="2728685"/>
                  <a:pt x="0" y="2681028"/>
                  <a:pt x="0" y="2622239"/>
                </a:cubicBezTo>
                <a:lnTo>
                  <a:pt x="0" y="106446"/>
                </a:lnTo>
                <a:cubicBezTo>
                  <a:pt x="0" y="47657"/>
                  <a:pt x="47657" y="0"/>
                  <a:pt x="106446" y="0"/>
                </a:cubicBez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p:txBody>
      </p:sp>
      <p:sp>
        <p:nvSpPr>
          <p:cNvPr id="5" name="MH_Desc_1"/>
          <p:cNvSpPr>
            <a:spLocks noChangeArrowheads="1"/>
          </p:cNvSpPr>
          <p:nvPr>
            <p:custDataLst>
              <p:tags r:id="rId3"/>
            </p:custDataLst>
          </p:nvPr>
        </p:nvSpPr>
        <p:spPr bwMode="auto">
          <a:xfrm>
            <a:off x="2549525" y="2614930"/>
            <a:ext cx="6689090" cy="320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defRPr/>
            </a:pPr>
            <a:r>
              <a:rPr lang="en-US" sz="1800">
                <a:solidFill>
                  <a:schemeClr val="bg1"/>
                </a:solidFill>
                <a:sym typeface="+mn-ea"/>
              </a:rPr>
              <a:t>In current system, complaint registration for government bodies is offline which consumes more time for registering the complaints. We successfully build a bridge between the Municipal Corporation and ordinary  </a:t>
            </a:r>
            <a:r>
              <a:rPr lang="en-US" sz="1800">
                <a:solidFill>
                  <a:schemeClr val="bg1"/>
                </a:solidFill>
              </a:rPr>
              <a:t>people through our application. Here the data’s were successfully mined deeply using spatial data mining algorithm which leads to significant progress in our application. Also, some more ease was given to the users through the Android front-end development. The minimization of the manual errors in the municipal department was the major part of our project which is successfully depicted</a:t>
            </a:r>
          </a:p>
          <a:p>
            <a:pPr marL="0" marR="0" lvl="0" indent="0" algn="just" defTabSz="914400" rtl="0" eaLnBrk="1" fontAlgn="base" latinLnBrk="0" hangingPunct="1">
              <a:lnSpc>
                <a:spcPct val="150000"/>
              </a:lnSpc>
              <a:spcBef>
                <a:spcPct val="0"/>
              </a:spcBef>
              <a:spcAft>
                <a:spcPct val="0"/>
              </a:spcAft>
              <a:buClrTx/>
              <a:buSzTx/>
              <a:buFontTx/>
              <a:buNone/>
              <a:defRPr/>
            </a:pPr>
            <a:r>
              <a:rPr kumimoji="0" lang="zh-CN" altLang="en-US" sz="2000" b="0" i="0" u="none" strike="noStrike" kern="1200" cap="none" spc="0" normalizeH="0" baseline="0" noProof="0">
                <a:ln>
                  <a:noFill/>
                </a:ln>
                <a:solidFill>
                  <a:schemeClr val="bg1"/>
                </a:solidFill>
                <a:effectLst/>
                <a:uLnTx/>
                <a:uFillTx/>
                <a:latin typeface="+mn-lt"/>
                <a:ea typeface="Arial Unicode MS" panose="020B0604020202020204" charset="-122"/>
                <a:cs typeface="+mn-cs"/>
              </a:rPr>
              <a:t> 
</a:t>
            </a:r>
          </a:p>
        </p:txBody>
      </p:sp>
      <p:sp>
        <p:nvSpPr>
          <p:cNvPr id="16390" name="MH_Other_3"/>
          <p:cNvSpPr/>
          <p:nvPr>
            <p:custDataLst>
              <p:tags r:id="rId4"/>
            </p:custDataLst>
          </p:nvPr>
        </p:nvSpPr>
        <p:spPr>
          <a:xfrm>
            <a:off x="1929448" y="1750378"/>
            <a:ext cx="455612" cy="346075"/>
          </a:xfrm>
          <a:custGeom>
            <a:avLst/>
            <a:gdLst/>
            <a:ahLst/>
            <a:cxnLst/>
            <a:rect l="0" t="0" r="0" b="0"/>
            <a:pathLst>
              <a:path w="376733" h="285293">
                <a:moveTo>
                  <a:pt x="374295" y="1219"/>
                </a:moveTo>
                <a:cubicBezTo>
                  <a:pt x="375920" y="1219"/>
                  <a:pt x="376733" y="2032"/>
                  <a:pt x="376733" y="3657"/>
                </a:cubicBezTo>
                <a:cubicBezTo>
                  <a:pt x="376733" y="6096"/>
                  <a:pt x="374295" y="10566"/>
                  <a:pt x="369418" y="17069"/>
                </a:cubicBezTo>
                <a:cubicBezTo>
                  <a:pt x="353975" y="36576"/>
                  <a:pt x="342392" y="58725"/>
                  <a:pt x="334671" y="83515"/>
                </a:cubicBezTo>
                <a:cubicBezTo>
                  <a:pt x="326949" y="108305"/>
                  <a:pt x="323088" y="129235"/>
                  <a:pt x="323088" y="146304"/>
                </a:cubicBezTo>
                <a:cubicBezTo>
                  <a:pt x="323088" y="163373"/>
                  <a:pt x="328778" y="186131"/>
                  <a:pt x="340157" y="214579"/>
                </a:cubicBezTo>
                <a:cubicBezTo>
                  <a:pt x="343408" y="221894"/>
                  <a:pt x="345034" y="229819"/>
                  <a:pt x="345034" y="238353"/>
                </a:cubicBezTo>
                <a:cubicBezTo>
                  <a:pt x="345034" y="246888"/>
                  <a:pt x="336703" y="255422"/>
                  <a:pt x="320040" y="263957"/>
                </a:cubicBezTo>
                <a:cubicBezTo>
                  <a:pt x="303378" y="272491"/>
                  <a:pt x="287732" y="276758"/>
                  <a:pt x="273101" y="276758"/>
                </a:cubicBezTo>
                <a:cubicBezTo>
                  <a:pt x="258471" y="276758"/>
                  <a:pt x="243434" y="272288"/>
                  <a:pt x="227991" y="263347"/>
                </a:cubicBezTo>
                <a:cubicBezTo>
                  <a:pt x="212548" y="254406"/>
                  <a:pt x="204826" y="237541"/>
                  <a:pt x="204826" y="212750"/>
                </a:cubicBezTo>
                <a:cubicBezTo>
                  <a:pt x="204826" y="187960"/>
                  <a:pt x="213564" y="158089"/>
                  <a:pt x="231039" y="123139"/>
                </a:cubicBezTo>
                <a:cubicBezTo>
                  <a:pt x="248514" y="88189"/>
                  <a:pt x="274930" y="59131"/>
                  <a:pt x="310287" y="35966"/>
                </a:cubicBezTo>
                <a:cubicBezTo>
                  <a:pt x="345644" y="12801"/>
                  <a:pt x="366980" y="1219"/>
                  <a:pt x="374295" y="1219"/>
                </a:cubicBezTo>
                <a:close/>
                <a:moveTo>
                  <a:pt x="235916" y="0"/>
                </a:moveTo>
                <a:cubicBezTo>
                  <a:pt x="240386" y="0"/>
                  <a:pt x="242621" y="813"/>
                  <a:pt x="242621" y="2438"/>
                </a:cubicBezTo>
                <a:cubicBezTo>
                  <a:pt x="242621" y="4877"/>
                  <a:pt x="239370" y="8941"/>
                  <a:pt x="232868" y="14630"/>
                </a:cubicBezTo>
                <a:cubicBezTo>
                  <a:pt x="199543" y="42265"/>
                  <a:pt x="175159" y="71120"/>
                  <a:pt x="159716" y="101193"/>
                </a:cubicBezTo>
                <a:cubicBezTo>
                  <a:pt x="144272" y="131267"/>
                  <a:pt x="136551" y="156057"/>
                  <a:pt x="136551" y="175565"/>
                </a:cubicBezTo>
                <a:cubicBezTo>
                  <a:pt x="136551" y="195072"/>
                  <a:pt x="137973" y="209702"/>
                  <a:pt x="140818" y="219456"/>
                </a:cubicBezTo>
                <a:cubicBezTo>
                  <a:pt x="143663" y="229209"/>
                  <a:pt x="145085" y="236118"/>
                  <a:pt x="145085" y="240182"/>
                </a:cubicBezTo>
                <a:cubicBezTo>
                  <a:pt x="145085" y="253187"/>
                  <a:pt x="137160" y="263957"/>
                  <a:pt x="121311" y="272491"/>
                </a:cubicBezTo>
                <a:cubicBezTo>
                  <a:pt x="105461" y="281025"/>
                  <a:pt x="90831" y="285293"/>
                  <a:pt x="77420" y="285293"/>
                </a:cubicBezTo>
                <a:cubicBezTo>
                  <a:pt x="64008" y="285293"/>
                  <a:pt x="47752" y="279400"/>
                  <a:pt x="28652" y="267614"/>
                </a:cubicBezTo>
                <a:cubicBezTo>
                  <a:pt x="9551" y="255829"/>
                  <a:pt x="0" y="238557"/>
                  <a:pt x="0" y="215798"/>
                </a:cubicBezTo>
                <a:cubicBezTo>
                  <a:pt x="0" y="202793"/>
                  <a:pt x="3658" y="189585"/>
                  <a:pt x="10973" y="176174"/>
                </a:cubicBezTo>
                <a:cubicBezTo>
                  <a:pt x="18288" y="162763"/>
                  <a:pt x="32716" y="142849"/>
                  <a:pt x="54255" y="116433"/>
                </a:cubicBezTo>
                <a:cubicBezTo>
                  <a:pt x="75794" y="90017"/>
                  <a:pt x="98959" y="67869"/>
                  <a:pt x="123749" y="49987"/>
                </a:cubicBezTo>
                <a:cubicBezTo>
                  <a:pt x="148540" y="32105"/>
                  <a:pt x="172314" y="19304"/>
                  <a:pt x="195072" y="11582"/>
                </a:cubicBezTo>
                <a:cubicBezTo>
                  <a:pt x="217831" y="3861"/>
                  <a:pt x="231445" y="0"/>
                  <a:pt x="235916" y="0"/>
                </a:cubicBezTo>
                <a:close/>
              </a:path>
            </a:pathLst>
          </a:custGeom>
          <a:solidFill>
            <a:srgbClr val="808080">
              <a:alpha val="100000"/>
            </a:srgbClr>
          </a:solidFill>
          <a:ln w="9525">
            <a:noFill/>
          </a:ln>
        </p:spPr>
        <p:txBody>
          <a:bodyPr/>
          <a:lstStyle/>
          <a:p>
            <a:endParaRPr lang="zh-CN" altLang="en-US">
              <a:ea typeface="Arial Unicode MS" panose="020B0604020202020204" charset="-122"/>
            </a:endParaRPr>
          </a:p>
        </p:txBody>
      </p:sp>
      <p:sp>
        <p:nvSpPr>
          <p:cNvPr id="16391" name="MH_Other_4"/>
          <p:cNvSpPr/>
          <p:nvPr>
            <p:custDataLst>
              <p:tags r:id="rId5"/>
            </p:custDataLst>
          </p:nvPr>
        </p:nvSpPr>
        <p:spPr>
          <a:xfrm rot="10800000">
            <a:off x="9708515" y="5381943"/>
            <a:ext cx="454025" cy="344487"/>
          </a:xfrm>
          <a:custGeom>
            <a:avLst/>
            <a:gdLst/>
            <a:ahLst/>
            <a:cxnLst/>
            <a:rect l="0" t="0" r="0" b="0"/>
            <a:pathLst>
              <a:path w="376733" h="285293">
                <a:moveTo>
                  <a:pt x="374295" y="1219"/>
                </a:moveTo>
                <a:cubicBezTo>
                  <a:pt x="375920" y="1219"/>
                  <a:pt x="376733" y="2032"/>
                  <a:pt x="376733" y="3657"/>
                </a:cubicBezTo>
                <a:cubicBezTo>
                  <a:pt x="376733" y="6096"/>
                  <a:pt x="374295" y="10566"/>
                  <a:pt x="369418" y="17069"/>
                </a:cubicBezTo>
                <a:cubicBezTo>
                  <a:pt x="353975" y="36576"/>
                  <a:pt x="342392" y="58725"/>
                  <a:pt x="334671" y="83515"/>
                </a:cubicBezTo>
                <a:cubicBezTo>
                  <a:pt x="326949" y="108305"/>
                  <a:pt x="323088" y="129235"/>
                  <a:pt x="323088" y="146304"/>
                </a:cubicBezTo>
                <a:cubicBezTo>
                  <a:pt x="323088" y="163373"/>
                  <a:pt x="328778" y="186131"/>
                  <a:pt x="340157" y="214579"/>
                </a:cubicBezTo>
                <a:cubicBezTo>
                  <a:pt x="343408" y="221894"/>
                  <a:pt x="345034" y="229819"/>
                  <a:pt x="345034" y="238353"/>
                </a:cubicBezTo>
                <a:cubicBezTo>
                  <a:pt x="345034" y="246888"/>
                  <a:pt x="336703" y="255422"/>
                  <a:pt x="320040" y="263957"/>
                </a:cubicBezTo>
                <a:cubicBezTo>
                  <a:pt x="303378" y="272491"/>
                  <a:pt x="287732" y="276758"/>
                  <a:pt x="273101" y="276758"/>
                </a:cubicBezTo>
                <a:cubicBezTo>
                  <a:pt x="258471" y="276758"/>
                  <a:pt x="243434" y="272288"/>
                  <a:pt x="227991" y="263347"/>
                </a:cubicBezTo>
                <a:cubicBezTo>
                  <a:pt x="212548" y="254406"/>
                  <a:pt x="204826" y="237541"/>
                  <a:pt x="204826" y="212750"/>
                </a:cubicBezTo>
                <a:cubicBezTo>
                  <a:pt x="204826" y="187960"/>
                  <a:pt x="213564" y="158089"/>
                  <a:pt x="231039" y="123139"/>
                </a:cubicBezTo>
                <a:cubicBezTo>
                  <a:pt x="248514" y="88189"/>
                  <a:pt x="274930" y="59131"/>
                  <a:pt x="310287" y="35966"/>
                </a:cubicBezTo>
                <a:cubicBezTo>
                  <a:pt x="345644" y="12801"/>
                  <a:pt x="366980" y="1219"/>
                  <a:pt x="374295" y="1219"/>
                </a:cubicBezTo>
                <a:close/>
                <a:moveTo>
                  <a:pt x="235916" y="0"/>
                </a:moveTo>
                <a:cubicBezTo>
                  <a:pt x="240386" y="0"/>
                  <a:pt x="242621" y="813"/>
                  <a:pt x="242621" y="2438"/>
                </a:cubicBezTo>
                <a:cubicBezTo>
                  <a:pt x="242621" y="4877"/>
                  <a:pt x="239370" y="8941"/>
                  <a:pt x="232868" y="14630"/>
                </a:cubicBezTo>
                <a:cubicBezTo>
                  <a:pt x="199543" y="42265"/>
                  <a:pt x="175159" y="71120"/>
                  <a:pt x="159716" y="101193"/>
                </a:cubicBezTo>
                <a:cubicBezTo>
                  <a:pt x="144272" y="131267"/>
                  <a:pt x="136551" y="156057"/>
                  <a:pt x="136551" y="175565"/>
                </a:cubicBezTo>
                <a:cubicBezTo>
                  <a:pt x="136551" y="195072"/>
                  <a:pt x="137973" y="209702"/>
                  <a:pt x="140818" y="219456"/>
                </a:cubicBezTo>
                <a:cubicBezTo>
                  <a:pt x="143663" y="229209"/>
                  <a:pt x="145085" y="236118"/>
                  <a:pt x="145085" y="240182"/>
                </a:cubicBezTo>
                <a:cubicBezTo>
                  <a:pt x="145085" y="253187"/>
                  <a:pt x="137160" y="263957"/>
                  <a:pt x="121311" y="272491"/>
                </a:cubicBezTo>
                <a:cubicBezTo>
                  <a:pt x="105461" y="281025"/>
                  <a:pt x="90831" y="285293"/>
                  <a:pt x="77420" y="285293"/>
                </a:cubicBezTo>
                <a:cubicBezTo>
                  <a:pt x="64008" y="285293"/>
                  <a:pt x="47752" y="279400"/>
                  <a:pt x="28652" y="267614"/>
                </a:cubicBezTo>
                <a:cubicBezTo>
                  <a:pt x="9551" y="255829"/>
                  <a:pt x="0" y="238557"/>
                  <a:pt x="0" y="215798"/>
                </a:cubicBezTo>
                <a:cubicBezTo>
                  <a:pt x="0" y="202793"/>
                  <a:pt x="3658" y="189585"/>
                  <a:pt x="10973" y="176174"/>
                </a:cubicBezTo>
                <a:cubicBezTo>
                  <a:pt x="18288" y="162763"/>
                  <a:pt x="32716" y="142849"/>
                  <a:pt x="54255" y="116433"/>
                </a:cubicBezTo>
                <a:cubicBezTo>
                  <a:pt x="75794" y="90017"/>
                  <a:pt x="98959" y="67869"/>
                  <a:pt x="123749" y="49987"/>
                </a:cubicBezTo>
                <a:cubicBezTo>
                  <a:pt x="148540" y="32105"/>
                  <a:pt x="172314" y="19304"/>
                  <a:pt x="195072" y="11582"/>
                </a:cubicBezTo>
                <a:cubicBezTo>
                  <a:pt x="217831" y="3861"/>
                  <a:pt x="231445" y="0"/>
                  <a:pt x="235916" y="0"/>
                </a:cubicBezTo>
                <a:close/>
              </a:path>
            </a:pathLst>
          </a:custGeom>
          <a:solidFill>
            <a:srgbClr val="808080">
              <a:alpha val="100000"/>
            </a:srgbClr>
          </a:solidFill>
          <a:ln w="9525">
            <a:noFill/>
          </a:ln>
        </p:spPr>
        <p:txBody>
          <a:bodyPr/>
          <a:lstStyle/>
          <a:p>
            <a:endParaRPr lang="zh-CN" altLang="en-US">
              <a:ea typeface="Arial Unicode MS" panose="020B0604020202020204" charset="-122"/>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MH_SubTitle_2"/>
          <p:cNvSpPr/>
          <p:nvPr>
            <p:custDataLst>
              <p:tags r:id="rId2"/>
            </p:custDataLst>
          </p:nvPr>
        </p:nvSpPr>
        <p:spPr>
          <a:xfrm>
            <a:off x="3260725" y="2906713"/>
            <a:ext cx="2735263" cy="2208213"/>
          </a:xfrm>
          <a:custGeom>
            <a:avLst/>
            <a:gdLst>
              <a:gd name="connsiteX0" fmla="*/ 889764 w 2735975"/>
              <a:gd name="connsiteY0" fmla="*/ 706 h 2207088"/>
              <a:gd name="connsiteX1" fmla="*/ 2416119 w 2735975"/>
              <a:gd name="connsiteY1" fmla="*/ 1226346 h 2207088"/>
              <a:gd name="connsiteX2" fmla="*/ 2417506 w 2735975"/>
              <a:gd name="connsiteY2" fmla="*/ 1234754 h 2207088"/>
              <a:gd name="connsiteX3" fmla="*/ 2735975 w 2735975"/>
              <a:gd name="connsiteY3" fmla="*/ 1268018 h 2207088"/>
              <a:gd name="connsiteX4" fmla="*/ 2402132 w 2735975"/>
              <a:gd name="connsiteY4" fmla="*/ 1435805 h 2207088"/>
              <a:gd name="connsiteX5" fmla="*/ 1438627 w 2735975"/>
              <a:gd name="connsiteY5" fmla="*/ 2178893 h 2207088"/>
              <a:gd name="connsiteX6" fmla="*/ 55398 w 2735975"/>
              <a:gd name="connsiteY6" fmla="*/ 1641286 h 2207088"/>
              <a:gd name="connsiteX7" fmla="*/ 780493 w 2735975"/>
              <a:gd name="connsiteY7" fmla="*/ 19742 h 2207088"/>
              <a:gd name="connsiteX8" fmla="*/ 889764 w 2735975"/>
              <a:gd name="connsiteY8" fmla="*/ 706 h 2207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35975" h="2207088">
                <a:moveTo>
                  <a:pt x="889764" y="706"/>
                </a:moveTo>
                <a:cubicBezTo>
                  <a:pt x="1456942" y="-29026"/>
                  <a:pt x="2313286" y="888979"/>
                  <a:pt x="2416119" y="1226346"/>
                </a:cubicBezTo>
                <a:cubicBezTo>
                  <a:pt x="2416942" y="1229045"/>
                  <a:pt x="2417720" y="1231754"/>
                  <a:pt x="2417506" y="1234754"/>
                </a:cubicBezTo>
                <a:lnTo>
                  <a:pt x="2735975" y="1268018"/>
                </a:lnTo>
                <a:lnTo>
                  <a:pt x="2402132" y="1435805"/>
                </a:lnTo>
                <a:cubicBezTo>
                  <a:pt x="2282705" y="1762086"/>
                  <a:pt x="1760308" y="2122352"/>
                  <a:pt x="1438627" y="2178893"/>
                </a:cubicBezTo>
                <a:cubicBezTo>
                  <a:pt x="1045174" y="2248050"/>
                  <a:pt x="255796" y="2231179"/>
                  <a:pt x="55398" y="1641286"/>
                </a:cubicBezTo>
                <a:cubicBezTo>
                  <a:pt x="-145002" y="1051392"/>
                  <a:pt x="221573" y="193492"/>
                  <a:pt x="780493" y="19742"/>
                </a:cubicBezTo>
                <a:cubicBezTo>
                  <a:pt x="815426" y="8883"/>
                  <a:pt x="851952" y="2688"/>
                  <a:pt x="889764" y="706"/>
                </a:cubicBezTo>
                <a:close/>
              </a:path>
            </a:pathLst>
          </a:custGeom>
          <a:solidFill>
            <a:srgbClr val="000000"/>
          </a:solidFill>
          <a:ln w="76200" cap="flat" cmpd="sng" algn="ctr">
            <a:solidFill>
              <a:srgbClr val="FFFFFF"/>
            </a:solidFill>
            <a:prstDash val="solid"/>
          </a:ln>
          <a:effectLst>
            <a:outerShdw blurRad="254000" sx="102000" sy="102000" algn="ctr" rotWithShape="0">
              <a:prstClr val="black">
                <a:alpha val="24000"/>
              </a:prstClr>
            </a:outerShdw>
          </a:effectLst>
        </p:spPr>
        <p:txBody>
          <a:bodyPr lIns="144000" tIns="144000" rIns="648000" bIns="144000" anchor="ctr">
            <a:norm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ln>
                  <a:noFill/>
                </a:ln>
                <a:solidFill>
                  <a:srgbClr val="FFFFFF"/>
                </a:solidFill>
                <a:effectLst/>
                <a:uLnTx/>
                <a:uFillTx/>
                <a:latin typeface="Calibri" panose="020F0502020204030204" pitchFamily="34" charset="0"/>
                <a:ea typeface="Arial Unicode MS" panose="020B0604020202020204" charset="-122"/>
                <a:cs typeface="Arial" panose="020B0604020202020204" pitchFamily="34" charset="0"/>
              </a:rPr>
              <a:t>less time </a:t>
            </a:r>
            <a:r>
              <a:rPr kumimoji="0" lang="zh-CN" altLang="en-US" sz="2000" b="0" i="0" u="none" strike="noStrike" kern="0" cap="none" spc="0" normalizeH="0" baseline="0" noProof="0">
                <a:ln>
                  <a:noFill/>
                </a:ln>
                <a:solidFill>
                  <a:srgbClr val="FFFFFF"/>
                </a:solidFill>
                <a:effectLst/>
                <a:uLnTx/>
                <a:uFillTx/>
                <a:latin typeface="Calibri" panose="020F0502020204030204" pitchFamily="34" charset="0"/>
                <a:ea typeface="Arial Unicode MS" panose="020B0604020202020204" charset="-122"/>
                <a:cs typeface="Arial" panose="020B0604020202020204" pitchFamily="34" charset="0"/>
              </a:rPr>
              <a:t>
</a:t>
            </a:r>
            <a:r>
              <a:rPr kumimoji="0" lang="en-US" altLang="zh-CN" sz="2000" b="0" i="0" u="none" strike="noStrike" kern="0" cap="none" spc="0" normalizeH="0" baseline="0" noProof="0">
                <a:ln>
                  <a:noFill/>
                </a:ln>
                <a:solidFill>
                  <a:srgbClr val="FFFFFF"/>
                </a:solidFill>
                <a:effectLst/>
                <a:uLnTx/>
                <a:uFillTx/>
                <a:latin typeface="Calibri" panose="020F0502020204030204" pitchFamily="34" charset="0"/>
                <a:ea typeface="Arial Unicode MS" panose="020B0604020202020204" charset="-122"/>
                <a:cs typeface="Arial" panose="020B0604020202020204" pitchFamily="34" charset="0"/>
              </a:rPr>
              <a:t>consumption</a:t>
            </a:r>
          </a:p>
        </p:txBody>
      </p:sp>
      <p:sp>
        <p:nvSpPr>
          <p:cNvPr id="16" name="MH_SubTitle_1"/>
          <p:cNvSpPr/>
          <p:nvPr>
            <p:custDataLst>
              <p:tags r:id="rId3"/>
            </p:custDataLst>
          </p:nvPr>
        </p:nvSpPr>
        <p:spPr>
          <a:xfrm>
            <a:off x="4946650" y="1714500"/>
            <a:ext cx="2657475" cy="2265363"/>
          </a:xfrm>
          <a:custGeom>
            <a:avLst/>
            <a:gdLst/>
            <a:ahLst/>
            <a:cxnLst/>
            <a:rect l="l" t="t" r="r" b="b"/>
            <a:pathLst>
              <a:path w="3463470" h="3831342">
                <a:moveTo>
                  <a:pt x="1889309" y="419"/>
                </a:moveTo>
                <a:cubicBezTo>
                  <a:pt x="2651670" y="-25411"/>
                  <a:pt x="3463470" y="1149223"/>
                  <a:pt x="3463470" y="2203099"/>
                </a:cubicBezTo>
                <a:cubicBezTo>
                  <a:pt x="3463470" y="3256975"/>
                  <a:pt x="2496686" y="3713521"/>
                  <a:pt x="1982298" y="3816843"/>
                </a:cubicBezTo>
                <a:cubicBezTo>
                  <a:pt x="1561743" y="3901318"/>
                  <a:pt x="766270" y="3608532"/>
                  <a:pt x="482184" y="3150910"/>
                </a:cubicBezTo>
                <a:lnTo>
                  <a:pt x="0" y="3063821"/>
                </a:lnTo>
                <a:lnTo>
                  <a:pt x="378954" y="2837254"/>
                </a:lnTo>
                <a:cubicBezTo>
                  <a:pt x="377433" y="2832565"/>
                  <a:pt x="377257" y="2827803"/>
                  <a:pt x="377141" y="2823031"/>
                </a:cubicBezTo>
                <a:cubicBezTo>
                  <a:pt x="361643" y="2186961"/>
                  <a:pt x="1126948" y="26249"/>
                  <a:pt x="1889309" y="419"/>
                </a:cubicBezTo>
                <a:close/>
              </a:path>
            </a:pathLst>
          </a:custGeom>
          <a:solidFill>
            <a:srgbClr val="000000"/>
          </a:solidFill>
          <a:ln w="76200" cap="flat" cmpd="sng" algn="ctr">
            <a:solidFill>
              <a:srgbClr val="FFFFFF"/>
            </a:solidFill>
            <a:prstDash val="solid"/>
          </a:ln>
          <a:effectLst>
            <a:outerShdw blurRad="254000" sx="102000" sy="102000" algn="ctr" rotWithShape="0">
              <a:prstClr val="black">
                <a:alpha val="24000"/>
              </a:prstClr>
            </a:outerShdw>
          </a:effectLst>
        </p:spPr>
        <p:txBody>
          <a:bodyPr lIns="648000" tIns="144000" rIns="144000" bIns="144000" anchor="ctr">
            <a:normAutofit/>
          </a:bodyP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ln>
                <a:noFill/>
              </a:ln>
              <a:solidFill>
                <a:srgbClr val="FFFFFF"/>
              </a:solidFill>
              <a:effectLst/>
              <a:uLnTx/>
              <a:uFillTx/>
              <a:latin typeface="+mn-lt"/>
              <a:ea typeface="Arial Unicode MS" panose="020B0604020202020204" charset="-122"/>
              <a:cs typeface="Arial" panose="020B0604020202020204" pitchFamily="34" charset="0"/>
            </a:endParaRPr>
          </a:p>
          <a:p>
            <a:pPr marL="0" marR="0" lvl="0" indent="0" algn="ctr"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ln>
                <a:noFill/>
              </a:ln>
              <a:solidFill>
                <a:srgbClr val="FFFFFF"/>
              </a:solidFill>
              <a:effectLst/>
              <a:uLnTx/>
              <a:uFillTx/>
              <a:latin typeface="+mn-lt"/>
              <a:ea typeface="Arial Unicode MS" panose="020B0604020202020204" charset="-122"/>
              <a:cs typeface="Arial" panose="020B0604020202020204" pitchFamily="34" charset="0"/>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ln>
                  <a:noFill/>
                </a:ln>
                <a:solidFill>
                  <a:srgbClr val="FFFFFF"/>
                </a:solidFill>
                <a:effectLst/>
                <a:uLnTx/>
                <a:uFillTx/>
                <a:latin typeface="+mn-lt"/>
                <a:ea typeface="Arial Unicode MS" panose="020B0604020202020204" charset="-122"/>
                <a:cs typeface="Arial" panose="020B0604020202020204" pitchFamily="34" charset="0"/>
              </a:rPr>
              <a:t>Easy to use</a:t>
            </a:r>
            <a:r>
              <a:rPr kumimoji="0" lang="zh-CN" altLang="en-US" sz="2000" b="0" i="0" u="none" strike="noStrike" kern="0" cap="none" spc="0" normalizeH="0" baseline="0" noProof="0">
                <a:ln>
                  <a:noFill/>
                </a:ln>
                <a:solidFill>
                  <a:srgbClr val="FFFFFF"/>
                </a:solidFill>
                <a:effectLst/>
                <a:uLnTx/>
                <a:uFillTx/>
                <a:latin typeface="+mn-lt"/>
                <a:ea typeface="Arial Unicode MS" panose="020B0604020202020204" charset="-122"/>
                <a:cs typeface="Arial" panose="020B0604020202020204" pitchFamily="34" charset="0"/>
              </a:rPr>
              <a:t>
</a:t>
            </a:r>
          </a:p>
        </p:txBody>
      </p:sp>
      <p:sp>
        <p:nvSpPr>
          <p:cNvPr id="29" name="MH_SubTitle_3"/>
          <p:cNvSpPr/>
          <p:nvPr>
            <p:custDataLst>
              <p:tags r:id="rId4"/>
            </p:custDataLst>
          </p:nvPr>
        </p:nvSpPr>
        <p:spPr>
          <a:xfrm>
            <a:off x="5121275" y="3976688"/>
            <a:ext cx="2719388" cy="2184400"/>
          </a:xfrm>
          <a:custGeom>
            <a:avLst/>
            <a:gdLst>
              <a:gd name="connsiteX0" fmla="*/ 1891641 w 2719440"/>
              <a:gd name="connsiteY0" fmla="*/ 9 h 2184009"/>
              <a:gd name="connsiteX1" fmla="*/ 2113745 w 2719440"/>
              <a:gd name="connsiteY1" fmla="*/ 44997 h 2184009"/>
              <a:gd name="connsiteX2" fmla="*/ 2599763 w 2719440"/>
              <a:gd name="connsiteY2" fmla="*/ 1753491 h 2184009"/>
              <a:gd name="connsiteX3" fmla="*/ 1153921 w 2719440"/>
              <a:gd name="connsiteY3" fmla="*/ 2087987 h 2184009"/>
              <a:gd name="connsiteX4" fmla="*/ 306450 w 2719440"/>
              <a:gd name="connsiteY4" fmla="*/ 1214881 h 2184009"/>
              <a:gd name="connsiteX5" fmla="*/ 0 w 2719440"/>
              <a:gd name="connsiteY5" fmla="*/ 1001125 h 2184009"/>
              <a:gd name="connsiteX6" fmla="*/ 319954 w 2719440"/>
              <a:gd name="connsiteY6" fmla="*/ 1013697 h 2184009"/>
              <a:gd name="connsiteX7" fmla="*/ 322528 w 2719440"/>
              <a:gd name="connsiteY7" fmla="*/ 1005573 h 2184009"/>
              <a:gd name="connsiteX8" fmla="*/ 1891641 w 2719440"/>
              <a:gd name="connsiteY8" fmla="*/ 9 h 2184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9440" h="2184009">
                <a:moveTo>
                  <a:pt x="1891641" y="9"/>
                </a:moveTo>
                <a:cubicBezTo>
                  <a:pt x="1972677" y="-398"/>
                  <a:pt x="2047699" y="13521"/>
                  <a:pt x="2113745" y="44997"/>
                </a:cubicBezTo>
                <a:cubicBezTo>
                  <a:pt x="2642112" y="296808"/>
                  <a:pt x="2882374" y="1198275"/>
                  <a:pt x="2599763" y="1753491"/>
                </a:cubicBezTo>
                <a:cubicBezTo>
                  <a:pt x="2317152" y="2308707"/>
                  <a:pt x="1533460" y="2212640"/>
                  <a:pt x="1153921" y="2087987"/>
                </a:cubicBezTo>
                <a:cubicBezTo>
                  <a:pt x="843616" y="1986074"/>
                  <a:pt x="378042" y="1554877"/>
                  <a:pt x="306450" y="1214881"/>
                </a:cubicBezTo>
                <a:lnTo>
                  <a:pt x="0" y="1001125"/>
                </a:lnTo>
                <a:lnTo>
                  <a:pt x="319954" y="1013697"/>
                </a:lnTo>
                <a:cubicBezTo>
                  <a:pt x="320171" y="1010697"/>
                  <a:pt x="321328" y="1008127"/>
                  <a:pt x="322528" y="1005573"/>
                </a:cubicBezTo>
                <a:cubicBezTo>
                  <a:pt x="462502" y="707637"/>
                  <a:pt x="1324391" y="2855"/>
                  <a:pt x="1891641" y="9"/>
                </a:cubicBezTo>
                <a:close/>
              </a:path>
            </a:pathLst>
          </a:custGeom>
          <a:solidFill>
            <a:srgbClr val="000000"/>
          </a:solidFill>
          <a:ln w="76200" cap="flat" cmpd="sng" algn="ctr">
            <a:solidFill>
              <a:srgbClr val="FFFFFF"/>
            </a:solidFill>
            <a:prstDash val="solid"/>
          </a:ln>
          <a:effectLst>
            <a:outerShdw blurRad="254000" sx="102000" sy="102000" algn="ctr" rotWithShape="0">
              <a:prstClr val="black">
                <a:alpha val="24000"/>
              </a:prstClr>
            </a:outerShdw>
          </a:effectLst>
        </p:spPr>
        <p:txBody>
          <a:bodyPr lIns="648000" tIns="144000" rIns="144000" bIns="144000" anchor="ctr">
            <a:normAutofit/>
          </a:bodyP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ln>
                <a:noFill/>
              </a:ln>
              <a:solidFill>
                <a:srgbClr val="FFFFFF"/>
              </a:solidFill>
              <a:effectLst/>
              <a:uLnTx/>
              <a:uFillTx/>
              <a:latin typeface="Calibri" panose="020F0502020204030204" pitchFamily="34" charset="0"/>
              <a:ea typeface="Arial Unicode MS" panose="020B0604020202020204" charset="-122"/>
              <a:cs typeface="Arial" panose="020B0604020202020204" pitchFamily="34" charset="0"/>
            </a:endParaRPr>
          </a:p>
          <a:p>
            <a:pPr marL="0" marR="0" lvl="0" indent="0" algn="ctr"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ln>
                <a:noFill/>
              </a:ln>
              <a:solidFill>
                <a:srgbClr val="FFFFFF"/>
              </a:solidFill>
              <a:effectLst/>
              <a:uLnTx/>
              <a:uFillTx/>
              <a:latin typeface="Calibri" panose="020F0502020204030204" pitchFamily="34" charset="0"/>
              <a:ea typeface="Arial Unicode MS" panose="020B0604020202020204" charset="-122"/>
              <a:cs typeface="Arial" panose="020B0604020202020204" pitchFamily="34" charset="0"/>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ln>
                  <a:noFill/>
                </a:ln>
                <a:solidFill>
                  <a:srgbClr val="FFFFFF"/>
                </a:solidFill>
                <a:effectLst/>
                <a:uLnTx/>
                <a:uFillTx/>
                <a:latin typeface="Calibri" panose="020F0502020204030204" pitchFamily="34" charset="0"/>
                <a:ea typeface="Arial Unicode MS" panose="020B0604020202020204" charset="-122"/>
                <a:cs typeface="Arial" panose="020B0604020202020204" pitchFamily="34" charset="0"/>
              </a:rPr>
              <a:t>User friendly</a:t>
            </a:r>
            <a:r>
              <a:rPr kumimoji="0" lang="zh-CN" altLang="en-US" sz="2000" b="0" i="0" u="none" strike="noStrike" kern="0" cap="none" spc="0" normalizeH="0" baseline="0" noProof="0">
                <a:ln>
                  <a:noFill/>
                </a:ln>
                <a:solidFill>
                  <a:srgbClr val="FFFFFF"/>
                </a:solidFill>
                <a:effectLst/>
                <a:uLnTx/>
                <a:uFillTx/>
                <a:latin typeface="Calibri" panose="020F0502020204030204" pitchFamily="34" charset="0"/>
                <a:ea typeface="Arial Unicode MS" panose="020B0604020202020204" charset="-122"/>
                <a:cs typeface="Arial" panose="020B0604020202020204" pitchFamily="34" charset="0"/>
              </a:rPr>
              <a:t>
</a:t>
            </a:r>
          </a:p>
        </p:txBody>
      </p:sp>
      <p:sp>
        <p:nvSpPr>
          <p:cNvPr id="17413" name="MH_PageTitle"/>
          <p:cNvSpPr>
            <a:spLocks noGrp="1"/>
          </p:cNvSpPr>
          <p:nvPr userDrawn="1">
            <p:ph type="title"/>
            <p:custDataLst>
              <p:tags r:id="rId5"/>
            </p:custDataLst>
          </p:nvPr>
        </p:nvSpPr>
        <p:spPr>
          <a:xfrm>
            <a:off x="1619250" y="539115"/>
            <a:ext cx="9810750" cy="1359535"/>
          </a:xfrm>
        </p:spPr>
        <p:txBody>
          <a:bodyPr vert="horz" wrap="square" lIns="91440" tIns="45720" rIns="91440" bIns="45720" anchor="ctr"/>
          <a:lstStyle/>
          <a:p>
            <a:pPr eaLnBrk="1" hangingPunct="1"/>
            <a:r>
              <a:rPr lang="en-US">
                <a:latin typeface="Bahnschrift SemiBold" panose="020B0502040204020203" charset="0"/>
                <a:cs typeface="Bahnschrift SemiBold" panose="020B0502040204020203" charset="0"/>
                <a:sym typeface="+mn-ea"/>
              </a:rPr>
              <a:t>The proposed system has the following features:</a:t>
            </a:r>
            <a:br>
              <a:rPr lang="en-US" sz="1600"/>
            </a:br>
            <a:r>
              <a:rPr lang="en-US" sz="1600">
                <a:sym typeface="+mn-ea"/>
              </a:rPr>
              <a:t> </a:t>
            </a:r>
            <a:br>
              <a:rPr lang="en-US"/>
            </a:br>
            <a:endParaRPr lang="zh-CN" altLang="en-US" dirty="0"/>
          </a:p>
        </p:txBody>
      </p:sp>
      <p:sp>
        <p:nvSpPr>
          <p:cNvPr id="10" name="24"/>
          <p:cNvSpPr txBox="1">
            <a:spLocks noChangeArrowheads="1"/>
          </p:cNvSpPr>
          <p:nvPr>
            <p:custDataLst>
              <p:tags r:id="rId6"/>
            </p:custDataLst>
          </p:nvPr>
        </p:nvSpPr>
        <p:spPr bwMode="auto">
          <a:xfrm>
            <a:off x="7850188" y="1898650"/>
            <a:ext cx="3579813" cy="131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pPr marL="0" marR="0" lvl="0" indent="0" algn="l" defTabSz="914400" rtl="0" eaLnBrk="1" fontAlgn="base" latinLnBrk="0" hangingPunct="1">
              <a:lnSpc>
                <a:spcPct val="130000"/>
              </a:lnSpc>
              <a:spcBef>
                <a:spcPct val="0"/>
              </a:spcBef>
              <a:spcAft>
                <a:spcPts val="600"/>
              </a:spcAft>
              <a:buClrTx/>
              <a:buSzTx/>
              <a:buFontTx/>
              <a:buNone/>
              <a:defRPr/>
            </a:pPr>
            <a:r>
              <a:rPr lang="en-US" sz="1600" b="1">
                <a:sym typeface="+mn-ea"/>
              </a:rPr>
              <a:t>There is not much procedures to be followed while registering the complaint and hence saving everyone’s valuable time too</a:t>
            </a:r>
            <a:r>
              <a:rPr kumimoji="0" lang="zh-CN" altLang="en-US" sz="1600" b="1" i="0" u="none" strike="noStrike" kern="1200" cap="none" spc="0" normalizeH="0" baseline="0" noProof="0">
                <a:ln>
                  <a:noFill/>
                </a:ln>
                <a:solidFill>
                  <a:schemeClr val="tx1">
                    <a:lumMod val="65000"/>
                    <a:lumOff val="35000"/>
                  </a:schemeClr>
                </a:solidFill>
                <a:effectLst/>
                <a:uLnTx/>
                <a:uFillTx/>
                <a:latin typeface="+mn-lt"/>
                <a:ea typeface="Arial Unicode MS" panose="020B0604020202020204" charset="-122"/>
                <a:cs typeface="+mn-cs"/>
              </a:rPr>
              <a:t> </a:t>
            </a:r>
            <a:r>
              <a:rPr kumimoji="0" lang="en-US" altLang="zh-CN" sz="1600" b="1" i="0" u="none" strike="noStrike" kern="1200" cap="none" spc="0" normalizeH="0" baseline="0" noProof="0">
                <a:ln>
                  <a:noFill/>
                </a:ln>
                <a:solidFill>
                  <a:schemeClr val="tx1">
                    <a:lumMod val="65000"/>
                    <a:lumOff val="35000"/>
                  </a:schemeClr>
                </a:solidFill>
                <a:effectLst/>
                <a:uLnTx/>
                <a:uFillTx/>
                <a:latin typeface="+mn-lt"/>
                <a:ea typeface="Arial Unicode MS" panose="020B0604020202020204" charset="-122"/>
                <a:cs typeface="+mn-cs"/>
              </a:rPr>
              <a:t>.</a:t>
            </a:r>
          </a:p>
        </p:txBody>
      </p:sp>
      <p:sp>
        <p:nvSpPr>
          <p:cNvPr id="11" name="24"/>
          <p:cNvSpPr txBox="1">
            <a:spLocks noChangeArrowheads="1"/>
          </p:cNvSpPr>
          <p:nvPr>
            <p:custDataLst>
              <p:tags r:id="rId7"/>
            </p:custDataLst>
          </p:nvPr>
        </p:nvSpPr>
        <p:spPr bwMode="auto">
          <a:xfrm>
            <a:off x="8134350" y="4540250"/>
            <a:ext cx="405701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pPr marL="0" marR="0" lvl="0" indent="0" algn="l" defTabSz="914400" rtl="0" eaLnBrk="1" fontAlgn="base" latinLnBrk="0" hangingPunct="1">
              <a:lnSpc>
                <a:spcPct val="130000"/>
              </a:lnSpc>
              <a:spcBef>
                <a:spcPct val="0"/>
              </a:spcBef>
              <a:spcAft>
                <a:spcPts val="600"/>
              </a:spcAft>
              <a:buClrTx/>
              <a:buSzTx/>
              <a:buFontTx/>
              <a:buNone/>
              <a:defRPr/>
            </a:pPr>
            <a:r>
              <a:rPr kumimoji="0" lang="en-US" altLang="zh-CN" sz="1800" b="1" i="0" u="none" strike="noStrike" kern="1200" cap="none" spc="0" normalizeH="0" baseline="0" noProof="0">
                <a:ln>
                  <a:noFill/>
                </a:ln>
                <a:solidFill>
                  <a:schemeClr val="tx1"/>
                </a:solidFill>
                <a:effectLst/>
                <a:uLnTx/>
                <a:uFillTx/>
                <a:latin typeface="Bahnschrift" panose="020B0502040204020203" charset="0"/>
                <a:ea typeface="Arial Unicode MS" panose="020B0604020202020204" charset="-122"/>
                <a:cs typeface="Bahnschrift" panose="020B0502040204020203" charset="0"/>
              </a:rPr>
              <a:t>Users can add as much information as they want and they can also upload documents and images related to complaint . </a:t>
            </a:r>
            <a:r>
              <a:rPr kumimoji="0" lang="zh-CN" altLang="en-US" sz="2000" b="0" i="0" u="none" strike="noStrike" kern="1200" cap="none" spc="0" normalizeH="0" baseline="0" noProof="0">
                <a:ln>
                  <a:noFill/>
                </a:ln>
                <a:solidFill>
                  <a:schemeClr val="tx1">
                    <a:lumMod val="65000"/>
                    <a:lumOff val="35000"/>
                  </a:schemeClr>
                </a:solidFill>
                <a:effectLst/>
                <a:uLnTx/>
                <a:uFillTx/>
                <a:latin typeface="+mn-lt"/>
                <a:ea typeface="Arial Unicode MS" panose="020B0604020202020204" charset="-122"/>
                <a:cs typeface="+mn-cs"/>
              </a:rPr>
              <a:t>
</a:t>
            </a:r>
          </a:p>
        </p:txBody>
      </p:sp>
      <p:sp>
        <p:nvSpPr>
          <p:cNvPr id="12" name="24"/>
          <p:cNvSpPr txBox="1">
            <a:spLocks noChangeArrowheads="1"/>
          </p:cNvSpPr>
          <p:nvPr>
            <p:custDataLst>
              <p:tags r:id="rId8"/>
            </p:custDataLst>
          </p:nvPr>
        </p:nvSpPr>
        <p:spPr bwMode="auto">
          <a:xfrm>
            <a:off x="478790" y="3477895"/>
            <a:ext cx="2882900" cy="1637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pPr marL="0" marR="0" lvl="0" indent="0" algn="l" defTabSz="914400" rtl="0" eaLnBrk="1" fontAlgn="base" latinLnBrk="0" hangingPunct="1">
              <a:lnSpc>
                <a:spcPct val="130000"/>
              </a:lnSpc>
              <a:spcBef>
                <a:spcPct val="0"/>
              </a:spcBef>
              <a:spcAft>
                <a:spcPts val="600"/>
              </a:spcAft>
              <a:buClrTx/>
              <a:buSzTx/>
              <a:buFontTx/>
              <a:buNone/>
              <a:defRPr/>
            </a:pPr>
            <a:r>
              <a:rPr kumimoji="0" lang="en-US" altLang="zh-CN" sz="1800" b="1" u="none" strike="noStrike" kern="1200" cap="none" spc="0" normalizeH="0" baseline="0" noProof="0">
                <a:ln>
                  <a:noFill/>
                </a:ln>
                <a:solidFill>
                  <a:schemeClr val="tx1"/>
                </a:solidFill>
                <a:effectLst/>
                <a:uLnTx/>
                <a:uFillTx/>
                <a:latin typeface="Bahnschrift" panose="020B0502040204020203" charset="0"/>
                <a:ea typeface="Arial Unicode MS" panose="020B0604020202020204" charset="-122"/>
                <a:cs typeface="Bahnschrift" panose="020B0502040204020203" charset="0"/>
              </a:rPr>
              <a:t>The user will not have to waste their time standing in long queue, since evrything is online</a:t>
            </a:r>
            <a:r>
              <a:rPr kumimoji="0" lang="en-US" altLang="zh-CN" sz="2000" b="0" i="0" u="none" strike="noStrike" kern="1200" cap="none" spc="0" normalizeH="0" baseline="0" noProof="0">
                <a:ln>
                  <a:noFill/>
                </a:ln>
                <a:solidFill>
                  <a:schemeClr val="tx1"/>
                </a:solidFill>
                <a:effectLst/>
                <a:uLnTx/>
                <a:uFillTx/>
                <a:latin typeface="+mn-lt"/>
                <a:ea typeface="Arial Unicode MS" panose="020B0604020202020204" charset="-122"/>
                <a:cs typeface="+mn-cs"/>
              </a:rPr>
              <a:t>.</a:t>
            </a:r>
            <a:r>
              <a:rPr kumimoji="0" lang="zh-CN" altLang="en-US" sz="2000" b="0" i="0" u="none" strike="noStrike" kern="1200" cap="none" spc="0" normalizeH="0" baseline="0" noProof="0">
                <a:ln>
                  <a:noFill/>
                </a:ln>
                <a:solidFill>
                  <a:schemeClr val="tx1">
                    <a:lumMod val="65000"/>
                    <a:lumOff val="35000"/>
                  </a:schemeClr>
                </a:solidFill>
                <a:effectLst/>
                <a:uLnTx/>
                <a:uFillTx/>
                <a:latin typeface="+mn-lt"/>
                <a:ea typeface="Arial Unicode MS" panose="020B0604020202020204" charset="-122"/>
                <a:cs typeface="+mn-cs"/>
              </a:rPr>
              <a:t> 
</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p:txBody>
      </p:sp>
      <p:sp>
        <p:nvSpPr>
          <p:cNvPr id="19459" name="文本框 4"/>
          <p:cNvSpPr txBox="1"/>
          <p:nvPr>
            <p:custDataLst>
              <p:tags r:id="rId3"/>
            </p:custDataLst>
          </p:nvPr>
        </p:nvSpPr>
        <p:spPr>
          <a:xfrm>
            <a:off x="2014538" y="2168525"/>
            <a:ext cx="8166100" cy="2441575"/>
          </a:xfrm>
          <a:prstGeom prst="rect">
            <a:avLst/>
          </a:prstGeom>
          <a:noFill/>
          <a:ln w="9525">
            <a:noFill/>
          </a:ln>
        </p:spPr>
        <p:txBody>
          <a:bodyPr anchor="ctr"/>
          <a:lstStyle>
            <a:lvl1pPr marL="228600" indent="-228600" algn="l" rtl="0" eaLnBrk="0" fontAlgn="base" hangingPunct="0">
              <a:lnSpc>
                <a:spcPct val="130000"/>
              </a:lnSpc>
              <a:spcBef>
                <a:spcPts val="1000"/>
              </a:spcBef>
              <a:spcAft>
                <a:spcPct val="0"/>
              </a:spcAft>
              <a:buFont typeface="Arial" panose="020B0604020202020204" pitchFamily="34" charset="0"/>
              <a:buChar char="•"/>
              <a:defRPr sz="2400" kern="1200">
                <a:solidFill>
                  <a:schemeClr val="tx1"/>
                </a:solidFill>
                <a:latin typeface="+mn-lt"/>
                <a:ea typeface="+mn-ea"/>
                <a:cs typeface="+mn-cs"/>
              </a:defRPr>
            </a:lvl1pPr>
            <a:lvl2pPr marL="685800" indent="-228600" algn="l" rtl="0" eaLnBrk="0" fontAlgn="base" hangingPunct="0">
              <a:lnSpc>
                <a:spcPct val="13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13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9600" dirty="0">
                <a:solidFill>
                  <a:srgbClr val="FBFBFB"/>
                </a:solidFill>
                <a:latin typeface="Calibri" panose="020F0502020204030204" pitchFamily="34" charset="0"/>
                <a:ea typeface="Calibri" panose="020F0502020204030204" pitchFamily="34" charset="0"/>
              </a:rPr>
              <a:t>THANK YOU</a:t>
            </a:r>
            <a:endParaRPr lang="zh-CN" altLang="en-US" sz="9600" dirty="0">
              <a:solidFill>
                <a:srgbClr val="FBFBFB"/>
              </a:solidFill>
              <a:latin typeface="Calibri" panose="020F0502020204030204" pitchFamily="34" charset="0"/>
              <a:ea typeface="Calibri" panose="020F0502020204030204" pitchFamily="34" charset="0"/>
            </a:endParaRPr>
          </a:p>
        </p:txBody>
      </p:sp>
      <p:sp>
        <p:nvSpPr>
          <p:cNvPr id="7" name="任意多边形 6"/>
          <p:cNvSpPr/>
          <p:nvPr>
            <p:custDataLst>
              <p:tags r:id="rId4"/>
            </p:custDataLst>
          </p:nvPr>
        </p:nvSpPr>
        <p:spPr>
          <a:xfrm rot="699482">
            <a:off x="8721725" y="2024063"/>
            <a:ext cx="936625" cy="928688"/>
          </a:xfrm>
          <a:custGeom>
            <a:avLst/>
            <a:gdLst>
              <a:gd name="connsiteX0" fmla="*/ 266700 w 533400"/>
              <a:gd name="connsiteY0" fmla="*/ 0 h 485776"/>
              <a:gd name="connsiteX1" fmla="*/ 533400 w 533400"/>
              <a:gd name="connsiteY1" fmla="*/ 219076 h 485776"/>
              <a:gd name="connsiteX2" fmla="*/ 266700 w 533400"/>
              <a:gd name="connsiteY2" fmla="*/ 438152 h 485776"/>
              <a:gd name="connsiteX3" fmla="*/ 226318 w 533400"/>
              <a:gd name="connsiteY3" fmla="*/ 434808 h 485776"/>
              <a:gd name="connsiteX4" fmla="*/ 228600 w 533400"/>
              <a:gd name="connsiteY4" fmla="*/ 435769 h 485776"/>
              <a:gd name="connsiteX5" fmla="*/ 154781 w 533400"/>
              <a:gd name="connsiteY5" fmla="*/ 485776 h 485776"/>
              <a:gd name="connsiteX6" fmla="*/ 140129 w 533400"/>
              <a:gd name="connsiteY6" fmla="*/ 408331 h 485776"/>
              <a:gd name="connsiteX7" fmla="*/ 78115 w 533400"/>
              <a:gd name="connsiteY7" fmla="*/ 373986 h 485776"/>
              <a:gd name="connsiteX8" fmla="*/ 0 w 533400"/>
              <a:gd name="connsiteY8" fmla="*/ 219076 h 485776"/>
              <a:gd name="connsiteX9" fmla="*/ 266700 w 533400"/>
              <a:gd name="connsiteY9" fmla="*/ 0 h 485776"/>
              <a:gd name="connsiteX0-1" fmla="*/ 266700 w 533400"/>
              <a:gd name="connsiteY0-2" fmla="*/ 0 h 485776"/>
              <a:gd name="connsiteX1-3" fmla="*/ 533400 w 533400"/>
              <a:gd name="connsiteY1-4" fmla="*/ 219076 h 485776"/>
              <a:gd name="connsiteX2-5" fmla="*/ 266700 w 533400"/>
              <a:gd name="connsiteY2-6" fmla="*/ 438152 h 485776"/>
              <a:gd name="connsiteX3-7" fmla="*/ 226318 w 533400"/>
              <a:gd name="connsiteY3-8" fmla="*/ 434808 h 485776"/>
              <a:gd name="connsiteX4-9" fmla="*/ 228600 w 533400"/>
              <a:gd name="connsiteY4-10" fmla="*/ 435769 h 485776"/>
              <a:gd name="connsiteX5-11" fmla="*/ 154781 w 533400"/>
              <a:gd name="connsiteY5-12" fmla="*/ 485776 h 485776"/>
              <a:gd name="connsiteX6-13" fmla="*/ 140129 w 533400"/>
              <a:gd name="connsiteY6-14" fmla="*/ 408331 h 485776"/>
              <a:gd name="connsiteX7-15" fmla="*/ 78115 w 533400"/>
              <a:gd name="connsiteY7-16" fmla="*/ 373986 h 485776"/>
              <a:gd name="connsiteX8-17" fmla="*/ 0 w 533400"/>
              <a:gd name="connsiteY8-18" fmla="*/ 219076 h 485776"/>
              <a:gd name="connsiteX9-19" fmla="*/ 266700 w 533400"/>
              <a:gd name="connsiteY9-20" fmla="*/ 0 h 485776"/>
              <a:gd name="connsiteX0-21" fmla="*/ 266700 w 533400"/>
              <a:gd name="connsiteY0-22" fmla="*/ 0 h 485776"/>
              <a:gd name="connsiteX1-23" fmla="*/ 533400 w 533400"/>
              <a:gd name="connsiteY1-24" fmla="*/ 219076 h 485776"/>
              <a:gd name="connsiteX2-25" fmla="*/ 266700 w 533400"/>
              <a:gd name="connsiteY2-26" fmla="*/ 438152 h 485776"/>
              <a:gd name="connsiteX3-27" fmla="*/ 226318 w 533400"/>
              <a:gd name="connsiteY3-28" fmla="*/ 434808 h 485776"/>
              <a:gd name="connsiteX4-29" fmla="*/ 228600 w 533400"/>
              <a:gd name="connsiteY4-30" fmla="*/ 435769 h 485776"/>
              <a:gd name="connsiteX5-31" fmla="*/ 154781 w 533400"/>
              <a:gd name="connsiteY5-32" fmla="*/ 485776 h 485776"/>
              <a:gd name="connsiteX6-33" fmla="*/ 140129 w 533400"/>
              <a:gd name="connsiteY6-34" fmla="*/ 408331 h 485776"/>
              <a:gd name="connsiteX7-35" fmla="*/ 78115 w 533400"/>
              <a:gd name="connsiteY7-36" fmla="*/ 373986 h 485776"/>
              <a:gd name="connsiteX8-37" fmla="*/ 0 w 533400"/>
              <a:gd name="connsiteY8-38" fmla="*/ 219076 h 485776"/>
              <a:gd name="connsiteX9-39" fmla="*/ 266700 w 533400"/>
              <a:gd name="connsiteY9-40" fmla="*/ 0 h 4857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533400" h="485776">
                <a:moveTo>
                  <a:pt x="266700" y="0"/>
                </a:moveTo>
                <a:cubicBezTo>
                  <a:pt x="413994" y="0"/>
                  <a:pt x="533400" y="98084"/>
                  <a:pt x="533400" y="219076"/>
                </a:cubicBezTo>
                <a:cubicBezTo>
                  <a:pt x="533400" y="340068"/>
                  <a:pt x="413994" y="438152"/>
                  <a:pt x="266700" y="438152"/>
                </a:cubicBezTo>
                <a:lnTo>
                  <a:pt x="226318" y="434808"/>
                </a:lnTo>
                <a:lnTo>
                  <a:pt x="228600" y="435769"/>
                </a:lnTo>
                <a:cubicBezTo>
                  <a:pt x="203994" y="452438"/>
                  <a:pt x="203476" y="475989"/>
                  <a:pt x="154781" y="485776"/>
                </a:cubicBezTo>
                <a:cubicBezTo>
                  <a:pt x="163662" y="453078"/>
                  <a:pt x="145013" y="434146"/>
                  <a:pt x="140129" y="408331"/>
                </a:cubicBezTo>
                <a:lnTo>
                  <a:pt x="78115" y="373986"/>
                </a:lnTo>
                <a:cubicBezTo>
                  <a:pt x="29851" y="334341"/>
                  <a:pt x="0" y="279572"/>
                  <a:pt x="0" y="219076"/>
                </a:cubicBezTo>
                <a:cubicBezTo>
                  <a:pt x="0" y="98084"/>
                  <a:pt x="119406" y="0"/>
                  <a:pt x="266700"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rPr>
              <a:t>……</a:t>
            </a: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mn-cs"/>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userDrawn="1">
            <p:ph type="title"/>
          </p:nvPr>
        </p:nvSpPr>
        <p:spPr>
          <a:xfrm>
            <a:off x="1724660" y="822643"/>
            <a:ext cx="9810750" cy="833437"/>
          </a:xfrm>
        </p:spPr>
        <p:txBody>
          <a:bodyPr vert="horz" wrap="square" lIns="91440" tIns="45720" rIns="91440" bIns="45720" anchor="ctr"/>
          <a:lstStyle/>
          <a:p>
            <a:pPr eaLnBrk="1" hangingPunct="1"/>
            <a:r>
              <a:rPr lang="en-US" altLang="zh-CN" sz="6000" dirty="0">
                <a:latin typeface="Bahnschrift" panose="020B0502040204020203" charset="0"/>
                <a:cs typeface="Bahnschrift" panose="020B0502040204020203" charset="0"/>
              </a:rPr>
              <a:t>Outline</a:t>
            </a:r>
            <a:r>
              <a:rPr lang="zh-CN" altLang="en-US" sz="4400" dirty="0">
                <a:latin typeface="Bahnschrift" panose="020B0502040204020203" charset="0"/>
                <a:cs typeface="Bahnschrift" panose="020B0502040204020203" charset="0"/>
              </a:rPr>
              <a:t>
</a:t>
            </a:r>
          </a:p>
        </p:txBody>
      </p:sp>
      <p:sp>
        <p:nvSpPr>
          <p:cNvPr id="3" name="MH_Other_1"/>
          <p:cNvSpPr/>
          <p:nvPr>
            <p:custDataLst>
              <p:tags r:id="rId1"/>
            </p:custDataLst>
          </p:nvPr>
        </p:nvSpPr>
        <p:spPr>
          <a:xfrm rot="19232175" flipH="1">
            <a:off x="4764088" y="3313113"/>
            <a:ext cx="2841625" cy="3201988"/>
          </a:xfrm>
          <a:custGeom>
            <a:avLst/>
            <a:gdLst>
              <a:gd name="connsiteX0" fmla="*/ 120528 w 2233190"/>
              <a:gd name="connsiteY0" fmla="*/ 0 h 2517588"/>
              <a:gd name="connsiteX1" fmla="*/ 551181 w 2233190"/>
              <a:gd name="connsiteY1" fmla="*/ 580399 h 2517588"/>
              <a:gd name="connsiteX2" fmla="*/ 18900 w 2233190"/>
              <a:gd name="connsiteY2" fmla="*/ 574821 h 2517588"/>
              <a:gd name="connsiteX3" fmla="*/ 0 w 2233190"/>
              <a:gd name="connsiteY3" fmla="*/ 559306 h 2517588"/>
              <a:gd name="connsiteX4" fmla="*/ 64989 w 2233190"/>
              <a:gd name="connsiteY4" fmla="*/ 616983 h 2517588"/>
              <a:gd name="connsiteX5" fmla="*/ 588738 w 2233190"/>
              <a:gd name="connsiteY5" fmla="*/ 631015 h 2517588"/>
              <a:gd name="connsiteX6" fmla="*/ 1353439 w 2233190"/>
              <a:gd name="connsiteY6" fmla="*/ 1661615 h 2517588"/>
              <a:gd name="connsiteX7" fmla="*/ 1179961 w 2233190"/>
              <a:gd name="connsiteY7" fmla="*/ 1804435 h 2517588"/>
              <a:gd name="connsiteX8" fmla="*/ 470713 w 2233190"/>
              <a:gd name="connsiteY8" fmla="*/ 1745580 h 2517588"/>
              <a:gd name="connsiteX9" fmla="*/ 434628 w 2233190"/>
              <a:gd name="connsiteY9" fmla="*/ 1313087 h 2517588"/>
              <a:gd name="connsiteX10" fmla="*/ 383963 w 2233190"/>
              <a:gd name="connsiteY10" fmla="*/ 1260381 h 2517588"/>
              <a:gd name="connsiteX11" fmla="*/ 397640 w 2233190"/>
              <a:gd name="connsiteY11" fmla="*/ 1275751 h 2517588"/>
              <a:gd name="connsiteX12" fmla="*/ 425715 w 2233190"/>
              <a:gd name="connsiteY12" fmla="*/ 1716773 h 2517588"/>
              <a:gd name="connsiteX13" fmla="*/ 89780 w 2233190"/>
              <a:gd name="connsiteY13" fmla="*/ 1409706 h 2517588"/>
              <a:gd name="connsiteX14" fmla="*/ 54945 w 2233190"/>
              <a:gd name="connsiteY14" fmla="*/ 1364718 h 2517588"/>
              <a:gd name="connsiteX15" fmla="*/ 173776 w 2233190"/>
              <a:gd name="connsiteY15" fmla="*/ 1528082 h 2517588"/>
              <a:gd name="connsiteX16" fmla="*/ 670395 w 2233190"/>
              <a:gd name="connsiteY16" fmla="*/ 1926809 h 2517588"/>
              <a:gd name="connsiteX17" fmla="*/ 174070 w 2233190"/>
              <a:gd name="connsiteY17" fmla="*/ 2005507 h 2517588"/>
              <a:gd name="connsiteX18" fmla="*/ 152069 w 2233190"/>
              <a:gd name="connsiteY18" fmla="*/ 1994693 h 2517588"/>
              <a:gd name="connsiteX19" fmla="*/ 228710 w 2233190"/>
              <a:gd name="connsiteY19" fmla="*/ 2036102 h 2517588"/>
              <a:gd name="connsiteX20" fmla="*/ 729358 w 2233190"/>
              <a:gd name="connsiteY20" fmla="*/ 1951938 h 2517588"/>
              <a:gd name="connsiteX21" fmla="*/ 1263957 w 2233190"/>
              <a:gd name="connsiteY21" fmla="*/ 1922809 h 2517588"/>
              <a:gd name="connsiteX22" fmla="*/ 1439817 w 2233190"/>
              <a:gd name="connsiteY22" fmla="*/ 1778028 h 2517588"/>
              <a:gd name="connsiteX23" fmla="*/ 1988567 w 2233190"/>
              <a:gd name="connsiteY23" fmla="*/ 2517588 h 2517588"/>
              <a:gd name="connsiteX24" fmla="*/ 2219029 w 2233190"/>
              <a:gd name="connsiteY24" fmla="*/ 2327856 h 2517588"/>
              <a:gd name="connsiteX25" fmla="*/ 1602578 w 2233190"/>
              <a:gd name="connsiteY25" fmla="*/ 1644031 h 2517588"/>
              <a:gd name="connsiteX26" fmla="*/ 1825292 w 2233190"/>
              <a:gd name="connsiteY26" fmla="*/ 1460676 h 2517588"/>
              <a:gd name="connsiteX27" fmla="*/ 1965008 w 2233190"/>
              <a:gd name="connsiteY27" fmla="*/ 990736 h 2517588"/>
              <a:gd name="connsiteX28" fmla="*/ 2233190 w 2233190"/>
              <a:gd name="connsiteY28" fmla="*/ 631467 h 2517588"/>
              <a:gd name="connsiteX29" fmla="*/ 2227575 w 2233190"/>
              <a:gd name="connsiteY29" fmla="*/ 558680 h 2517588"/>
              <a:gd name="connsiteX30" fmla="*/ 2228365 w 2233190"/>
              <a:gd name="connsiteY30" fmla="*/ 579209 h 2517588"/>
              <a:gd name="connsiteX31" fmla="*/ 1960796 w 2233190"/>
              <a:gd name="connsiteY31" fmla="*/ 938427 h 2517588"/>
              <a:gd name="connsiteX32" fmla="*/ 1960796 w 2233190"/>
              <a:gd name="connsiteY32" fmla="*/ 966432 h 2517588"/>
              <a:gd name="connsiteX33" fmla="*/ 1682117 w 2233190"/>
              <a:gd name="connsiteY33" fmla="*/ 359969 h 2517588"/>
              <a:gd name="connsiteX34" fmla="*/ 1859608 w 2233190"/>
              <a:gd name="connsiteY34" fmla="*/ 766557 h 2517588"/>
              <a:gd name="connsiteX35" fmla="*/ 1853954 w 2233190"/>
              <a:gd name="connsiteY35" fmla="*/ 761610 h 2517588"/>
              <a:gd name="connsiteX36" fmla="*/ 1407416 w 2233190"/>
              <a:gd name="connsiteY36" fmla="*/ 726459 h 2517588"/>
              <a:gd name="connsiteX37" fmla="*/ 1392486 w 2233190"/>
              <a:gd name="connsiteY37" fmla="*/ 712347 h 2517588"/>
              <a:gd name="connsiteX38" fmla="*/ 1443570 w 2233190"/>
              <a:gd name="connsiteY38" fmla="*/ 764500 h 2517588"/>
              <a:gd name="connsiteX39" fmla="*/ 1870563 w 2233190"/>
              <a:gd name="connsiteY39" fmla="*/ 816523 h 2517588"/>
              <a:gd name="connsiteX40" fmla="*/ 1741296 w 2233190"/>
              <a:gd name="connsiteY40" fmla="*/ 1342301 h 2517588"/>
              <a:gd name="connsiteX41" fmla="*/ 1505543 w 2233190"/>
              <a:gd name="connsiteY41" fmla="*/ 1536391 h 2517588"/>
              <a:gd name="connsiteX42" fmla="*/ 771532 w 2233190"/>
              <a:gd name="connsiteY42" fmla="*/ 722157 h 2517588"/>
              <a:gd name="connsiteX43" fmla="*/ 868253 w 2233190"/>
              <a:gd name="connsiteY43" fmla="*/ 198766 h 2517588"/>
              <a:gd name="connsiteX44" fmla="*/ 824131 w 2233190"/>
              <a:gd name="connsiteY44" fmla="*/ 123910 h 2517588"/>
              <a:gd name="connsiteX45" fmla="*/ 835728 w 2233190"/>
              <a:gd name="connsiteY45" fmla="*/ 145438 h 2517588"/>
              <a:gd name="connsiteX46" fmla="*/ 833940 w 2233190"/>
              <a:gd name="connsiteY46" fmla="*/ 582383 h 2517588"/>
              <a:gd name="connsiteX47" fmla="*/ 738959 w 2233190"/>
              <a:gd name="connsiteY47" fmla="*/ 668767 h 2517588"/>
              <a:gd name="connsiteX48" fmla="*/ 725648 w 2233190"/>
              <a:gd name="connsiteY48" fmla="*/ 671258 h 2517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233190" h="2517588">
                <a:moveTo>
                  <a:pt x="120528" y="0"/>
                </a:moveTo>
                <a:lnTo>
                  <a:pt x="551181" y="580399"/>
                </a:lnTo>
                <a:cubicBezTo>
                  <a:pt x="440718" y="717545"/>
                  <a:pt x="204405" y="715547"/>
                  <a:pt x="18900" y="574821"/>
                </a:cubicBezTo>
                <a:cubicBezTo>
                  <a:pt x="12359" y="569859"/>
                  <a:pt x="5966" y="564788"/>
                  <a:pt x="0" y="559306"/>
                </a:cubicBezTo>
                <a:cubicBezTo>
                  <a:pt x="19644" y="579704"/>
                  <a:pt x="41342" y="599045"/>
                  <a:pt x="64989" y="616983"/>
                </a:cubicBezTo>
                <a:cubicBezTo>
                  <a:pt x="246256" y="754494"/>
                  <a:pt x="476038" y="759543"/>
                  <a:pt x="588738" y="631015"/>
                </a:cubicBezTo>
                <a:lnTo>
                  <a:pt x="1353439" y="1661615"/>
                </a:lnTo>
                <a:lnTo>
                  <a:pt x="1179961" y="1804435"/>
                </a:lnTo>
                <a:cubicBezTo>
                  <a:pt x="1011676" y="1942979"/>
                  <a:pt x="737961" y="1910083"/>
                  <a:pt x="470713" y="1745580"/>
                </a:cubicBezTo>
                <a:cubicBezTo>
                  <a:pt x="567616" y="1644883"/>
                  <a:pt x="553454" y="1457421"/>
                  <a:pt x="434628" y="1313087"/>
                </a:cubicBezTo>
                <a:cubicBezTo>
                  <a:pt x="418755" y="1293809"/>
                  <a:pt x="401769" y="1276214"/>
                  <a:pt x="383963" y="1260381"/>
                </a:cubicBezTo>
                <a:cubicBezTo>
                  <a:pt x="388772" y="1265214"/>
                  <a:pt x="393249" y="1270418"/>
                  <a:pt x="397640" y="1275751"/>
                </a:cubicBezTo>
                <a:cubicBezTo>
                  <a:pt x="519803" y="1424140"/>
                  <a:pt x="531340" y="1618113"/>
                  <a:pt x="425715" y="1716773"/>
                </a:cubicBezTo>
                <a:cubicBezTo>
                  <a:pt x="307921" y="1638610"/>
                  <a:pt x="192877" y="1534932"/>
                  <a:pt x="89780" y="1409706"/>
                </a:cubicBezTo>
                <a:cubicBezTo>
                  <a:pt x="77633" y="1394952"/>
                  <a:pt x="65811" y="1380092"/>
                  <a:pt x="54945" y="1364718"/>
                </a:cubicBezTo>
                <a:cubicBezTo>
                  <a:pt x="90211" y="1420038"/>
                  <a:pt x="129867" y="1474748"/>
                  <a:pt x="173776" y="1528082"/>
                </a:cubicBezTo>
                <a:cubicBezTo>
                  <a:pt x="323763" y="1710266"/>
                  <a:pt x="499044" y="1846840"/>
                  <a:pt x="670395" y="1926809"/>
                </a:cubicBezTo>
                <a:cubicBezTo>
                  <a:pt x="578731" y="2056109"/>
                  <a:pt x="368961" y="2092192"/>
                  <a:pt x="174070" y="2005507"/>
                </a:cubicBezTo>
                <a:cubicBezTo>
                  <a:pt x="166549" y="2002161"/>
                  <a:pt x="159148" y="1998678"/>
                  <a:pt x="152069" y="1994693"/>
                </a:cubicBezTo>
                <a:cubicBezTo>
                  <a:pt x="175915" y="2010103"/>
                  <a:pt x="201523" y="2024010"/>
                  <a:pt x="228710" y="2036102"/>
                </a:cubicBezTo>
                <a:cubicBezTo>
                  <a:pt x="426440" y="2124048"/>
                  <a:pt x="639481" y="2085628"/>
                  <a:pt x="729358" y="1951938"/>
                </a:cubicBezTo>
                <a:cubicBezTo>
                  <a:pt x="936283" y="2034652"/>
                  <a:pt x="1132355" y="2031153"/>
                  <a:pt x="1263957" y="1922809"/>
                </a:cubicBezTo>
                <a:lnTo>
                  <a:pt x="1439817" y="1778028"/>
                </a:lnTo>
                <a:lnTo>
                  <a:pt x="1988567" y="2517588"/>
                </a:lnTo>
                <a:lnTo>
                  <a:pt x="2219029" y="2327856"/>
                </a:lnTo>
                <a:lnTo>
                  <a:pt x="1602578" y="1644031"/>
                </a:lnTo>
                <a:lnTo>
                  <a:pt x="1825292" y="1460676"/>
                </a:lnTo>
                <a:cubicBezTo>
                  <a:pt x="1946944" y="1360523"/>
                  <a:pt x="1991254" y="1189097"/>
                  <a:pt x="1965008" y="990736"/>
                </a:cubicBezTo>
                <a:cubicBezTo>
                  <a:pt x="2113686" y="987190"/>
                  <a:pt x="2233190" y="827649"/>
                  <a:pt x="2233190" y="631467"/>
                </a:cubicBezTo>
                <a:cubicBezTo>
                  <a:pt x="2233190" y="606531"/>
                  <a:pt x="2231260" y="582187"/>
                  <a:pt x="2227575" y="558680"/>
                </a:cubicBezTo>
                <a:lnTo>
                  <a:pt x="2228365" y="579209"/>
                </a:lnTo>
                <a:cubicBezTo>
                  <a:pt x="2228365" y="775117"/>
                  <a:pt x="2109194" y="934486"/>
                  <a:pt x="1960796" y="938427"/>
                </a:cubicBezTo>
                <a:lnTo>
                  <a:pt x="1960796" y="966432"/>
                </a:lnTo>
                <a:cubicBezTo>
                  <a:pt x="1930831" y="774270"/>
                  <a:pt x="1835723" y="559159"/>
                  <a:pt x="1682117" y="359969"/>
                </a:cubicBezTo>
                <a:cubicBezTo>
                  <a:pt x="1768625" y="495573"/>
                  <a:pt x="1828847" y="634793"/>
                  <a:pt x="1859608" y="766557"/>
                </a:cubicBezTo>
                <a:lnTo>
                  <a:pt x="1853954" y="761610"/>
                </a:lnTo>
                <a:cubicBezTo>
                  <a:pt x="1753274" y="870703"/>
                  <a:pt x="1554861" y="855455"/>
                  <a:pt x="1407416" y="726459"/>
                </a:cubicBezTo>
                <a:cubicBezTo>
                  <a:pt x="1402224" y="721917"/>
                  <a:pt x="1397163" y="717293"/>
                  <a:pt x="1392486" y="712347"/>
                </a:cubicBezTo>
                <a:cubicBezTo>
                  <a:pt x="1407751" y="730597"/>
                  <a:pt x="1424801" y="748080"/>
                  <a:pt x="1443570" y="764500"/>
                </a:cubicBezTo>
                <a:cubicBezTo>
                  <a:pt x="1582356" y="885922"/>
                  <a:pt x="1766302" y="906560"/>
                  <a:pt x="1870563" y="816523"/>
                </a:cubicBezTo>
                <a:cubicBezTo>
                  <a:pt x="1914835" y="1038199"/>
                  <a:pt x="1874269" y="1232829"/>
                  <a:pt x="1741296" y="1342301"/>
                </a:cubicBezTo>
                <a:lnTo>
                  <a:pt x="1505543" y="1536391"/>
                </a:lnTo>
                <a:lnTo>
                  <a:pt x="771532" y="722157"/>
                </a:lnTo>
                <a:cubicBezTo>
                  <a:pt x="927317" y="640101"/>
                  <a:pt x="970724" y="407825"/>
                  <a:pt x="868253" y="198766"/>
                </a:cubicBezTo>
                <a:cubicBezTo>
                  <a:pt x="855190" y="172114"/>
                  <a:pt x="840376" y="147106"/>
                  <a:pt x="824131" y="123910"/>
                </a:cubicBezTo>
                <a:lnTo>
                  <a:pt x="835728" y="145438"/>
                </a:lnTo>
                <a:cubicBezTo>
                  <a:pt x="912698" y="302472"/>
                  <a:pt x="907362" y="472605"/>
                  <a:pt x="833940" y="582383"/>
                </a:cubicBezTo>
                <a:lnTo>
                  <a:pt x="738959" y="668767"/>
                </a:lnTo>
                <a:lnTo>
                  <a:pt x="725648" y="671258"/>
                </a:lnTo>
                <a:close/>
              </a:path>
            </a:pathLst>
          </a:custGeom>
          <a:solidFill>
            <a:srgbClr val="C0C0C0"/>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 lastClr="FFFFFF"/>
              </a:solidFill>
              <a:effectLst/>
              <a:uLnTx/>
              <a:uFillTx/>
              <a:latin typeface="Arial Unicode MS" panose="020B0604020202020204" charset="-122"/>
              <a:ea typeface="Arial Unicode MS" panose="020B0604020202020204" charset="-122"/>
              <a:cs typeface="+mn-cs"/>
            </a:endParaRPr>
          </a:p>
        </p:txBody>
      </p:sp>
      <p:sp>
        <p:nvSpPr>
          <p:cNvPr id="4" name="MH_SubTitle_2"/>
          <p:cNvSpPr/>
          <p:nvPr>
            <p:custDataLst>
              <p:tags r:id="rId2"/>
            </p:custDataLst>
          </p:nvPr>
        </p:nvSpPr>
        <p:spPr>
          <a:xfrm>
            <a:off x="5605463" y="2343150"/>
            <a:ext cx="996950" cy="995363"/>
          </a:xfrm>
          <a:prstGeom prst="ellipse">
            <a:avLst/>
          </a:prstGeom>
          <a:solidFill>
            <a:srgbClr val="000000"/>
          </a:solidFill>
          <a:ln w="25400" cap="flat" cmpd="sng" algn="ctr">
            <a:noFill/>
            <a:prstDash val="solid"/>
          </a:ln>
          <a:effectLst/>
        </p:spPr>
        <p:txBody>
          <a:bodyPr lIns="0" tIns="0" rIns="0" bIns="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a:ln>
                  <a:noFill/>
                </a:ln>
                <a:solidFill>
                  <a:srgbClr val="FFFFFF"/>
                </a:solidFill>
                <a:effectLst/>
                <a:uLnTx/>
                <a:uFillTx/>
                <a:latin typeface="+mn-lt"/>
                <a:ea typeface="Arial Unicode MS" panose="020B0604020202020204" charset="-122"/>
                <a:cs typeface="+mn-cs"/>
              </a:rPr>
              <a:t>1.</a:t>
            </a:r>
            <a:r>
              <a:rPr kumimoji="0" lang="zh-CN" altLang="en-US" sz="2000" b="0" i="0" u="none" strike="noStrike" kern="0" cap="none" spc="0" normalizeH="0" baseline="0" noProof="0">
                <a:ln>
                  <a:noFill/>
                </a:ln>
                <a:solidFill>
                  <a:srgbClr val="FFFFFF"/>
                </a:solidFill>
                <a:effectLst/>
                <a:uLnTx/>
                <a:uFillTx/>
                <a:latin typeface="+mn-lt"/>
                <a:ea typeface="Arial Unicode MS" panose="020B0604020202020204" charset="-122"/>
                <a:cs typeface="+mn-cs"/>
              </a:rPr>
              <a:t>
</a:t>
            </a:r>
            <a:endParaRPr kumimoji="0" lang="zh-CN" altLang="en-US" sz="2000" b="0" i="0" u="none" strike="noStrike" kern="0" cap="none" spc="0" normalizeH="0" baseline="0" noProof="0" dirty="0">
              <a:ln>
                <a:noFill/>
              </a:ln>
              <a:solidFill>
                <a:srgbClr val="FFFFFF"/>
              </a:solidFill>
              <a:effectLst/>
              <a:uLnTx/>
              <a:uFillTx/>
              <a:latin typeface="+mn-lt"/>
              <a:ea typeface="Arial Unicode MS" panose="020B0604020202020204" charset="-122"/>
              <a:cs typeface="+mn-cs"/>
            </a:endParaRPr>
          </a:p>
        </p:txBody>
      </p:sp>
      <p:sp>
        <p:nvSpPr>
          <p:cNvPr id="5" name="MH_SubTitle_3"/>
          <p:cNvSpPr/>
          <p:nvPr>
            <p:custDataLst>
              <p:tags r:id="rId3"/>
            </p:custDataLst>
          </p:nvPr>
        </p:nvSpPr>
        <p:spPr>
          <a:xfrm>
            <a:off x="7011988" y="3393758"/>
            <a:ext cx="995363" cy="995363"/>
          </a:xfrm>
          <a:prstGeom prst="ellipse">
            <a:avLst/>
          </a:prstGeom>
          <a:solidFill>
            <a:srgbClr val="000000"/>
          </a:solidFill>
          <a:ln w="25400" cap="flat" cmpd="sng" algn="ctr">
            <a:noFill/>
            <a:prstDash val="solid"/>
          </a:ln>
          <a:effectLst/>
        </p:spPr>
        <p:txBody>
          <a:bodyPr lIns="0" tIns="0" rIns="0" bIns="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a:ln>
                  <a:noFill/>
                </a:ln>
                <a:solidFill>
                  <a:srgbClr val="FFFFFF"/>
                </a:solidFill>
                <a:effectLst/>
                <a:uLnTx/>
                <a:uFillTx/>
                <a:latin typeface="Calibri" panose="020F0502020204030204" pitchFamily="34" charset="0"/>
                <a:ea typeface="Arial Unicode MS" panose="020B0604020202020204" charset="-122"/>
                <a:cs typeface="+mn-cs"/>
              </a:rPr>
              <a:t>3.</a:t>
            </a:r>
            <a:r>
              <a:rPr kumimoji="0" lang="zh-CN" altLang="en-US" sz="2000" b="0" i="0" u="none" strike="noStrike" kern="0" cap="none" spc="0" normalizeH="0" baseline="0" noProof="0">
                <a:ln>
                  <a:noFill/>
                </a:ln>
                <a:solidFill>
                  <a:srgbClr val="FFFFFF"/>
                </a:solidFill>
                <a:effectLst/>
                <a:uLnTx/>
                <a:uFillTx/>
                <a:latin typeface="Calibri" panose="020F0502020204030204" pitchFamily="34" charset="0"/>
                <a:ea typeface="Arial Unicode MS" panose="020B0604020202020204" charset="-122"/>
                <a:cs typeface="+mn-cs"/>
              </a:rPr>
              <a:t>
</a:t>
            </a:r>
            <a:endParaRPr kumimoji="0" lang="zh-CN" altLang="en-US" sz="2000" b="0" i="0" u="none" strike="noStrike" kern="0" cap="none" spc="0" normalizeH="0" baseline="0" noProof="0" dirty="0">
              <a:ln>
                <a:noFill/>
              </a:ln>
              <a:solidFill>
                <a:srgbClr val="FFFFFF"/>
              </a:solidFill>
              <a:effectLst/>
              <a:uLnTx/>
              <a:uFillTx/>
              <a:latin typeface="Calibri" panose="020F0502020204030204" pitchFamily="34" charset="0"/>
              <a:ea typeface="Arial Unicode MS" panose="020B0604020202020204" charset="-122"/>
              <a:cs typeface="+mn-cs"/>
            </a:endParaRPr>
          </a:p>
        </p:txBody>
      </p:sp>
      <p:sp>
        <p:nvSpPr>
          <p:cNvPr id="6" name="MH_Other_3"/>
          <p:cNvSpPr/>
          <p:nvPr>
            <p:custDataLst>
              <p:tags r:id="rId4"/>
            </p:custDataLst>
          </p:nvPr>
        </p:nvSpPr>
        <p:spPr>
          <a:xfrm>
            <a:off x="6543675" y="4167188"/>
            <a:ext cx="565150" cy="566738"/>
          </a:xfrm>
          <a:prstGeom prst="ellipse">
            <a:avLst/>
          </a:prstGeom>
          <a:solidFill>
            <a:srgbClr val="C0C0C0"/>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 lastClr="FFFFFF"/>
              </a:solidFill>
              <a:effectLst/>
              <a:uLnTx/>
              <a:uFillTx/>
              <a:latin typeface="Arial Unicode MS" panose="020B0604020202020204" charset="-122"/>
              <a:ea typeface="Arial Unicode MS" panose="020B0604020202020204" charset="-122"/>
              <a:cs typeface="+mn-cs"/>
            </a:endParaRPr>
          </a:p>
        </p:txBody>
      </p:sp>
      <p:sp>
        <p:nvSpPr>
          <p:cNvPr id="7" name="MH_Other_4"/>
          <p:cNvSpPr/>
          <p:nvPr>
            <p:custDataLst>
              <p:tags r:id="rId5"/>
            </p:custDataLst>
          </p:nvPr>
        </p:nvSpPr>
        <p:spPr>
          <a:xfrm rot="2733302">
            <a:off x="7546181" y="4601369"/>
            <a:ext cx="393700" cy="395288"/>
          </a:xfrm>
          <a:prstGeom prst="ellipse">
            <a:avLst/>
          </a:prstGeom>
          <a:solidFill>
            <a:srgbClr val="EAEAEA"/>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 lastClr="FFFFFF"/>
              </a:solidFill>
              <a:effectLst/>
              <a:uLnTx/>
              <a:uFillTx/>
              <a:latin typeface="Arial Unicode MS" panose="020B0604020202020204" charset="-122"/>
              <a:ea typeface="Arial Unicode MS" panose="020B0604020202020204" charset="-122"/>
              <a:cs typeface="+mn-cs"/>
            </a:endParaRPr>
          </a:p>
        </p:txBody>
      </p:sp>
      <p:sp>
        <p:nvSpPr>
          <p:cNvPr id="8" name="MH_Other_5"/>
          <p:cNvSpPr/>
          <p:nvPr>
            <p:custDataLst>
              <p:tags r:id="rId6"/>
            </p:custDataLst>
          </p:nvPr>
        </p:nvSpPr>
        <p:spPr>
          <a:xfrm>
            <a:off x="6442075" y="3173413"/>
            <a:ext cx="569913" cy="569913"/>
          </a:xfrm>
          <a:prstGeom prst="ellipse">
            <a:avLst/>
          </a:prstGeom>
          <a:solidFill>
            <a:srgbClr val="EAEAEA"/>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 lastClr="FFFFFF"/>
              </a:solidFill>
              <a:effectLst/>
              <a:uLnTx/>
              <a:uFillTx/>
              <a:latin typeface="Arial Unicode MS" panose="020B0604020202020204" charset="-122"/>
              <a:ea typeface="Arial Unicode MS" panose="020B0604020202020204" charset="-122"/>
              <a:cs typeface="+mn-cs"/>
            </a:endParaRPr>
          </a:p>
        </p:txBody>
      </p:sp>
      <p:sp>
        <p:nvSpPr>
          <p:cNvPr id="9" name="MH_SubTitle_1"/>
          <p:cNvSpPr/>
          <p:nvPr>
            <p:custDataLst>
              <p:tags r:id="rId7"/>
            </p:custDataLst>
          </p:nvPr>
        </p:nvSpPr>
        <p:spPr>
          <a:xfrm>
            <a:off x="4332288" y="3641725"/>
            <a:ext cx="995363" cy="995363"/>
          </a:xfrm>
          <a:prstGeom prst="ellipse">
            <a:avLst/>
          </a:prstGeom>
          <a:solidFill>
            <a:srgbClr val="000000"/>
          </a:solidFill>
          <a:ln w="25400" cap="flat" cmpd="sng" algn="ctr">
            <a:noFill/>
            <a:prstDash val="solid"/>
          </a:ln>
          <a:effectLst/>
        </p:spPr>
        <p:txBody>
          <a:bodyPr lIns="0" tIns="0" rIns="0" bIns="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a:ln>
                  <a:noFill/>
                </a:ln>
                <a:solidFill>
                  <a:srgbClr val="FFFFFF"/>
                </a:solidFill>
                <a:effectLst/>
                <a:uLnTx/>
                <a:uFillTx/>
                <a:latin typeface="Calibri" panose="020F0502020204030204" pitchFamily="34" charset="0"/>
                <a:ea typeface="Arial Unicode MS" panose="020B0604020202020204" charset="-122"/>
                <a:cs typeface="+mn-cs"/>
              </a:rPr>
              <a:t>2.</a:t>
            </a:r>
            <a:r>
              <a:rPr kumimoji="0" lang="zh-CN" altLang="en-US" sz="2000" b="0" i="0" u="none" strike="noStrike" kern="0" cap="none" spc="0" normalizeH="0" baseline="0" noProof="0">
                <a:ln>
                  <a:noFill/>
                </a:ln>
                <a:solidFill>
                  <a:srgbClr val="FFFFFF"/>
                </a:solidFill>
                <a:effectLst/>
                <a:uLnTx/>
                <a:uFillTx/>
                <a:latin typeface="Calibri" panose="020F0502020204030204" pitchFamily="34" charset="0"/>
                <a:ea typeface="Arial Unicode MS" panose="020B0604020202020204" charset="-122"/>
                <a:cs typeface="+mn-cs"/>
              </a:rPr>
              <a:t>
</a:t>
            </a:r>
            <a:endParaRPr kumimoji="0" lang="zh-CN" altLang="en-US" sz="2000" b="0" i="0" u="none" strike="noStrike" kern="0" cap="none" spc="0" normalizeH="0" baseline="0" noProof="0" dirty="0">
              <a:ln>
                <a:noFill/>
              </a:ln>
              <a:solidFill>
                <a:srgbClr val="FFFFFF"/>
              </a:solidFill>
              <a:effectLst/>
              <a:uLnTx/>
              <a:uFillTx/>
              <a:latin typeface="Calibri" panose="020F0502020204030204" pitchFamily="34" charset="0"/>
              <a:ea typeface="Arial Unicode MS" panose="020B0604020202020204" charset="-122"/>
              <a:cs typeface="+mn-cs"/>
            </a:endParaRPr>
          </a:p>
        </p:txBody>
      </p:sp>
      <p:sp>
        <p:nvSpPr>
          <p:cNvPr id="10" name="MH_Other_6"/>
          <p:cNvSpPr/>
          <p:nvPr>
            <p:custDataLst>
              <p:tags r:id="rId8"/>
            </p:custDataLst>
          </p:nvPr>
        </p:nvSpPr>
        <p:spPr>
          <a:xfrm>
            <a:off x="5292725" y="4389438"/>
            <a:ext cx="428625" cy="427038"/>
          </a:xfrm>
          <a:prstGeom prst="ellipse">
            <a:avLst/>
          </a:prstGeom>
          <a:solidFill>
            <a:srgbClr val="C0C0C0"/>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 lastClr="FFFFFF"/>
              </a:solidFill>
              <a:effectLst/>
              <a:uLnTx/>
              <a:uFillTx/>
              <a:latin typeface="Arial Unicode MS" panose="020B0604020202020204" charset="-122"/>
              <a:ea typeface="Arial Unicode MS" panose="020B0604020202020204" charset="-122"/>
              <a:cs typeface="+mn-cs"/>
            </a:endParaRPr>
          </a:p>
        </p:txBody>
      </p:sp>
      <p:sp>
        <p:nvSpPr>
          <p:cNvPr id="11" name="MH_Other_7"/>
          <p:cNvSpPr/>
          <p:nvPr>
            <p:custDataLst>
              <p:tags r:id="rId9"/>
            </p:custDataLst>
          </p:nvPr>
        </p:nvSpPr>
        <p:spPr>
          <a:xfrm>
            <a:off x="4205288" y="4829175"/>
            <a:ext cx="504825" cy="506413"/>
          </a:xfrm>
          <a:prstGeom prst="ellipse">
            <a:avLst/>
          </a:prstGeom>
          <a:solidFill>
            <a:srgbClr val="EAEAEA"/>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 lastClr="FFFFFF"/>
              </a:solidFill>
              <a:effectLst/>
              <a:uLnTx/>
              <a:uFillTx/>
              <a:latin typeface="Arial Unicode MS" panose="020B0604020202020204" charset="-122"/>
              <a:ea typeface="Arial Unicode MS" panose="020B0604020202020204" charset="-122"/>
              <a:cs typeface="+mn-cs"/>
            </a:endParaRPr>
          </a:p>
        </p:txBody>
      </p:sp>
      <p:sp>
        <p:nvSpPr>
          <p:cNvPr id="12" name="MH_Other_8"/>
          <p:cNvSpPr/>
          <p:nvPr>
            <p:custDataLst>
              <p:tags r:id="rId10"/>
            </p:custDataLst>
          </p:nvPr>
        </p:nvSpPr>
        <p:spPr>
          <a:xfrm>
            <a:off x="5356225" y="3421063"/>
            <a:ext cx="381000" cy="382588"/>
          </a:xfrm>
          <a:prstGeom prst="ellipse">
            <a:avLst/>
          </a:prstGeom>
          <a:solidFill>
            <a:srgbClr val="C0C0C0"/>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 lastClr="FFFFFF"/>
              </a:solidFill>
              <a:effectLst/>
              <a:uLnTx/>
              <a:uFillTx/>
              <a:latin typeface="Arial Unicode MS" panose="020B0604020202020204" charset="-122"/>
              <a:ea typeface="Arial Unicode MS" panose="020B0604020202020204" charset="-122"/>
              <a:cs typeface="+mn-cs"/>
            </a:endParaRPr>
          </a:p>
        </p:txBody>
      </p:sp>
      <p:sp>
        <p:nvSpPr>
          <p:cNvPr id="14" name="24"/>
          <p:cNvSpPr txBox="1">
            <a:spLocks noChangeArrowheads="1"/>
          </p:cNvSpPr>
          <p:nvPr>
            <p:custDataLst>
              <p:tags r:id="rId11"/>
            </p:custDataLst>
          </p:nvPr>
        </p:nvSpPr>
        <p:spPr bwMode="auto">
          <a:xfrm>
            <a:off x="4676140" y="1293495"/>
            <a:ext cx="2856230" cy="954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pPr marL="0" marR="0" lvl="0" indent="0" algn="ctr" defTabSz="914400" rtl="0" eaLnBrk="1" fontAlgn="base" latinLnBrk="0" hangingPunct="1">
              <a:lnSpc>
                <a:spcPct val="240000"/>
              </a:lnSpc>
              <a:spcBef>
                <a:spcPct val="0"/>
              </a:spcBef>
              <a:spcAft>
                <a:spcPts val="600"/>
              </a:spcAft>
              <a:buClrTx/>
              <a:buSzTx/>
              <a:buFontTx/>
              <a:buNone/>
              <a:defRPr/>
            </a:pPr>
            <a:r>
              <a:rPr kumimoji="0" lang="en-US" altLang="zh-CN" sz="2800" b="1" i="0" u="none" strike="noStrike" kern="1200" cap="none" spc="0" normalizeH="0" baseline="0" noProof="0">
                <a:ln>
                  <a:noFill/>
                </a:ln>
                <a:solidFill>
                  <a:schemeClr val="tx1">
                    <a:lumMod val="65000"/>
                    <a:lumOff val="35000"/>
                  </a:schemeClr>
                </a:solidFill>
                <a:effectLst/>
                <a:uLnTx/>
                <a:uFillTx/>
                <a:latin typeface="Courier New" panose="02070309020205020404" charset="0"/>
                <a:ea typeface="Arial Unicode MS" panose="020B0604020202020204" charset="-122"/>
                <a:cs typeface="Courier New" panose="02070309020205020404" charset="0"/>
              </a:rPr>
              <a:t>OBJECTIVE</a:t>
            </a:r>
            <a:r>
              <a:rPr kumimoji="0" lang="zh-CN" altLang="en-US" sz="1600" b="0" i="0" u="none" strike="noStrike" kern="1200" cap="none" spc="0" normalizeH="0" baseline="0" noProof="0">
                <a:ln>
                  <a:noFill/>
                </a:ln>
                <a:solidFill>
                  <a:schemeClr val="tx1">
                    <a:lumMod val="65000"/>
                    <a:lumOff val="35000"/>
                  </a:schemeClr>
                </a:solidFill>
                <a:effectLst/>
                <a:uLnTx/>
                <a:uFillTx/>
                <a:latin typeface="+mn-lt"/>
                <a:ea typeface="Arial Unicode MS" panose="020B0604020202020204" charset="-122"/>
                <a:cs typeface="+mn-cs"/>
              </a:rPr>
              <a:t>
</a:t>
            </a:r>
          </a:p>
        </p:txBody>
      </p:sp>
      <p:sp>
        <p:nvSpPr>
          <p:cNvPr id="15" name="24"/>
          <p:cNvSpPr txBox="1">
            <a:spLocks noChangeArrowheads="1"/>
          </p:cNvSpPr>
          <p:nvPr>
            <p:custDataLst>
              <p:tags r:id="rId12"/>
            </p:custDataLst>
          </p:nvPr>
        </p:nvSpPr>
        <p:spPr bwMode="auto">
          <a:xfrm>
            <a:off x="8194040" y="3349308"/>
            <a:ext cx="2855913"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pPr marL="0" marR="0" lvl="0" indent="0" algn="l" defTabSz="914400" rtl="0" eaLnBrk="1" fontAlgn="base" latinLnBrk="0" hangingPunct="1">
              <a:lnSpc>
                <a:spcPct val="110000"/>
              </a:lnSpc>
              <a:spcBef>
                <a:spcPct val="0"/>
              </a:spcBef>
              <a:spcAft>
                <a:spcPts val="600"/>
              </a:spcAft>
              <a:buClrTx/>
              <a:buSzTx/>
              <a:buFontTx/>
              <a:buNone/>
              <a:defRPr/>
            </a:pPr>
            <a:r>
              <a:rPr kumimoji="0" lang="en-US" altLang="zh-CN" sz="2800" b="1" i="0" u="none" strike="noStrike" kern="1200" cap="none" spc="0" normalizeH="0" baseline="0" noProof="0">
                <a:ln>
                  <a:noFill/>
                </a:ln>
                <a:solidFill>
                  <a:schemeClr val="tx1">
                    <a:lumMod val="65000"/>
                    <a:lumOff val="35000"/>
                  </a:schemeClr>
                </a:solidFill>
                <a:effectLst/>
                <a:uLnTx/>
                <a:uFillTx/>
                <a:latin typeface="Courier New" panose="02070309020205020404" charset="0"/>
                <a:ea typeface="Microsoft JhengHei" panose="020B0604030504040204" charset="-120"/>
                <a:cs typeface="Courier New" panose="02070309020205020404" charset="0"/>
              </a:rPr>
              <a:t>PROPOSED SYSTEM</a:t>
            </a:r>
          </a:p>
        </p:txBody>
      </p:sp>
      <p:sp>
        <p:nvSpPr>
          <p:cNvPr id="16" name="24"/>
          <p:cNvSpPr txBox="1">
            <a:spLocks noChangeArrowheads="1"/>
          </p:cNvSpPr>
          <p:nvPr>
            <p:custDataLst>
              <p:tags r:id="rId13"/>
            </p:custDataLst>
          </p:nvPr>
        </p:nvSpPr>
        <p:spPr bwMode="auto">
          <a:xfrm>
            <a:off x="1351280" y="3458845"/>
            <a:ext cx="2854325" cy="99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pPr marL="0" marR="0" lvl="0" indent="0" algn="r" defTabSz="914400" rtl="0" eaLnBrk="1" fontAlgn="base" latinLnBrk="0" hangingPunct="1">
              <a:lnSpc>
                <a:spcPct val="110000"/>
              </a:lnSpc>
              <a:spcBef>
                <a:spcPct val="0"/>
              </a:spcBef>
              <a:spcAft>
                <a:spcPts val="600"/>
              </a:spcAft>
              <a:buClrTx/>
              <a:buSzTx/>
              <a:buFontTx/>
              <a:buNone/>
              <a:defRPr/>
            </a:pPr>
            <a:r>
              <a:rPr kumimoji="0" lang="en-US" altLang="zh-CN" sz="2800" b="1" i="0" u="none" strike="noStrike" kern="1200" cap="none" spc="0" normalizeH="0" baseline="0" noProof="0">
                <a:ln>
                  <a:noFill/>
                </a:ln>
                <a:solidFill>
                  <a:schemeClr val="tx1">
                    <a:lumMod val="65000"/>
                    <a:lumOff val="35000"/>
                  </a:schemeClr>
                </a:solidFill>
                <a:effectLst/>
                <a:uLnTx/>
                <a:uFillTx/>
                <a:latin typeface="Courier New" panose="02070309020205020404" charset="0"/>
                <a:ea typeface="Arial Unicode MS" panose="020B0604020202020204" charset="-122"/>
                <a:cs typeface="Courier New" panose="02070309020205020404" charset="0"/>
              </a:rPr>
              <a:t>EXISTING SYSTEM</a:t>
            </a:r>
            <a:r>
              <a:rPr kumimoji="0" lang="zh-CN" altLang="en-US" sz="2800" b="1" i="0" u="none" strike="noStrike" kern="1200" cap="none" spc="0" normalizeH="0" baseline="0" noProof="0">
                <a:ln>
                  <a:noFill/>
                </a:ln>
                <a:solidFill>
                  <a:schemeClr val="tx1">
                    <a:lumMod val="65000"/>
                    <a:lumOff val="35000"/>
                  </a:schemeClr>
                </a:solidFill>
                <a:effectLst/>
                <a:uLnTx/>
                <a:uFillTx/>
                <a:latin typeface="Courier New" panose="02070309020205020404" charset="0"/>
                <a:ea typeface="Arial Unicode MS" panose="020B0604020202020204" charset="-122"/>
                <a:cs typeface="Courier New" panose="02070309020205020404" charset="0"/>
              </a:rPr>
              <a:t>. </a:t>
            </a:r>
            <a:r>
              <a:rPr kumimoji="0" lang="zh-CN" altLang="en-US" sz="1600" b="0" i="0" u="none" strike="noStrike" kern="1200" cap="none" spc="0" normalizeH="0" baseline="0" noProof="0">
                <a:ln>
                  <a:noFill/>
                </a:ln>
                <a:solidFill>
                  <a:schemeClr val="tx1">
                    <a:lumMod val="65000"/>
                    <a:lumOff val="35000"/>
                  </a:schemeClr>
                </a:solidFill>
                <a:effectLst/>
                <a:uLnTx/>
                <a:uFillTx/>
                <a:latin typeface="+mn-lt"/>
                <a:ea typeface="Arial Unicode MS" panose="020B0604020202020204" charset="-122"/>
                <a:cs typeface="+mn-cs"/>
              </a:rPr>
              <a:t>
</a:t>
            </a:r>
          </a:p>
        </p:txBody>
      </p:sp>
      <p:sp>
        <p:nvSpPr>
          <p:cNvPr id="2" name="MH_SubTitle_3"/>
          <p:cNvSpPr/>
          <p:nvPr>
            <p:custDataLst>
              <p:tags r:id="rId14"/>
            </p:custDataLst>
          </p:nvPr>
        </p:nvSpPr>
        <p:spPr>
          <a:xfrm>
            <a:off x="7863523" y="4828858"/>
            <a:ext cx="995363" cy="995363"/>
          </a:xfrm>
          <a:prstGeom prst="ellipse">
            <a:avLst/>
          </a:prstGeom>
          <a:solidFill>
            <a:srgbClr val="000000"/>
          </a:solidFill>
          <a:ln w="25400" cap="flat" cmpd="sng" algn="ctr">
            <a:noFill/>
            <a:prstDash val="solid"/>
          </a:ln>
          <a:effectLst/>
        </p:spPr>
        <p:txBody>
          <a:bodyPr lIns="0" tIns="0" rIns="0" bIns="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a:ln>
                  <a:noFill/>
                </a:ln>
                <a:solidFill>
                  <a:srgbClr val="FFFFFF"/>
                </a:solidFill>
                <a:effectLst/>
                <a:uLnTx/>
                <a:uFillTx/>
                <a:latin typeface="Calibri" panose="020F0502020204030204" pitchFamily="34" charset="0"/>
                <a:ea typeface="Arial Unicode MS" panose="020B0604020202020204" charset="-122"/>
                <a:cs typeface="+mn-cs"/>
              </a:rPr>
              <a:t>5.</a:t>
            </a:r>
            <a:r>
              <a:rPr kumimoji="0" lang="zh-CN" altLang="en-US" sz="2000" b="0" i="0" u="none" strike="noStrike" kern="0" cap="none" spc="0" normalizeH="0" baseline="0" noProof="0">
                <a:ln>
                  <a:noFill/>
                </a:ln>
                <a:solidFill>
                  <a:srgbClr val="FFFFFF"/>
                </a:solidFill>
                <a:effectLst/>
                <a:uLnTx/>
                <a:uFillTx/>
                <a:latin typeface="Calibri" panose="020F0502020204030204" pitchFamily="34" charset="0"/>
                <a:ea typeface="Arial Unicode MS" panose="020B0604020202020204" charset="-122"/>
                <a:cs typeface="+mn-cs"/>
              </a:rPr>
              <a:t>
</a:t>
            </a:r>
            <a:endParaRPr kumimoji="0" lang="zh-CN" altLang="en-US" sz="2000" b="0" i="0" u="none" strike="noStrike" kern="0" cap="none" spc="0" normalizeH="0" baseline="0" noProof="0" dirty="0">
              <a:ln>
                <a:noFill/>
              </a:ln>
              <a:solidFill>
                <a:srgbClr val="FFFFFF"/>
              </a:solidFill>
              <a:effectLst/>
              <a:uLnTx/>
              <a:uFillTx/>
              <a:latin typeface="Calibri" panose="020F0502020204030204" pitchFamily="34" charset="0"/>
              <a:ea typeface="Arial Unicode MS" panose="020B0604020202020204" charset="-122"/>
              <a:cs typeface="+mn-cs"/>
            </a:endParaRPr>
          </a:p>
        </p:txBody>
      </p:sp>
      <p:sp>
        <p:nvSpPr>
          <p:cNvPr id="13" name="MH_SubTitle_3"/>
          <p:cNvSpPr/>
          <p:nvPr>
            <p:custDataLst>
              <p:tags r:id="rId15"/>
            </p:custDataLst>
          </p:nvPr>
        </p:nvSpPr>
        <p:spPr>
          <a:xfrm>
            <a:off x="3336608" y="4828858"/>
            <a:ext cx="995363" cy="995363"/>
          </a:xfrm>
          <a:prstGeom prst="ellipse">
            <a:avLst/>
          </a:prstGeom>
          <a:solidFill>
            <a:srgbClr val="000000"/>
          </a:solidFill>
          <a:ln w="25400" cap="flat" cmpd="sng" algn="ctr">
            <a:noFill/>
            <a:prstDash val="solid"/>
          </a:ln>
          <a:effectLst/>
        </p:spPr>
        <p:txBody>
          <a:bodyPr lIns="0" tIns="0" rIns="0" bIns="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a:ln>
                  <a:noFill/>
                </a:ln>
                <a:solidFill>
                  <a:srgbClr val="FFFFFF"/>
                </a:solidFill>
                <a:effectLst/>
                <a:uLnTx/>
                <a:uFillTx/>
                <a:latin typeface="Calibri" panose="020F0502020204030204" pitchFamily="34" charset="0"/>
                <a:ea typeface="Arial Unicode MS" panose="020B0604020202020204" charset="-122"/>
                <a:cs typeface="+mn-cs"/>
              </a:rPr>
              <a:t>4.</a:t>
            </a:r>
            <a:r>
              <a:rPr kumimoji="0" lang="zh-CN" altLang="en-US" sz="2000" b="0" i="0" u="none" strike="noStrike" kern="0" cap="none" spc="0" normalizeH="0" baseline="0" noProof="0">
                <a:ln>
                  <a:noFill/>
                </a:ln>
                <a:solidFill>
                  <a:srgbClr val="FFFFFF"/>
                </a:solidFill>
                <a:effectLst/>
                <a:uLnTx/>
                <a:uFillTx/>
                <a:latin typeface="Calibri" panose="020F0502020204030204" pitchFamily="34" charset="0"/>
                <a:ea typeface="Arial Unicode MS" panose="020B0604020202020204" charset="-122"/>
                <a:cs typeface="+mn-cs"/>
              </a:rPr>
              <a:t>
</a:t>
            </a:r>
            <a:endParaRPr kumimoji="0" lang="zh-CN" altLang="en-US" sz="2000" b="0" i="0" u="none" strike="noStrike" kern="0" cap="none" spc="0" normalizeH="0" baseline="0" noProof="0" dirty="0">
              <a:ln>
                <a:noFill/>
              </a:ln>
              <a:solidFill>
                <a:srgbClr val="FFFFFF"/>
              </a:solidFill>
              <a:effectLst/>
              <a:uLnTx/>
              <a:uFillTx/>
              <a:latin typeface="Calibri" panose="020F0502020204030204" pitchFamily="34" charset="0"/>
              <a:ea typeface="Arial Unicode MS" panose="020B0604020202020204" charset="-122"/>
              <a:cs typeface="+mn-cs"/>
            </a:endParaRPr>
          </a:p>
        </p:txBody>
      </p:sp>
      <p:sp>
        <p:nvSpPr>
          <p:cNvPr id="17" name="24"/>
          <p:cNvSpPr txBox="1">
            <a:spLocks noChangeArrowheads="1"/>
          </p:cNvSpPr>
          <p:nvPr>
            <p:custDataLst>
              <p:tags r:id="rId16"/>
            </p:custDataLst>
          </p:nvPr>
        </p:nvSpPr>
        <p:spPr bwMode="auto">
          <a:xfrm>
            <a:off x="155575" y="4829175"/>
            <a:ext cx="31813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pPr marL="0" marR="0" lvl="0" indent="0" algn="r" defTabSz="914400" rtl="0" eaLnBrk="1" fontAlgn="base" latinLnBrk="0" hangingPunct="1">
              <a:lnSpc>
                <a:spcPct val="110000"/>
              </a:lnSpc>
              <a:spcBef>
                <a:spcPct val="0"/>
              </a:spcBef>
              <a:spcAft>
                <a:spcPts val="600"/>
              </a:spcAft>
              <a:buClrTx/>
              <a:buSzTx/>
              <a:buFontTx/>
              <a:buNone/>
              <a:defRPr/>
            </a:pPr>
            <a:r>
              <a:rPr kumimoji="0" lang="en-US" altLang="zh-CN" sz="2800" b="1" i="0" u="none" strike="noStrike" kern="1200" cap="none" spc="0" normalizeH="0" baseline="0" noProof="0">
                <a:ln>
                  <a:noFill/>
                </a:ln>
                <a:solidFill>
                  <a:schemeClr val="tx1">
                    <a:lumMod val="65000"/>
                    <a:lumOff val="35000"/>
                  </a:schemeClr>
                </a:solidFill>
                <a:effectLst/>
                <a:uLnTx/>
                <a:uFillTx/>
                <a:latin typeface="Courier New" panose="02070309020205020404" charset="0"/>
                <a:ea typeface="Arial Unicode MS" panose="020B0604020202020204" charset="-122"/>
                <a:cs typeface="Courier New" panose="02070309020205020404" charset="0"/>
              </a:rPr>
              <a:t>IMPLEMENTATION</a:t>
            </a:r>
            <a:r>
              <a:rPr kumimoji="0" lang="zh-CN" altLang="en-US" sz="1600" b="0" i="0" u="none" strike="noStrike" kern="1200" cap="none" spc="0" normalizeH="0" baseline="0" noProof="0">
                <a:ln>
                  <a:noFill/>
                </a:ln>
                <a:solidFill>
                  <a:schemeClr val="tx1">
                    <a:lumMod val="65000"/>
                    <a:lumOff val="35000"/>
                  </a:schemeClr>
                </a:solidFill>
                <a:effectLst/>
                <a:uLnTx/>
                <a:uFillTx/>
                <a:latin typeface="+mn-lt"/>
                <a:ea typeface="Arial Unicode MS" panose="020B0604020202020204" charset="-122"/>
                <a:cs typeface="+mn-cs"/>
              </a:rPr>
              <a:t>. 
</a:t>
            </a:r>
          </a:p>
        </p:txBody>
      </p:sp>
      <p:sp>
        <p:nvSpPr>
          <p:cNvPr id="18" name="24"/>
          <p:cNvSpPr txBox="1">
            <a:spLocks noChangeArrowheads="1"/>
          </p:cNvSpPr>
          <p:nvPr>
            <p:custDataLst>
              <p:tags r:id="rId17"/>
            </p:custDataLst>
          </p:nvPr>
        </p:nvSpPr>
        <p:spPr bwMode="auto">
          <a:xfrm>
            <a:off x="8858885" y="4828858"/>
            <a:ext cx="28543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pPr marL="0" marR="0" lvl="0" indent="0" algn="l" defTabSz="914400" rtl="0" eaLnBrk="1" fontAlgn="base" latinLnBrk="0" hangingPunct="1">
              <a:lnSpc>
                <a:spcPct val="110000"/>
              </a:lnSpc>
              <a:spcBef>
                <a:spcPct val="0"/>
              </a:spcBef>
              <a:spcAft>
                <a:spcPts val="600"/>
              </a:spcAft>
              <a:buClrTx/>
              <a:buSzTx/>
              <a:buFontTx/>
              <a:buNone/>
              <a:defRPr/>
            </a:pPr>
            <a:r>
              <a:rPr kumimoji="0" lang="en-US" altLang="zh-CN" sz="2800" b="1" i="0" u="none" strike="noStrike" kern="1200" cap="none" spc="0" normalizeH="0" baseline="0" noProof="0">
                <a:ln>
                  <a:noFill/>
                </a:ln>
                <a:solidFill>
                  <a:schemeClr val="tx1">
                    <a:lumMod val="65000"/>
                    <a:lumOff val="35000"/>
                  </a:schemeClr>
                </a:solidFill>
                <a:effectLst/>
                <a:uLnTx/>
                <a:uFillTx/>
                <a:latin typeface="Courier New" panose="02070309020205020404" charset="0"/>
                <a:ea typeface="Arial Unicode MS" panose="020B0604020202020204" charset="-122"/>
                <a:cs typeface="Courier New" panose="02070309020205020404" charset="0"/>
              </a:rPr>
              <a:t>CONCLUSION</a:t>
            </a:r>
            <a:r>
              <a:rPr kumimoji="0" lang="zh-CN" altLang="en-US" sz="1600" b="0" i="0" u="none" strike="noStrike" kern="1200" cap="none" spc="0" normalizeH="0" baseline="0" noProof="0">
                <a:ln>
                  <a:noFill/>
                </a:ln>
                <a:solidFill>
                  <a:schemeClr val="tx1">
                    <a:lumMod val="65000"/>
                    <a:lumOff val="35000"/>
                  </a:schemeClr>
                </a:solidFill>
                <a:effectLst/>
                <a:uLnTx/>
                <a:uFillTx/>
                <a:latin typeface="+mn-lt"/>
                <a:ea typeface="Arial Unicode MS" panose="020B0604020202020204" charset="-122"/>
                <a:cs typeface="+mn-cs"/>
              </a:rPr>
              <a:t>
</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6000">
                <a:latin typeface="Bahnschrift SemiBold" panose="020B0502040204020203" charset="0"/>
                <a:cs typeface="Bahnschrift SemiBold" panose="020B0502040204020203" charset="0"/>
                <a:sym typeface="+mn-ea"/>
              </a:rPr>
              <a:t>Project Objective</a:t>
            </a:r>
            <a:br>
              <a:rPr lang="en-US"/>
            </a:br>
            <a:endParaRPr lang="en-US"/>
          </a:p>
        </p:txBody>
      </p:sp>
      <p:sp>
        <p:nvSpPr>
          <p:cNvPr id="4" name="Content Placeholder 3"/>
          <p:cNvSpPr>
            <a:spLocks noGrp="1"/>
          </p:cNvSpPr>
          <p:nvPr>
            <p:ph idx="1"/>
          </p:nvPr>
        </p:nvSpPr>
        <p:spPr>
          <a:xfrm>
            <a:off x="239395" y="1666240"/>
            <a:ext cx="11313795" cy="4711065"/>
          </a:xfrm>
        </p:spPr>
        <p:txBody>
          <a:bodyPr/>
          <a:lstStyle/>
          <a:p>
            <a:pPr marL="0" indent="0">
              <a:buNone/>
            </a:pPr>
            <a:r>
              <a:rPr lang="en-US">
                <a:solidFill>
                  <a:schemeClr val="bg1"/>
                </a:solidFill>
              </a:rPr>
              <a:t>.</a:t>
            </a:r>
          </a:p>
        </p:txBody>
      </p:sp>
      <p:sp>
        <p:nvSpPr>
          <p:cNvPr id="2" name="Text Box 1"/>
          <p:cNvSpPr txBox="1"/>
          <p:nvPr/>
        </p:nvSpPr>
        <p:spPr>
          <a:xfrm>
            <a:off x="1179830" y="1821815"/>
            <a:ext cx="9832340" cy="4399915"/>
          </a:xfrm>
          <a:prstGeom prst="rect">
            <a:avLst/>
          </a:prstGeom>
          <a:noFill/>
        </p:spPr>
        <p:txBody>
          <a:bodyPr wrap="square" rtlCol="0" anchor="t">
            <a:spAutoFit/>
          </a:bodyPr>
          <a:lstStyle/>
          <a:p>
            <a:pPr marL="0" indent="0">
              <a:buNone/>
            </a:pPr>
            <a:r>
              <a:rPr lang="en-US" sz="2800">
                <a:sym typeface="+mn-ea"/>
              </a:rPr>
              <a:t>Online Complaint Management System provides an online way of solving the problems faced by the public by saving time and eradicate corruption.</a:t>
            </a:r>
            <a:endParaRPr lang="en-US" sz="2800"/>
          </a:p>
          <a:p>
            <a:pPr marL="0" indent="0">
              <a:buNone/>
            </a:pPr>
            <a:r>
              <a:rPr lang="en-US" sz="2800">
                <a:sym typeface="+mn-ea"/>
              </a:rPr>
              <a:t>The objective of the complaints management system is to make complaints easier to coordinate, monitor, track and resolve, and to provide company with an effective tool to identify and target problem areas, monitor complaints handling performance and make business improvements.</a:t>
            </a:r>
            <a:endParaRPr lang="en-US" sz="2800"/>
          </a:p>
          <a:p>
            <a:pPr marL="0" indent="0">
              <a:buNone/>
            </a:pPr>
            <a:r>
              <a:rPr lang="en-US" sz="2800">
                <a:sym typeface="+mn-ea"/>
              </a:rPr>
              <a:t>Online Complaint Management is a management technique for assessing, analyzing and responding to customer complaints.</a:t>
            </a:r>
            <a:endParaRPr 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405" y="1287145"/>
            <a:ext cx="9917430" cy="833120"/>
          </a:xfrm>
        </p:spPr>
        <p:txBody>
          <a:bodyPr/>
          <a:lstStyle/>
          <a:p>
            <a:r>
              <a:rPr lang="en-US" sz="6000">
                <a:latin typeface="Bahnschrift SemiBold" panose="020B0502040204020203" charset="0"/>
                <a:cs typeface="Bahnschrift SemiBold" panose="020B0502040204020203" charset="0"/>
                <a:sym typeface="+mn-ea"/>
              </a:rPr>
              <a:t>Existing System</a:t>
            </a:r>
            <a:br>
              <a:rPr lang="en-US"/>
            </a:br>
            <a:endParaRPr lang="en-US"/>
          </a:p>
        </p:txBody>
      </p:sp>
      <p:sp>
        <p:nvSpPr>
          <p:cNvPr id="3" name="Content Placeholder 2"/>
          <p:cNvSpPr>
            <a:spLocks noGrp="1"/>
          </p:cNvSpPr>
          <p:nvPr>
            <p:ph idx="1"/>
          </p:nvPr>
        </p:nvSpPr>
        <p:spPr>
          <a:xfrm>
            <a:off x="1696720" y="2355850"/>
            <a:ext cx="10194290" cy="4189730"/>
          </a:xfrm>
        </p:spPr>
        <p:txBody>
          <a:bodyPr/>
          <a:lstStyle/>
          <a:p>
            <a:pPr>
              <a:buFont typeface="Wingdings" panose="05000000000000000000" charset="0"/>
              <a:buChar char="§"/>
            </a:pPr>
            <a:r>
              <a:rPr lang="en-US">
                <a:latin typeface="Bahnschrift" panose="020B0502040204020203" charset="0"/>
                <a:cs typeface="Bahnschrift" panose="020B0502040204020203" charset="0"/>
                <a:sym typeface="+mn-ea"/>
              </a:rPr>
              <a:t>In the existing system the people must go to the office for any kind of help.</a:t>
            </a:r>
            <a:endParaRPr lang="en-US">
              <a:latin typeface="Bahnschrift" panose="020B0502040204020203" charset="0"/>
              <a:cs typeface="Bahnschrift" panose="020B0502040204020203" charset="0"/>
            </a:endParaRPr>
          </a:p>
          <a:p>
            <a:pPr>
              <a:buFont typeface="Wingdings" panose="05000000000000000000" charset="0"/>
              <a:buChar char="§"/>
            </a:pPr>
            <a:r>
              <a:rPr lang="en-US">
                <a:latin typeface="Bahnschrift" panose="020B0502040204020203" charset="0"/>
                <a:cs typeface="Bahnschrift" panose="020B0502040204020203" charset="0"/>
                <a:sym typeface="+mn-ea"/>
              </a:rPr>
              <a:t> The users can post their problems but cannot get the details of the problems and some other services. </a:t>
            </a:r>
            <a:endParaRPr lang="en-US">
              <a:latin typeface="Bahnschrift" panose="020B0502040204020203" charset="0"/>
              <a:cs typeface="Bahnschrift" panose="020B0502040204020203" charset="0"/>
            </a:endParaRPr>
          </a:p>
          <a:p>
            <a:pPr>
              <a:buFont typeface="Wingdings" panose="05000000000000000000" charset="0"/>
              <a:buChar char="§"/>
            </a:pPr>
            <a:r>
              <a:rPr lang="en-US">
                <a:latin typeface="Bahnschrift" panose="020B0502040204020203" charset="0"/>
                <a:cs typeface="Bahnschrift" panose="020B0502040204020203" charset="0"/>
                <a:sym typeface="+mn-ea"/>
              </a:rPr>
              <a:t>This system doesn’t have much popularity and is not user friendly.</a:t>
            </a:r>
            <a:endParaRPr lang="en-US">
              <a:latin typeface="Bahnschrift" panose="020B0502040204020203" charset="0"/>
              <a:cs typeface="Bahnschrift" panose="020B0502040204020203" charset="0"/>
            </a:endParaRPr>
          </a:p>
          <a:p>
            <a:pPr>
              <a:buNone/>
            </a:pPr>
            <a:endParaRPr lang="en-US">
              <a:latin typeface="Bahnschrift" panose="020B0502040204020203" charset="0"/>
              <a:cs typeface="Bahnschrift" panose="020B05020402040202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9730" y="1154113"/>
            <a:ext cx="9810750" cy="833437"/>
          </a:xfrm>
        </p:spPr>
        <p:txBody>
          <a:bodyPr/>
          <a:lstStyle/>
          <a:p>
            <a:r>
              <a:rPr lang="en-US" sz="6000">
                <a:latin typeface="Bahnschrift SemiBold" panose="020B0502040204020203" charset="0"/>
                <a:cs typeface="Bahnschrift SemiBold" panose="020B0502040204020203" charset="0"/>
                <a:sym typeface="+mn-ea"/>
              </a:rPr>
              <a:t>Proposed System</a:t>
            </a:r>
            <a:br>
              <a:rPr lang="en-US"/>
            </a:br>
            <a:endParaRPr lang="en-US"/>
          </a:p>
        </p:txBody>
      </p:sp>
      <p:sp>
        <p:nvSpPr>
          <p:cNvPr id="3" name="Content Placeholder 2"/>
          <p:cNvSpPr>
            <a:spLocks noGrp="1"/>
          </p:cNvSpPr>
          <p:nvPr>
            <p:ph idx="1"/>
          </p:nvPr>
        </p:nvSpPr>
        <p:spPr>
          <a:xfrm>
            <a:off x="1649730" y="1987550"/>
            <a:ext cx="9535795" cy="4480560"/>
          </a:xfrm>
        </p:spPr>
        <p:txBody>
          <a:bodyPr/>
          <a:lstStyle/>
          <a:p>
            <a:pPr marL="0" indent="0">
              <a:buNone/>
            </a:pPr>
            <a:r>
              <a:rPr lang="en-US">
                <a:latin typeface="Bahnschrift" panose="020B0502040204020203" charset="0"/>
                <a:cs typeface="Bahnschrift" panose="020B0502040204020203" charset="0"/>
                <a:sym typeface="+mn-ea"/>
              </a:rPr>
              <a:t>The Complaint Management System is one of the most significant and resource intensive project in which proposed system the citizen need not go to the government office for getting his problem solved. He can get his problem solved by posting his problem in this proposed system thus is to encourage and assist public sector and he can suggest a possible solution to the problems posted on the system. He can even get the information of the funds and other details of his place in detail through this system.</a:t>
            </a:r>
            <a:r>
              <a:rPr lang="en-US">
                <a:sym typeface="+mn-ea"/>
              </a:rPr>
              <a:t>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381250" y="611505"/>
            <a:ext cx="9810750" cy="833120"/>
          </a:xfrm>
        </p:spPr>
        <p:txBody>
          <a:bodyPr/>
          <a:lstStyle/>
          <a:p>
            <a:r>
              <a:rPr lang="en-US">
                <a:solidFill>
                  <a:schemeClr val="bg1"/>
                </a:solidFill>
              </a:rPr>
              <a:t>.</a:t>
            </a:r>
          </a:p>
        </p:txBody>
      </p:sp>
      <p:sp>
        <p:nvSpPr>
          <p:cNvPr id="5" name="Content Placeholder 4"/>
          <p:cNvSpPr>
            <a:spLocks noGrp="1"/>
          </p:cNvSpPr>
          <p:nvPr>
            <p:ph idx="4294967295"/>
          </p:nvPr>
        </p:nvSpPr>
        <p:spPr>
          <a:xfrm>
            <a:off x="2228215" y="1311910"/>
            <a:ext cx="9963785" cy="4865370"/>
          </a:xfrm>
        </p:spPr>
        <p:txBody>
          <a:bodyPr/>
          <a:lstStyle/>
          <a:p>
            <a:pPr marL="0" indent="0">
              <a:buNone/>
            </a:pPr>
            <a:r>
              <a:rPr lang="en-US" b="1">
                <a:sym typeface="+mn-ea"/>
              </a:rPr>
              <a:t>Our proposed system provides solution to existing system by extending its facilities as follows:</a:t>
            </a:r>
            <a:endParaRPr lang="en-US" b="1"/>
          </a:p>
          <a:p>
            <a:pPr>
              <a:buFont typeface="Wingdings" panose="05000000000000000000" charset="0"/>
              <a:buChar char="§"/>
            </a:pPr>
            <a:r>
              <a:rPr lang="en-US">
                <a:sym typeface="+mn-ea"/>
              </a:rPr>
              <a:t> Registration is provided so that officer can solve the problems easily</a:t>
            </a:r>
            <a:endParaRPr lang="en-US"/>
          </a:p>
          <a:p>
            <a:pPr>
              <a:buFont typeface="Wingdings" panose="05000000000000000000" charset="0"/>
              <a:buChar char="§"/>
            </a:pPr>
            <a:r>
              <a:rPr lang="en-US">
                <a:sym typeface="+mn-ea"/>
              </a:rPr>
              <a:t> Complete information regarding the place is displayed.</a:t>
            </a:r>
            <a:endParaRPr lang="en-US"/>
          </a:p>
          <a:p>
            <a:pPr>
              <a:buFont typeface="Wingdings" panose="05000000000000000000" charset="0"/>
              <a:buChar char="§"/>
            </a:pPr>
            <a:r>
              <a:rPr lang="en-US">
                <a:sym typeface="+mn-ea"/>
              </a:rPr>
              <a:t> Can suggest a solution for solving the problems in a better way,</a:t>
            </a:r>
            <a:endParaRPr lang="en-US"/>
          </a:p>
          <a:p>
            <a:pPr>
              <a:buFont typeface="Wingdings" panose="05000000000000000000" charset="0"/>
              <a:buChar char="§"/>
            </a:pPr>
            <a:r>
              <a:rPr lang="en-US">
                <a:sym typeface="+mn-ea"/>
              </a:rPr>
              <a:t> Can comment on the government’s decisions.</a:t>
            </a:r>
            <a:endParaRPr lang="en-US"/>
          </a:p>
          <a:p>
            <a:pPr>
              <a:buNone/>
            </a:pPr>
            <a:endParaRPr lang="en-US">
              <a:latin typeface="Bahnschrift" panose="020B0502040204020203" charset="0"/>
              <a:cs typeface="Bahnschrift" panose="020B0502040204020203"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userDrawn="1">
            <p:ph type="title"/>
          </p:nvPr>
        </p:nvSpPr>
        <p:spPr>
          <a:xfrm>
            <a:off x="1619250" y="1654175"/>
            <a:ext cx="9810750" cy="1085850"/>
          </a:xfrm>
        </p:spPr>
        <p:txBody>
          <a:bodyPr vert="horz" wrap="square" lIns="91440" tIns="45720" rIns="91440" bIns="45720" anchor="ctr"/>
          <a:lstStyle/>
          <a:p>
            <a:pPr eaLnBrk="1" hangingPunct="1"/>
            <a:r>
              <a:rPr lang="en-US" altLang="zh-CN" sz="6000" dirty="0">
                <a:latin typeface="Bahnschrift SemiBold" panose="020B0502040204020203" charset="0"/>
                <a:cs typeface="Bahnschrift SemiBold" panose="020B0502040204020203" charset="0"/>
              </a:rPr>
              <a:t>IMPLEMENTATION</a:t>
            </a:r>
            <a:br>
              <a:rPr lang="en-US" altLang="zh-CN" sz="6000" dirty="0">
                <a:latin typeface="Bahnschrift SemiBold" panose="020B0502040204020203" charset="0"/>
                <a:cs typeface="Bahnschrift SemiBold" panose="020B0502040204020203" charset="0"/>
              </a:rPr>
            </a:br>
            <a:r>
              <a:rPr lang="en-US" altLang="zh-CN" sz="2800" b="0" dirty="0">
                <a:latin typeface="Bahnschrift" panose="020B0502040204020203" charset="0"/>
                <a:cs typeface="Bahnschrift" panose="020B0502040204020203" charset="0"/>
              </a:rPr>
              <a:t>In this system there are two modules :</a:t>
            </a:r>
            <a:r>
              <a:rPr lang="zh-CN" altLang="en-US" sz="6600" b="0" dirty="0">
                <a:latin typeface="Bahnschrift" panose="020B0502040204020203" charset="0"/>
                <a:cs typeface="Bahnschrift" panose="020B0502040204020203" charset="0"/>
              </a:rPr>
              <a:t>
</a:t>
            </a:r>
          </a:p>
        </p:txBody>
      </p:sp>
      <p:sp>
        <p:nvSpPr>
          <p:cNvPr id="9" name="KSO_Shape"/>
          <p:cNvSpPr/>
          <p:nvPr/>
        </p:nvSpPr>
        <p:spPr bwMode="auto">
          <a:xfrm>
            <a:off x="3661410" y="2739390"/>
            <a:ext cx="1328738" cy="1657350"/>
          </a:xfrm>
          <a:custGeom>
            <a:avLst/>
            <a:gdLst>
              <a:gd name="T0" fmla="*/ 514718 w 1827213"/>
              <a:gd name="T1" fmla="*/ 1478193 h 2278063"/>
              <a:gd name="T2" fmla="*/ 586089 w 1827213"/>
              <a:gd name="T3" fmla="*/ 1702087 h 2278063"/>
              <a:gd name="T4" fmla="*/ 651357 w 1827213"/>
              <a:gd name="T5" fmla="*/ 1785483 h 2278063"/>
              <a:gd name="T6" fmla="*/ 656399 w 1827213"/>
              <a:gd name="T7" fmla="*/ 1379658 h 2278063"/>
              <a:gd name="T8" fmla="*/ 633847 w 1827213"/>
              <a:gd name="T9" fmla="*/ 1256954 h 2278063"/>
              <a:gd name="T10" fmla="*/ 688768 w 1827213"/>
              <a:gd name="T11" fmla="*/ 1207023 h 2278063"/>
              <a:gd name="T12" fmla="*/ 886960 w 1827213"/>
              <a:gd name="T13" fmla="*/ 1239691 h 2278063"/>
              <a:gd name="T14" fmla="*/ 882450 w 1827213"/>
              <a:gd name="T15" fmla="*/ 1367972 h 2278063"/>
              <a:gd name="T16" fmla="*/ 858572 w 1827213"/>
              <a:gd name="T17" fmla="*/ 1798498 h 2278063"/>
              <a:gd name="T18" fmla="*/ 927555 w 1827213"/>
              <a:gd name="T19" fmla="*/ 1725194 h 2278063"/>
              <a:gd name="T20" fmla="*/ 996272 w 1827213"/>
              <a:gd name="T21" fmla="*/ 1552825 h 2278063"/>
              <a:gd name="T22" fmla="*/ 1043764 w 1827213"/>
              <a:gd name="T23" fmla="*/ 1169840 h 2278063"/>
              <a:gd name="T24" fmla="*/ 1334023 w 1827213"/>
              <a:gd name="T25" fmla="*/ 1122564 h 2278063"/>
              <a:gd name="T26" fmla="*/ 1468540 w 1827213"/>
              <a:gd name="T27" fmla="*/ 1208351 h 2278063"/>
              <a:gd name="T28" fmla="*/ 1526910 w 1827213"/>
              <a:gd name="T29" fmla="*/ 1358942 h 2278063"/>
              <a:gd name="T30" fmla="*/ 1495602 w 1827213"/>
              <a:gd name="T31" fmla="*/ 1765298 h 2278063"/>
              <a:gd name="T32" fmla="*/ 1386822 w 1827213"/>
              <a:gd name="T33" fmla="*/ 1826650 h 2278063"/>
              <a:gd name="T34" fmla="*/ 1112747 w 1827213"/>
              <a:gd name="T35" fmla="*/ 1885612 h 2278063"/>
              <a:gd name="T36" fmla="*/ 666746 w 1827213"/>
              <a:gd name="T37" fmla="*/ 1903141 h 2278063"/>
              <a:gd name="T38" fmla="*/ 246216 w 1827213"/>
              <a:gd name="T39" fmla="*/ 1855334 h 2278063"/>
              <a:gd name="T40" fmla="*/ 76412 w 1827213"/>
              <a:gd name="T41" fmla="*/ 1795842 h 2278063"/>
              <a:gd name="T42" fmla="*/ 4511 w 1827213"/>
              <a:gd name="T43" fmla="*/ 1724397 h 2278063"/>
              <a:gd name="T44" fmla="*/ 20164 w 1827213"/>
              <a:gd name="T45" fmla="*/ 1272093 h 2278063"/>
              <a:gd name="T46" fmla="*/ 123638 w 1827213"/>
              <a:gd name="T47" fmla="*/ 1152045 h 2278063"/>
              <a:gd name="T48" fmla="*/ 321035 w 1827213"/>
              <a:gd name="T49" fmla="*/ 1109285 h 2278063"/>
              <a:gd name="T50" fmla="*/ 489230 w 1827213"/>
              <a:gd name="T51" fmla="*/ 331401 h 2278063"/>
              <a:gd name="T52" fmla="*/ 406631 w 1827213"/>
              <a:gd name="T53" fmla="*/ 492717 h 2278063"/>
              <a:gd name="T54" fmla="*/ 415129 w 1827213"/>
              <a:gd name="T55" fmla="*/ 657222 h 2278063"/>
              <a:gd name="T56" fmla="*/ 469045 w 1827213"/>
              <a:gd name="T57" fmla="*/ 789304 h 2278063"/>
              <a:gd name="T58" fmla="*/ 552175 w 1827213"/>
              <a:gd name="T59" fmla="*/ 897202 h 2278063"/>
              <a:gd name="T60" fmla="*/ 648320 w 1827213"/>
              <a:gd name="T61" fmla="*/ 973209 h 2278063"/>
              <a:gd name="T62" fmla="*/ 743403 w 1827213"/>
              <a:gd name="T63" fmla="*/ 1008023 h 2278063"/>
              <a:gd name="T64" fmla="*/ 833704 w 1827213"/>
              <a:gd name="T65" fmla="*/ 994735 h 2278063"/>
              <a:gd name="T66" fmla="*/ 931442 w 1827213"/>
              <a:gd name="T67" fmla="*/ 936800 h 2278063"/>
              <a:gd name="T68" fmla="*/ 1022541 w 1827213"/>
              <a:gd name="T69" fmla="*/ 842722 h 2278063"/>
              <a:gd name="T70" fmla="*/ 1091595 w 1827213"/>
              <a:gd name="T71" fmla="*/ 720472 h 2278063"/>
              <a:gd name="T72" fmla="*/ 1123732 w 1827213"/>
              <a:gd name="T73" fmla="*/ 579089 h 2278063"/>
              <a:gd name="T74" fmla="*/ 971281 w 1827213"/>
              <a:gd name="T75" fmla="*/ 515307 h 2278063"/>
              <a:gd name="T76" fmla="*/ 728264 w 1827213"/>
              <a:gd name="T77" fmla="*/ 457371 h 2278063"/>
              <a:gd name="T78" fmla="*/ 608481 w 1827213"/>
              <a:gd name="T79" fmla="*/ 387211 h 2278063"/>
              <a:gd name="T80" fmla="*/ 538365 w 1827213"/>
              <a:gd name="T81" fmla="*/ 319177 h 2278063"/>
              <a:gd name="T82" fmla="*/ 845655 w 1827213"/>
              <a:gd name="T83" fmla="*/ 8505 h 2278063"/>
              <a:gd name="T84" fmla="*/ 984295 w 1827213"/>
              <a:gd name="T85" fmla="*/ 67237 h 2278063"/>
              <a:gd name="T86" fmla="*/ 1099297 w 1827213"/>
              <a:gd name="T87" fmla="*/ 172743 h 2278063"/>
              <a:gd name="T88" fmla="*/ 1181631 w 1827213"/>
              <a:gd name="T89" fmla="*/ 315456 h 2278063"/>
              <a:gd name="T90" fmla="*/ 1223594 w 1827213"/>
              <a:gd name="T91" fmla="*/ 485276 h 2278063"/>
              <a:gd name="T92" fmla="*/ 1214830 w 1827213"/>
              <a:gd name="T93" fmla="*/ 671307 h 2278063"/>
              <a:gd name="T94" fmla="*/ 1150025 w 1827213"/>
              <a:gd name="T95" fmla="*/ 837672 h 2278063"/>
              <a:gd name="T96" fmla="*/ 1046178 w 1827213"/>
              <a:gd name="T97" fmla="*/ 971614 h 2278063"/>
              <a:gd name="T98" fmla="*/ 922678 w 1827213"/>
              <a:gd name="T99" fmla="*/ 1064896 h 2278063"/>
              <a:gd name="T100" fmla="*/ 798911 w 1827213"/>
              <a:gd name="T101" fmla="*/ 1109809 h 2278063"/>
              <a:gd name="T102" fmla="*/ 682050 w 1827213"/>
              <a:gd name="T103" fmla="*/ 1098913 h 2278063"/>
              <a:gd name="T104" fmla="*/ 555628 w 1827213"/>
              <a:gd name="T105" fmla="*/ 1034600 h 2278063"/>
              <a:gd name="T106" fmla="*/ 437705 w 1827213"/>
              <a:gd name="T107" fmla="*/ 924309 h 2278063"/>
              <a:gd name="T108" fmla="*/ 346607 w 1827213"/>
              <a:gd name="T109" fmla="*/ 777079 h 2278063"/>
              <a:gd name="T110" fmla="*/ 301721 w 1827213"/>
              <a:gd name="T111" fmla="*/ 600349 h 2278063"/>
              <a:gd name="T112" fmla="*/ 314470 w 1827213"/>
              <a:gd name="T113" fmla="*/ 417507 h 2278063"/>
              <a:gd name="T114" fmla="*/ 373166 w 1827213"/>
              <a:gd name="T115" fmla="*/ 256723 h 2278063"/>
              <a:gd name="T116" fmla="*/ 468780 w 1827213"/>
              <a:gd name="T117" fmla="*/ 127299 h 2278063"/>
              <a:gd name="T118" fmla="*/ 593874 w 1827213"/>
              <a:gd name="T119" fmla="*/ 38801 h 2278063"/>
              <a:gd name="T120" fmla="*/ 739950 w 1827213"/>
              <a:gd name="T121" fmla="*/ 797 h 227806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827213" h="2278063">
                <a:moveTo>
                  <a:pt x="575845" y="1312863"/>
                </a:moveTo>
                <a:lnTo>
                  <a:pt x="576797" y="1356693"/>
                </a:lnTo>
                <a:lnTo>
                  <a:pt x="578385" y="1398934"/>
                </a:lnTo>
                <a:lnTo>
                  <a:pt x="580289" y="1440540"/>
                </a:lnTo>
                <a:lnTo>
                  <a:pt x="582829" y="1481511"/>
                </a:lnTo>
                <a:lnTo>
                  <a:pt x="585368" y="1520894"/>
                </a:lnTo>
                <a:lnTo>
                  <a:pt x="588543" y="1559007"/>
                </a:lnTo>
                <a:lnTo>
                  <a:pt x="592035" y="1596801"/>
                </a:lnTo>
                <a:lnTo>
                  <a:pt x="595844" y="1633008"/>
                </a:lnTo>
                <a:lnTo>
                  <a:pt x="600288" y="1668580"/>
                </a:lnTo>
                <a:lnTo>
                  <a:pt x="605050" y="1702246"/>
                </a:lnTo>
                <a:lnTo>
                  <a:pt x="610129" y="1735595"/>
                </a:lnTo>
                <a:lnTo>
                  <a:pt x="615843" y="1767673"/>
                </a:lnTo>
                <a:lnTo>
                  <a:pt x="621875" y="1798480"/>
                </a:lnTo>
                <a:lnTo>
                  <a:pt x="628224" y="1828653"/>
                </a:lnTo>
                <a:lnTo>
                  <a:pt x="635207" y="1856920"/>
                </a:lnTo>
                <a:lnTo>
                  <a:pt x="642509" y="1884551"/>
                </a:lnTo>
                <a:lnTo>
                  <a:pt x="650445" y="1910912"/>
                </a:lnTo>
                <a:lnTo>
                  <a:pt x="658698" y="1936321"/>
                </a:lnTo>
                <a:lnTo>
                  <a:pt x="667269" y="1960459"/>
                </a:lnTo>
                <a:lnTo>
                  <a:pt x="676475" y="1983326"/>
                </a:lnTo>
                <a:lnTo>
                  <a:pt x="681237" y="1994442"/>
                </a:lnTo>
                <a:lnTo>
                  <a:pt x="685999" y="2004923"/>
                </a:lnTo>
                <a:lnTo>
                  <a:pt x="691078" y="2015404"/>
                </a:lnTo>
                <a:lnTo>
                  <a:pt x="696157" y="2025885"/>
                </a:lnTo>
                <a:lnTo>
                  <a:pt x="701236" y="2035413"/>
                </a:lnTo>
                <a:lnTo>
                  <a:pt x="706632" y="2044941"/>
                </a:lnTo>
                <a:lnTo>
                  <a:pt x="711712" y="2054152"/>
                </a:lnTo>
                <a:lnTo>
                  <a:pt x="717743" y="2063045"/>
                </a:lnTo>
                <a:lnTo>
                  <a:pt x="723140" y="2071620"/>
                </a:lnTo>
                <a:lnTo>
                  <a:pt x="728854" y="2080196"/>
                </a:lnTo>
                <a:lnTo>
                  <a:pt x="734885" y="2088136"/>
                </a:lnTo>
                <a:lnTo>
                  <a:pt x="740599" y="2095758"/>
                </a:lnTo>
                <a:lnTo>
                  <a:pt x="746630" y="2103063"/>
                </a:lnTo>
                <a:lnTo>
                  <a:pt x="752979" y="2110050"/>
                </a:lnTo>
                <a:lnTo>
                  <a:pt x="759646" y="2116720"/>
                </a:lnTo>
                <a:lnTo>
                  <a:pt x="765995" y="2123390"/>
                </a:lnTo>
                <a:lnTo>
                  <a:pt x="772661" y="2129742"/>
                </a:lnTo>
                <a:lnTo>
                  <a:pt x="779327" y="2135141"/>
                </a:lnTo>
                <a:lnTo>
                  <a:pt x="785994" y="2140858"/>
                </a:lnTo>
                <a:lnTo>
                  <a:pt x="792977" y="2145940"/>
                </a:lnTo>
                <a:lnTo>
                  <a:pt x="799961" y="2150704"/>
                </a:lnTo>
                <a:lnTo>
                  <a:pt x="807262" y="2155468"/>
                </a:lnTo>
                <a:lnTo>
                  <a:pt x="814564" y="2159597"/>
                </a:lnTo>
                <a:lnTo>
                  <a:pt x="821865" y="2163408"/>
                </a:lnTo>
                <a:lnTo>
                  <a:pt x="821865" y="1665086"/>
                </a:lnTo>
                <a:lnTo>
                  <a:pt x="815199" y="1664134"/>
                </a:lnTo>
                <a:lnTo>
                  <a:pt x="808850" y="1662228"/>
                </a:lnTo>
                <a:lnTo>
                  <a:pt x="802501" y="1659687"/>
                </a:lnTo>
                <a:lnTo>
                  <a:pt x="796469" y="1657146"/>
                </a:lnTo>
                <a:lnTo>
                  <a:pt x="790755" y="1653970"/>
                </a:lnTo>
                <a:lnTo>
                  <a:pt x="785359" y="1649841"/>
                </a:lnTo>
                <a:lnTo>
                  <a:pt x="780280" y="1645713"/>
                </a:lnTo>
                <a:lnTo>
                  <a:pt x="775835" y="1641266"/>
                </a:lnTo>
                <a:lnTo>
                  <a:pt x="771391" y="1635867"/>
                </a:lnTo>
                <a:lnTo>
                  <a:pt x="767899" y="1630785"/>
                </a:lnTo>
                <a:lnTo>
                  <a:pt x="764725" y="1625068"/>
                </a:lnTo>
                <a:lnTo>
                  <a:pt x="762185" y="1619034"/>
                </a:lnTo>
                <a:lnTo>
                  <a:pt x="759963" y="1612682"/>
                </a:lnTo>
                <a:lnTo>
                  <a:pt x="758059" y="1606012"/>
                </a:lnTo>
                <a:lnTo>
                  <a:pt x="757424" y="1599342"/>
                </a:lnTo>
                <a:lnTo>
                  <a:pt x="757106" y="1592355"/>
                </a:lnTo>
                <a:lnTo>
                  <a:pt x="757106" y="1518353"/>
                </a:lnTo>
                <a:lnTo>
                  <a:pt x="757424" y="1510731"/>
                </a:lnTo>
                <a:lnTo>
                  <a:pt x="758376" y="1503108"/>
                </a:lnTo>
                <a:lnTo>
                  <a:pt x="760281" y="1496121"/>
                </a:lnTo>
                <a:lnTo>
                  <a:pt x="762820" y="1489134"/>
                </a:lnTo>
                <a:lnTo>
                  <a:pt x="765995" y="1482464"/>
                </a:lnTo>
                <a:lnTo>
                  <a:pt x="769804" y="1476429"/>
                </a:lnTo>
                <a:lnTo>
                  <a:pt x="774248" y="1470395"/>
                </a:lnTo>
                <a:lnTo>
                  <a:pt x="778692" y="1465313"/>
                </a:lnTo>
                <a:lnTo>
                  <a:pt x="784089" y="1460232"/>
                </a:lnTo>
                <a:lnTo>
                  <a:pt x="789803" y="1455785"/>
                </a:lnTo>
                <a:lnTo>
                  <a:pt x="795834" y="1452291"/>
                </a:lnTo>
                <a:lnTo>
                  <a:pt x="802501" y="1449433"/>
                </a:lnTo>
                <a:lnTo>
                  <a:pt x="809485" y="1446892"/>
                </a:lnTo>
                <a:lnTo>
                  <a:pt x="816786" y="1444987"/>
                </a:lnTo>
                <a:lnTo>
                  <a:pt x="824087" y="1443399"/>
                </a:lnTo>
                <a:lnTo>
                  <a:pt x="831706" y="1443081"/>
                </a:lnTo>
                <a:lnTo>
                  <a:pt x="995190" y="1443081"/>
                </a:lnTo>
                <a:lnTo>
                  <a:pt x="1002809" y="1443399"/>
                </a:lnTo>
                <a:lnTo>
                  <a:pt x="1010745" y="1444987"/>
                </a:lnTo>
                <a:lnTo>
                  <a:pt x="1017728" y="1446892"/>
                </a:lnTo>
                <a:lnTo>
                  <a:pt x="1024395" y="1449433"/>
                </a:lnTo>
                <a:lnTo>
                  <a:pt x="1031061" y="1452291"/>
                </a:lnTo>
                <a:lnTo>
                  <a:pt x="1037093" y="1455785"/>
                </a:lnTo>
                <a:lnTo>
                  <a:pt x="1043124" y="1460232"/>
                </a:lnTo>
                <a:lnTo>
                  <a:pt x="1048521" y="1465313"/>
                </a:lnTo>
                <a:lnTo>
                  <a:pt x="1053282" y="1470395"/>
                </a:lnTo>
                <a:lnTo>
                  <a:pt x="1057727" y="1476429"/>
                </a:lnTo>
                <a:lnTo>
                  <a:pt x="1061218" y="1482464"/>
                </a:lnTo>
                <a:lnTo>
                  <a:pt x="1064393" y="1489134"/>
                </a:lnTo>
                <a:lnTo>
                  <a:pt x="1066932" y="1496121"/>
                </a:lnTo>
                <a:lnTo>
                  <a:pt x="1068837" y="1503108"/>
                </a:lnTo>
                <a:lnTo>
                  <a:pt x="1070107" y="1510731"/>
                </a:lnTo>
                <a:lnTo>
                  <a:pt x="1070424" y="1518353"/>
                </a:lnTo>
                <a:lnTo>
                  <a:pt x="1070424" y="1592355"/>
                </a:lnTo>
                <a:lnTo>
                  <a:pt x="1070107" y="1599342"/>
                </a:lnTo>
                <a:lnTo>
                  <a:pt x="1068837" y="1606012"/>
                </a:lnTo>
                <a:lnTo>
                  <a:pt x="1067567" y="1612682"/>
                </a:lnTo>
                <a:lnTo>
                  <a:pt x="1065345" y="1619034"/>
                </a:lnTo>
                <a:lnTo>
                  <a:pt x="1062806" y="1625068"/>
                </a:lnTo>
                <a:lnTo>
                  <a:pt x="1059314" y="1630785"/>
                </a:lnTo>
                <a:lnTo>
                  <a:pt x="1055822" y="1635867"/>
                </a:lnTo>
                <a:lnTo>
                  <a:pt x="1051378" y="1641266"/>
                </a:lnTo>
                <a:lnTo>
                  <a:pt x="1046933" y="1645713"/>
                </a:lnTo>
                <a:lnTo>
                  <a:pt x="1041854" y="1649841"/>
                </a:lnTo>
                <a:lnTo>
                  <a:pt x="1036458" y="1653970"/>
                </a:lnTo>
                <a:lnTo>
                  <a:pt x="1031061" y="1657146"/>
                </a:lnTo>
                <a:lnTo>
                  <a:pt x="1024712" y="1659687"/>
                </a:lnTo>
                <a:lnTo>
                  <a:pt x="1018681" y="1662228"/>
                </a:lnTo>
                <a:lnTo>
                  <a:pt x="1012014" y="1664134"/>
                </a:lnTo>
                <a:lnTo>
                  <a:pt x="1005348" y="1665086"/>
                </a:lnTo>
                <a:lnTo>
                  <a:pt x="1005348" y="2163408"/>
                </a:lnTo>
                <a:lnTo>
                  <a:pt x="1012649" y="2159597"/>
                </a:lnTo>
                <a:lnTo>
                  <a:pt x="1019951" y="2155468"/>
                </a:lnTo>
                <a:lnTo>
                  <a:pt x="1027252" y="2150704"/>
                </a:lnTo>
                <a:lnTo>
                  <a:pt x="1034236" y="2145940"/>
                </a:lnTo>
                <a:lnTo>
                  <a:pt x="1041219" y="2140858"/>
                </a:lnTo>
                <a:lnTo>
                  <a:pt x="1048203" y="2135141"/>
                </a:lnTo>
                <a:lnTo>
                  <a:pt x="1054552" y="2129742"/>
                </a:lnTo>
                <a:lnTo>
                  <a:pt x="1061218" y="2123390"/>
                </a:lnTo>
                <a:lnTo>
                  <a:pt x="1067885" y="2116720"/>
                </a:lnTo>
                <a:lnTo>
                  <a:pt x="1073916" y="2110050"/>
                </a:lnTo>
                <a:lnTo>
                  <a:pt x="1080265" y="2103063"/>
                </a:lnTo>
                <a:lnTo>
                  <a:pt x="1086297" y="2095758"/>
                </a:lnTo>
                <a:lnTo>
                  <a:pt x="1092646" y="2088136"/>
                </a:lnTo>
                <a:lnTo>
                  <a:pt x="1098360" y="2080196"/>
                </a:lnTo>
                <a:lnTo>
                  <a:pt x="1104391" y="2071620"/>
                </a:lnTo>
                <a:lnTo>
                  <a:pt x="1109788" y="2063045"/>
                </a:lnTo>
                <a:lnTo>
                  <a:pt x="1115184" y="2054152"/>
                </a:lnTo>
                <a:lnTo>
                  <a:pt x="1120581" y="2044941"/>
                </a:lnTo>
                <a:lnTo>
                  <a:pt x="1125977" y="2035413"/>
                </a:lnTo>
                <a:lnTo>
                  <a:pt x="1131374" y="2025885"/>
                </a:lnTo>
                <a:lnTo>
                  <a:pt x="1136453" y="2015404"/>
                </a:lnTo>
                <a:lnTo>
                  <a:pt x="1140897" y="2004923"/>
                </a:lnTo>
                <a:lnTo>
                  <a:pt x="1146294" y="1994442"/>
                </a:lnTo>
                <a:lnTo>
                  <a:pt x="1150738" y="1983326"/>
                </a:lnTo>
                <a:lnTo>
                  <a:pt x="1159944" y="1960459"/>
                </a:lnTo>
                <a:lnTo>
                  <a:pt x="1168832" y="1936321"/>
                </a:lnTo>
                <a:lnTo>
                  <a:pt x="1176768" y="1910912"/>
                </a:lnTo>
                <a:lnTo>
                  <a:pt x="1184387" y="1884551"/>
                </a:lnTo>
                <a:lnTo>
                  <a:pt x="1192006" y="1856920"/>
                </a:lnTo>
                <a:lnTo>
                  <a:pt x="1198990" y="1828653"/>
                </a:lnTo>
                <a:lnTo>
                  <a:pt x="1205338" y="1798480"/>
                </a:lnTo>
                <a:lnTo>
                  <a:pt x="1211370" y="1767673"/>
                </a:lnTo>
                <a:lnTo>
                  <a:pt x="1216766" y="1735595"/>
                </a:lnTo>
                <a:lnTo>
                  <a:pt x="1222163" y="1702246"/>
                </a:lnTo>
                <a:lnTo>
                  <a:pt x="1226925" y="1668580"/>
                </a:lnTo>
                <a:lnTo>
                  <a:pt x="1231369" y="1633008"/>
                </a:lnTo>
                <a:lnTo>
                  <a:pt x="1235496" y="1596801"/>
                </a:lnTo>
                <a:lnTo>
                  <a:pt x="1238670" y="1559007"/>
                </a:lnTo>
                <a:lnTo>
                  <a:pt x="1241845" y="1520894"/>
                </a:lnTo>
                <a:lnTo>
                  <a:pt x="1244702" y="1481511"/>
                </a:lnTo>
                <a:lnTo>
                  <a:pt x="1246606" y="1440540"/>
                </a:lnTo>
                <a:lnTo>
                  <a:pt x="1248828" y="1398934"/>
                </a:lnTo>
                <a:lnTo>
                  <a:pt x="1250416" y="1356693"/>
                </a:lnTo>
                <a:lnTo>
                  <a:pt x="1251368" y="1312863"/>
                </a:lnTo>
                <a:lnTo>
                  <a:pt x="1306921" y="1316357"/>
                </a:lnTo>
                <a:lnTo>
                  <a:pt x="1358029" y="1319850"/>
                </a:lnTo>
                <a:lnTo>
                  <a:pt x="1403424" y="1323344"/>
                </a:lnTo>
                <a:lnTo>
                  <a:pt x="1442787" y="1326520"/>
                </a:lnTo>
                <a:lnTo>
                  <a:pt x="1498975" y="1331284"/>
                </a:lnTo>
                <a:lnTo>
                  <a:pt x="1519291" y="1333190"/>
                </a:lnTo>
                <a:lnTo>
                  <a:pt x="1534846" y="1333507"/>
                </a:lnTo>
                <a:lnTo>
                  <a:pt x="1550719" y="1334460"/>
                </a:lnTo>
                <a:lnTo>
                  <a:pt x="1566273" y="1336683"/>
                </a:lnTo>
                <a:lnTo>
                  <a:pt x="1581193" y="1339224"/>
                </a:lnTo>
                <a:lnTo>
                  <a:pt x="1596113" y="1342400"/>
                </a:lnTo>
                <a:lnTo>
                  <a:pt x="1610716" y="1346847"/>
                </a:lnTo>
                <a:lnTo>
                  <a:pt x="1625318" y="1351611"/>
                </a:lnTo>
                <a:lnTo>
                  <a:pt x="1639286" y="1357010"/>
                </a:lnTo>
                <a:lnTo>
                  <a:pt x="1652618" y="1363362"/>
                </a:lnTo>
                <a:lnTo>
                  <a:pt x="1666268" y="1370350"/>
                </a:lnTo>
                <a:lnTo>
                  <a:pt x="1678966" y="1377654"/>
                </a:lnTo>
                <a:lnTo>
                  <a:pt x="1691664" y="1385594"/>
                </a:lnTo>
                <a:lnTo>
                  <a:pt x="1703727" y="1394170"/>
                </a:lnTo>
                <a:lnTo>
                  <a:pt x="1715472" y="1403380"/>
                </a:lnTo>
                <a:lnTo>
                  <a:pt x="1726266" y="1412908"/>
                </a:lnTo>
                <a:lnTo>
                  <a:pt x="1737376" y="1423072"/>
                </a:lnTo>
                <a:lnTo>
                  <a:pt x="1747534" y="1434188"/>
                </a:lnTo>
                <a:lnTo>
                  <a:pt x="1757058" y="1444987"/>
                </a:lnTo>
                <a:lnTo>
                  <a:pt x="1765946" y="1456738"/>
                </a:lnTo>
                <a:lnTo>
                  <a:pt x="1774835" y="1468807"/>
                </a:lnTo>
                <a:lnTo>
                  <a:pt x="1782771" y="1481511"/>
                </a:lnTo>
                <a:lnTo>
                  <a:pt x="1790072" y="1494215"/>
                </a:lnTo>
                <a:lnTo>
                  <a:pt x="1797056" y="1507555"/>
                </a:lnTo>
                <a:lnTo>
                  <a:pt x="1803087" y="1521212"/>
                </a:lnTo>
                <a:lnTo>
                  <a:pt x="1808801" y="1535186"/>
                </a:lnTo>
                <a:lnTo>
                  <a:pt x="1813245" y="1549478"/>
                </a:lnTo>
                <a:lnTo>
                  <a:pt x="1817690" y="1564088"/>
                </a:lnTo>
                <a:lnTo>
                  <a:pt x="1821182" y="1579016"/>
                </a:lnTo>
                <a:lnTo>
                  <a:pt x="1824039" y="1593943"/>
                </a:lnTo>
                <a:lnTo>
                  <a:pt x="1825626" y="1609506"/>
                </a:lnTo>
                <a:lnTo>
                  <a:pt x="1826896" y="1625068"/>
                </a:lnTo>
                <a:lnTo>
                  <a:pt x="1827213" y="1641266"/>
                </a:lnTo>
                <a:lnTo>
                  <a:pt x="1827213" y="2031602"/>
                </a:lnTo>
                <a:lnTo>
                  <a:pt x="1826896" y="2039225"/>
                </a:lnTo>
                <a:lnTo>
                  <a:pt x="1826261" y="2047165"/>
                </a:lnTo>
                <a:lnTo>
                  <a:pt x="1824356" y="2054787"/>
                </a:lnTo>
                <a:lnTo>
                  <a:pt x="1822134" y="2062092"/>
                </a:lnTo>
                <a:lnTo>
                  <a:pt x="1819277" y="2069397"/>
                </a:lnTo>
                <a:lnTo>
                  <a:pt x="1815468" y="2076702"/>
                </a:lnTo>
                <a:lnTo>
                  <a:pt x="1811658" y="2084007"/>
                </a:lnTo>
                <a:lnTo>
                  <a:pt x="1806897" y="2090994"/>
                </a:lnTo>
                <a:lnTo>
                  <a:pt x="1801817" y="2097664"/>
                </a:lnTo>
                <a:lnTo>
                  <a:pt x="1795469" y="2104334"/>
                </a:lnTo>
                <a:lnTo>
                  <a:pt x="1789437" y="2111003"/>
                </a:lnTo>
                <a:lnTo>
                  <a:pt x="1782453" y="2117355"/>
                </a:lnTo>
                <a:lnTo>
                  <a:pt x="1774835" y="2123707"/>
                </a:lnTo>
                <a:lnTo>
                  <a:pt x="1766899" y="2129742"/>
                </a:lnTo>
                <a:lnTo>
                  <a:pt x="1758010" y="2135776"/>
                </a:lnTo>
                <a:lnTo>
                  <a:pt x="1748804" y="2141811"/>
                </a:lnTo>
                <a:lnTo>
                  <a:pt x="1739281" y="2147528"/>
                </a:lnTo>
                <a:lnTo>
                  <a:pt x="1729123" y="2152927"/>
                </a:lnTo>
                <a:lnTo>
                  <a:pt x="1718647" y="2158644"/>
                </a:lnTo>
                <a:lnTo>
                  <a:pt x="1707854" y="2164043"/>
                </a:lnTo>
                <a:lnTo>
                  <a:pt x="1696426" y="2169442"/>
                </a:lnTo>
                <a:lnTo>
                  <a:pt x="1684363" y="2174524"/>
                </a:lnTo>
                <a:lnTo>
                  <a:pt x="1671982" y="2179288"/>
                </a:lnTo>
                <a:lnTo>
                  <a:pt x="1659285" y="2184370"/>
                </a:lnTo>
                <a:lnTo>
                  <a:pt x="1646269" y="2189134"/>
                </a:lnTo>
                <a:lnTo>
                  <a:pt x="1632619" y="2193580"/>
                </a:lnTo>
                <a:lnTo>
                  <a:pt x="1618334" y="2198027"/>
                </a:lnTo>
                <a:lnTo>
                  <a:pt x="1604367" y="2202473"/>
                </a:lnTo>
                <a:lnTo>
                  <a:pt x="1589129" y="2206602"/>
                </a:lnTo>
                <a:lnTo>
                  <a:pt x="1574209" y="2210413"/>
                </a:lnTo>
                <a:lnTo>
                  <a:pt x="1543100" y="2218671"/>
                </a:lnTo>
                <a:lnTo>
                  <a:pt x="1510720" y="2225976"/>
                </a:lnTo>
                <a:lnTo>
                  <a:pt x="1477071" y="2232646"/>
                </a:lnTo>
                <a:lnTo>
                  <a:pt x="1442152" y="2238998"/>
                </a:lnTo>
                <a:lnTo>
                  <a:pt x="1405964" y="2244715"/>
                </a:lnTo>
                <a:lnTo>
                  <a:pt x="1369140" y="2250432"/>
                </a:lnTo>
                <a:lnTo>
                  <a:pt x="1331364" y="2254878"/>
                </a:lnTo>
                <a:lnTo>
                  <a:pt x="1292636" y="2259324"/>
                </a:lnTo>
                <a:lnTo>
                  <a:pt x="1253590" y="2263453"/>
                </a:lnTo>
                <a:lnTo>
                  <a:pt x="1213592" y="2266629"/>
                </a:lnTo>
                <a:lnTo>
                  <a:pt x="1173277" y="2269488"/>
                </a:lnTo>
                <a:lnTo>
                  <a:pt x="1132326" y="2272029"/>
                </a:lnTo>
                <a:lnTo>
                  <a:pt x="1091058" y="2274252"/>
                </a:lnTo>
                <a:lnTo>
                  <a:pt x="1049473" y="2275840"/>
                </a:lnTo>
                <a:lnTo>
                  <a:pt x="1007570" y="2276793"/>
                </a:lnTo>
                <a:lnTo>
                  <a:pt x="965667" y="2277746"/>
                </a:lnTo>
                <a:lnTo>
                  <a:pt x="923765" y="2278063"/>
                </a:lnTo>
                <a:lnTo>
                  <a:pt x="881862" y="2277746"/>
                </a:lnTo>
                <a:lnTo>
                  <a:pt x="839959" y="2276793"/>
                </a:lnTo>
                <a:lnTo>
                  <a:pt x="797739" y="2275840"/>
                </a:lnTo>
                <a:lnTo>
                  <a:pt x="755836" y="2274252"/>
                </a:lnTo>
                <a:lnTo>
                  <a:pt x="714251" y="2272029"/>
                </a:lnTo>
                <a:lnTo>
                  <a:pt x="672666" y="2269488"/>
                </a:lnTo>
                <a:lnTo>
                  <a:pt x="631715" y="2266629"/>
                </a:lnTo>
                <a:lnTo>
                  <a:pt x="591082" y="2263453"/>
                </a:lnTo>
                <a:lnTo>
                  <a:pt x="551084" y="2259324"/>
                </a:lnTo>
                <a:lnTo>
                  <a:pt x="511721" y="2254878"/>
                </a:lnTo>
                <a:lnTo>
                  <a:pt x="472993" y="2250432"/>
                </a:lnTo>
                <a:lnTo>
                  <a:pt x="435217" y="2244715"/>
                </a:lnTo>
                <a:lnTo>
                  <a:pt x="398393" y="2238998"/>
                </a:lnTo>
                <a:lnTo>
                  <a:pt x="362522" y="2232646"/>
                </a:lnTo>
                <a:lnTo>
                  <a:pt x="327603" y="2225976"/>
                </a:lnTo>
                <a:lnTo>
                  <a:pt x="294589" y="2218671"/>
                </a:lnTo>
                <a:lnTo>
                  <a:pt x="262210" y="2210413"/>
                </a:lnTo>
                <a:lnTo>
                  <a:pt x="231417" y="2202473"/>
                </a:lnTo>
                <a:lnTo>
                  <a:pt x="216497" y="2198027"/>
                </a:lnTo>
                <a:lnTo>
                  <a:pt x="202212" y="2193580"/>
                </a:lnTo>
                <a:lnTo>
                  <a:pt x="188245" y="2189134"/>
                </a:lnTo>
                <a:lnTo>
                  <a:pt x="174595" y="2184370"/>
                </a:lnTo>
                <a:lnTo>
                  <a:pt x="161262" y="2179288"/>
                </a:lnTo>
                <a:lnTo>
                  <a:pt x="148247" y="2174524"/>
                </a:lnTo>
                <a:lnTo>
                  <a:pt x="135866" y="2169442"/>
                </a:lnTo>
                <a:lnTo>
                  <a:pt x="124438" y="2164043"/>
                </a:lnTo>
                <a:lnTo>
                  <a:pt x="112693" y="2158644"/>
                </a:lnTo>
                <a:lnTo>
                  <a:pt x="101900" y="2152927"/>
                </a:lnTo>
                <a:lnTo>
                  <a:pt x="91424" y="2147528"/>
                </a:lnTo>
                <a:lnTo>
                  <a:pt x="81266" y="2141811"/>
                </a:lnTo>
                <a:lnTo>
                  <a:pt x="71743" y="2135776"/>
                </a:lnTo>
                <a:lnTo>
                  <a:pt x="63172" y="2129742"/>
                </a:lnTo>
                <a:lnTo>
                  <a:pt x="54601" y="2123707"/>
                </a:lnTo>
                <a:lnTo>
                  <a:pt x="46664" y="2117355"/>
                </a:lnTo>
                <a:lnTo>
                  <a:pt x="39681" y="2111003"/>
                </a:lnTo>
                <a:lnTo>
                  <a:pt x="33014" y="2104334"/>
                </a:lnTo>
                <a:lnTo>
                  <a:pt x="26665" y="2097664"/>
                </a:lnTo>
                <a:lnTo>
                  <a:pt x="21269" y="2090994"/>
                </a:lnTo>
                <a:lnTo>
                  <a:pt x="16507" y="2084007"/>
                </a:lnTo>
                <a:lnTo>
                  <a:pt x="12063" y="2076702"/>
                </a:lnTo>
                <a:lnTo>
                  <a:pt x="8571" y="2069397"/>
                </a:lnTo>
                <a:lnTo>
                  <a:pt x="5397" y="2062092"/>
                </a:lnTo>
                <a:lnTo>
                  <a:pt x="2857" y="2054787"/>
                </a:lnTo>
                <a:lnTo>
                  <a:pt x="1270" y="2047165"/>
                </a:lnTo>
                <a:lnTo>
                  <a:pt x="317" y="2039225"/>
                </a:lnTo>
                <a:lnTo>
                  <a:pt x="0" y="2031602"/>
                </a:lnTo>
                <a:lnTo>
                  <a:pt x="0" y="1641266"/>
                </a:lnTo>
                <a:lnTo>
                  <a:pt x="317" y="1625068"/>
                </a:lnTo>
                <a:lnTo>
                  <a:pt x="1587" y="1609506"/>
                </a:lnTo>
                <a:lnTo>
                  <a:pt x="3492" y="1593943"/>
                </a:lnTo>
                <a:lnTo>
                  <a:pt x="6349" y="1579016"/>
                </a:lnTo>
                <a:lnTo>
                  <a:pt x="9523" y="1564088"/>
                </a:lnTo>
                <a:lnTo>
                  <a:pt x="13968" y="1549478"/>
                </a:lnTo>
                <a:lnTo>
                  <a:pt x="18729" y="1535186"/>
                </a:lnTo>
                <a:lnTo>
                  <a:pt x="24126" y="1521212"/>
                </a:lnTo>
                <a:lnTo>
                  <a:pt x="30475" y="1507555"/>
                </a:lnTo>
                <a:lnTo>
                  <a:pt x="37141" y="1494215"/>
                </a:lnTo>
                <a:lnTo>
                  <a:pt x="44442" y="1481511"/>
                </a:lnTo>
                <a:lnTo>
                  <a:pt x="52696" y="1468807"/>
                </a:lnTo>
                <a:lnTo>
                  <a:pt x="60949" y="1456738"/>
                </a:lnTo>
                <a:lnTo>
                  <a:pt x="70155" y="1444987"/>
                </a:lnTo>
                <a:lnTo>
                  <a:pt x="79996" y="1434188"/>
                </a:lnTo>
                <a:lnTo>
                  <a:pt x="90154" y="1423072"/>
                </a:lnTo>
                <a:lnTo>
                  <a:pt x="100630" y="1412908"/>
                </a:lnTo>
                <a:lnTo>
                  <a:pt x="112058" y="1403380"/>
                </a:lnTo>
                <a:lnTo>
                  <a:pt x="123486" y="1394170"/>
                </a:lnTo>
                <a:lnTo>
                  <a:pt x="135549" y="1385594"/>
                </a:lnTo>
                <a:lnTo>
                  <a:pt x="147929" y="1377654"/>
                </a:lnTo>
                <a:lnTo>
                  <a:pt x="161262" y="1370350"/>
                </a:lnTo>
                <a:lnTo>
                  <a:pt x="174277" y="1363362"/>
                </a:lnTo>
                <a:lnTo>
                  <a:pt x="188245" y="1357010"/>
                </a:lnTo>
                <a:lnTo>
                  <a:pt x="201895" y="1351611"/>
                </a:lnTo>
                <a:lnTo>
                  <a:pt x="216180" y="1346847"/>
                </a:lnTo>
                <a:lnTo>
                  <a:pt x="230782" y="1342400"/>
                </a:lnTo>
                <a:lnTo>
                  <a:pt x="245702" y="1339224"/>
                </a:lnTo>
                <a:lnTo>
                  <a:pt x="260940" y="1336683"/>
                </a:lnTo>
                <a:lnTo>
                  <a:pt x="276177" y="1334460"/>
                </a:lnTo>
                <a:lnTo>
                  <a:pt x="292049" y="1333507"/>
                </a:lnTo>
                <a:lnTo>
                  <a:pt x="307922" y="1333190"/>
                </a:lnTo>
                <a:lnTo>
                  <a:pt x="327921" y="1331284"/>
                </a:lnTo>
                <a:lnTo>
                  <a:pt x="384108" y="1326520"/>
                </a:lnTo>
                <a:lnTo>
                  <a:pt x="423472" y="1323344"/>
                </a:lnTo>
                <a:lnTo>
                  <a:pt x="469501" y="1319850"/>
                </a:lnTo>
                <a:lnTo>
                  <a:pt x="520610" y="1316357"/>
                </a:lnTo>
                <a:lnTo>
                  <a:pt x="575845" y="1312863"/>
                </a:lnTo>
                <a:close/>
                <a:moveTo>
                  <a:pt x="622209" y="377550"/>
                </a:moveTo>
                <a:lnTo>
                  <a:pt x="617124" y="378504"/>
                </a:lnTo>
                <a:lnTo>
                  <a:pt x="612358" y="379457"/>
                </a:lnTo>
                <a:lnTo>
                  <a:pt x="607591" y="381364"/>
                </a:lnTo>
                <a:lnTo>
                  <a:pt x="602825" y="383589"/>
                </a:lnTo>
                <a:lnTo>
                  <a:pt x="598376" y="386131"/>
                </a:lnTo>
                <a:lnTo>
                  <a:pt x="593609" y="388991"/>
                </a:lnTo>
                <a:lnTo>
                  <a:pt x="589796" y="392487"/>
                </a:lnTo>
                <a:lnTo>
                  <a:pt x="585347" y="396301"/>
                </a:lnTo>
                <a:lnTo>
                  <a:pt x="580898" y="400750"/>
                </a:lnTo>
                <a:lnTo>
                  <a:pt x="577085" y="404882"/>
                </a:lnTo>
                <a:lnTo>
                  <a:pt x="568823" y="414733"/>
                </a:lnTo>
                <a:lnTo>
                  <a:pt x="560879" y="425221"/>
                </a:lnTo>
                <a:lnTo>
                  <a:pt x="544354" y="447785"/>
                </a:lnTo>
                <a:lnTo>
                  <a:pt x="533232" y="463675"/>
                </a:lnTo>
                <a:lnTo>
                  <a:pt x="521475" y="480837"/>
                </a:lnTo>
                <a:lnTo>
                  <a:pt x="509717" y="498316"/>
                </a:lnTo>
                <a:lnTo>
                  <a:pt x="498913" y="516748"/>
                </a:lnTo>
                <a:lnTo>
                  <a:pt x="495100" y="534545"/>
                </a:lnTo>
                <a:lnTo>
                  <a:pt x="491604" y="552342"/>
                </a:lnTo>
                <a:lnTo>
                  <a:pt x="488744" y="570457"/>
                </a:lnTo>
                <a:lnTo>
                  <a:pt x="486520" y="589208"/>
                </a:lnTo>
                <a:lnTo>
                  <a:pt x="484613" y="608276"/>
                </a:lnTo>
                <a:lnTo>
                  <a:pt x="483342" y="626708"/>
                </a:lnTo>
                <a:lnTo>
                  <a:pt x="482389" y="646094"/>
                </a:lnTo>
                <a:lnTo>
                  <a:pt x="482071" y="665163"/>
                </a:lnTo>
                <a:lnTo>
                  <a:pt x="482071" y="678828"/>
                </a:lnTo>
                <a:lnTo>
                  <a:pt x="482706" y="692494"/>
                </a:lnTo>
                <a:lnTo>
                  <a:pt x="483978" y="706159"/>
                </a:lnTo>
                <a:lnTo>
                  <a:pt x="484931" y="719825"/>
                </a:lnTo>
                <a:lnTo>
                  <a:pt x="486838" y="733173"/>
                </a:lnTo>
                <a:lnTo>
                  <a:pt x="488744" y="746520"/>
                </a:lnTo>
                <a:lnTo>
                  <a:pt x="491286" y="759550"/>
                </a:lnTo>
                <a:lnTo>
                  <a:pt x="493829" y="772580"/>
                </a:lnTo>
                <a:lnTo>
                  <a:pt x="496688" y="785928"/>
                </a:lnTo>
                <a:lnTo>
                  <a:pt x="499866" y="798958"/>
                </a:lnTo>
                <a:lnTo>
                  <a:pt x="503679" y="811670"/>
                </a:lnTo>
                <a:lnTo>
                  <a:pt x="507811" y="824382"/>
                </a:lnTo>
                <a:lnTo>
                  <a:pt x="511624" y="836776"/>
                </a:lnTo>
                <a:lnTo>
                  <a:pt x="516390" y="849171"/>
                </a:lnTo>
                <a:lnTo>
                  <a:pt x="521157" y="861565"/>
                </a:lnTo>
                <a:lnTo>
                  <a:pt x="525924" y="873642"/>
                </a:lnTo>
                <a:lnTo>
                  <a:pt x="531326" y="885718"/>
                </a:lnTo>
                <a:lnTo>
                  <a:pt x="536728" y="897795"/>
                </a:lnTo>
                <a:lnTo>
                  <a:pt x="542766" y="909553"/>
                </a:lnTo>
                <a:lnTo>
                  <a:pt x="548485" y="921312"/>
                </a:lnTo>
                <a:lnTo>
                  <a:pt x="554841" y="932435"/>
                </a:lnTo>
                <a:lnTo>
                  <a:pt x="561196" y="943876"/>
                </a:lnTo>
                <a:lnTo>
                  <a:pt x="567870" y="954681"/>
                </a:lnTo>
                <a:lnTo>
                  <a:pt x="574861" y="965805"/>
                </a:lnTo>
                <a:lnTo>
                  <a:pt x="581852" y="976610"/>
                </a:lnTo>
                <a:lnTo>
                  <a:pt x="589160" y="987097"/>
                </a:lnTo>
                <a:lnTo>
                  <a:pt x="596151" y="997267"/>
                </a:lnTo>
                <a:lnTo>
                  <a:pt x="604096" y="1007755"/>
                </a:lnTo>
                <a:lnTo>
                  <a:pt x="611722" y="1017607"/>
                </a:lnTo>
                <a:lnTo>
                  <a:pt x="619349" y="1027458"/>
                </a:lnTo>
                <a:lnTo>
                  <a:pt x="627293" y="1036675"/>
                </a:lnTo>
                <a:lnTo>
                  <a:pt x="635237" y="1046209"/>
                </a:lnTo>
                <a:lnTo>
                  <a:pt x="643817" y="1055425"/>
                </a:lnTo>
                <a:lnTo>
                  <a:pt x="652079" y="1064642"/>
                </a:lnTo>
                <a:lnTo>
                  <a:pt x="660659" y="1072904"/>
                </a:lnTo>
                <a:lnTo>
                  <a:pt x="668921" y="1081803"/>
                </a:lnTo>
                <a:lnTo>
                  <a:pt x="677501" y="1089748"/>
                </a:lnTo>
                <a:lnTo>
                  <a:pt x="686399" y="1097693"/>
                </a:lnTo>
                <a:lnTo>
                  <a:pt x="695297" y="1105320"/>
                </a:lnTo>
                <a:lnTo>
                  <a:pt x="703876" y="1112948"/>
                </a:lnTo>
                <a:lnTo>
                  <a:pt x="712774" y="1120257"/>
                </a:lnTo>
                <a:lnTo>
                  <a:pt x="721672" y="1127249"/>
                </a:lnTo>
                <a:lnTo>
                  <a:pt x="730569" y="1134240"/>
                </a:lnTo>
                <a:lnTo>
                  <a:pt x="739785" y="1140279"/>
                </a:lnTo>
                <a:lnTo>
                  <a:pt x="748682" y="1146635"/>
                </a:lnTo>
                <a:lnTo>
                  <a:pt x="757898" y="1152673"/>
                </a:lnTo>
                <a:lnTo>
                  <a:pt x="767113" y="1158393"/>
                </a:lnTo>
                <a:lnTo>
                  <a:pt x="775693" y="1163796"/>
                </a:lnTo>
                <a:lnTo>
                  <a:pt x="784909" y="1168881"/>
                </a:lnTo>
                <a:lnTo>
                  <a:pt x="794124" y="1173648"/>
                </a:lnTo>
                <a:lnTo>
                  <a:pt x="803022" y="1178097"/>
                </a:lnTo>
                <a:lnTo>
                  <a:pt x="811919" y="1182229"/>
                </a:lnTo>
                <a:lnTo>
                  <a:pt x="821135" y="1186042"/>
                </a:lnTo>
                <a:lnTo>
                  <a:pt x="829714" y="1189538"/>
                </a:lnTo>
                <a:lnTo>
                  <a:pt x="838612" y="1193034"/>
                </a:lnTo>
                <a:lnTo>
                  <a:pt x="847192" y="1195894"/>
                </a:lnTo>
                <a:lnTo>
                  <a:pt x="856090" y="1198437"/>
                </a:lnTo>
                <a:lnTo>
                  <a:pt x="864352" y="1200661"/>
                </a:lnTo>
                <a:lnTo>
                  <a:pt x="872932" y="1202568"/>
                </a:lnTo>
                <a:lnTo>
                  <a:pt x="881194" y="1204157"/>
                </a:lnTo>
                <a:lnTo>
                  <a:pt x="889456" y="1205428"/>
                </a:lnTo>
                <a:lnTo>
                  <a:pt x="897718" y="1206382"/>
                </a:lnTo>
                <a:lnTo>
                  <a:pt x="905662" y="1206700"/>
                </a:lnTo>
                <a:lnTo>
                  <a:pt x="913607" y="1207017"/>
                </a:lnTo>
                <a:lnTo>
                  <a:pt x="921551" y="1206700"/>
                </a:lnTo>
                <a:lnTo>
                  <a:pt x="929495" y="1206382"/>
                </a:lnTo>
                <a:lnTo>
                  <a:pt x="937757" y="1205428"/>
                </a:lnTo>
                <a:lnTo>
                  <a:pt x="945702" y="1204157"/>
                </a:lnTo>
                <a:lnTo>
                  <a:pt x="954281" y="1202568"/>
                </a:lnTo>
                <a:lnTo>
                  <a:pt x="962861" y="1200661"/>
                </a:lnTo>
                <a:lnTo>
                  <a:pt x="971441" y="1198437"/>
                </a:lnTo>
                <a:lnTo>
                  <a:pt x="980021" y="1195894"/>
                </a:lnTo>
                <a:lnTo>
                  <a:pt x="988919" y="1193034"/>
                </a:lnTo>
                <a:lnTo>
                  <a:pt x="997499" y="1189538"/>
                </a:lnTo>
                <a:lnTo>
                  <a:pt x="1006396" y="1186042"/>
                </a:lnTo>
                <a:lnTo>
                  <a:pt x="1015294" y="1182229"/>
                </a:lnTo>
                <a:lnTo>
                  <a:pt x="1024192" y="1178097"/>
                </a:lnTo>
                <a:lnTo>
                  <a:pt x="1033407" y="1173648"/>
                </a:lnTo>
                <a:lnTo>
                  <a:pt x="1042305" y="1168881"/>
                </a:lnTo>
                <a:lnTo>
                  <a:pt x="1051202" y="1163796"/>
                </a:lnTo>
                <a:lnTo>
                  <a:pt x="1060418" y="1158393"/>
                </a:lnTo>
                <a:lnTo>
                  <a:pt x="1069315" y="1152673"/>
                </a:lnTo>
                <a:lnTo>
                  <a:pt x="1078531" y="1146635"/>
                </a:lnTo>
                <a:lnTo>
                  <a:pt x="1087746" y="1140279"/>
                </a:lnTo>
                <a:lnTo>
                  <a:pt x="1096326" y="1134240"/>
                </a:lnTo>
                <a:lnTo>
                  <a:pt x="1105541" y="1127249"/>
                </a:lnTo>
                <a:lnTo>
                  <a:pt x="1114439" y="1120257"/>
                </a:lnTo>
                <a:lnTo>
                  <a:pt x="1123337" y="1112948"/>
                </a:lnTo>
                <a:lnTo>
                  <a:pt x="1132234" y="1105320"/>
                </a:lnTo>
                <a:lnTo>
                  <a:pt x="1140814" y="1097693"/>
                </a:lnTo>
                <a:lnTo>
                  <a:pt x="1149712" y="1089748"/>
                </a:lnTo>
                <a:lnTo>
                  <a:pt x="1158292" y="1081803"/>
                </a:lnTo>
                <a:lnTo>
                  <a:pt x="1166872" y="1072904"/>
                </a:lnTo>
                <a:lnTo>
                  <a:pt x="1175134" y="1064642"/>
                </a:lnTo>
                <a:lnTo>
                  <a:pt x="1183714" y="1055425"/>
                </a:lnTo>
                <a:lnTo>
                  <a:pt x="1191976" y="1046209"/>
                </a:lnTo>
                <a:lnTo>
                  <a:pt x="1199920" y="1036675"/>
                </a:lnTo>
                <a:lnTo>
                  <a:pt x="1208182" y="1027458"/>
                </a:lnTo>
                <a:lnTo>
                  <a:pt x="1215809" y="1017607"/>
                </a:lnTo>
                <a:lnTo>
                  <a:pt x="1223435" y="1007755"/>
                </a:lnTo>
                <a:lnTo>
                  <a:pt x="1231062" y="997267"/>
                </a:lnTo>
                <a:lnTo>
                  <a:pt x="1238370" y="987097"/>
                </a:lnTo>
                <a:lnTo>
                  <a:pt x="1245679" y="976610"/>
                </a:lnTo>
                <a:lnTo>
                  <a:pt x="1252670" y="965805"/>
                </a:lnTo>
                <a:lnTo>
                  <a:pt x="1259343" y="954681"/>
                </a:lnTo>
                <a:lnTo>
                  <a:pt x="1266017" y="943876"/>
                </a:lnTo>
                <a:lnTo>
                  <a:pt x="1272690" y="932435"/>
                </a:lnTo>
                <a:lnTo>
                  <a:pt x="1278728" y="921312"/>
                </a:lnTo>
                <a:lnTo>
                  <a:pt x="1284765" y="909553"/>
                </a:lnTo>
                <a:lnTo>
                  <a:pt x="1290485" y="897795"/>
                </a:lnTo>
                <a:lnTo>
                  <a:pt x="1295887" y="885718"/>
                </a:lnTo>
                <a:lnTo>
                  <a:pt x="1300972" y="873642"/>
                </a:lnTo>
                <a:lnTo>
                  <a:pt x="1306056" y="861565"/>
                </a:lnTo>
                <a:lnTo>
                  <a:pt x="1310823" y="849171"/>
                </a:lnTo>
                <a:lnTo>
                  <a:pt x="1315271" y="836776"/>
                </a:lnTo>
                <a:lnTo>
                  <a:pt x="1319720" y="824382"/>
                </a:lnTo>
                <a:lnTo>
                  <a:pt x="1323534" y="811670"/>
                </a:lnTo>
                <a:lnTo>
                  <a:pt x="1327347" y="798958"/>
                </a:lnTo>
                <a:lnTo>
                  <a:pt x="1330525" y="785928"/>
                </a:lnTo>
                <a:lnTo>
                  <a:pt x="1333385" y="772580"/>
                </a:lnTo>
                <a:lnTo>
                  <a:pt x="1335927" y="759550"/>
                </a:lnTo>
                <a:lnTo>
                  <a:pt x="1338787" y="746520"/>
                </a:lnTo>
                <a:lnTo>
                  <a:pt x="1340376" y="733173"/>
                </a:lnTo>
                <a:lnTo>
                  <a:pt x="1342282" y="719825"/>
                </a:lnTo>
                <a:lnTo>
                  <a:pt x="1343236" y="706159"/>
                </a:lnTo>
                <a:lnTo>
                  <a:pt x="1344507" y="692494"/>
                </a:lnTo>
                <a:lnTo>
                  <a:pt x="1345142" y="678828"/>
                </a:lnTo>
                <a:lnTo>
                  <a:pt x="1345142" y="665163"/>
                </a:lnTo>
                <a:lnTo>
                  <a:pt x="1345142" y="657218"/>
                </a:lnTo>
                <a:lnTo>
                  <a:pt x="1344824" y="648637"/>
                </a:lnTo>
                <a:lnTo>
                  <a:pt x="1343871" y="632111"/>
                </a:lnTo>
                <a:lnTo>
                  <a:pt x="1322262" y="631158"/>
                </a:lnTo>
                <a:lnTo>
                  <a:pt x="1300336" y="630204"/>
                </a:lnTo>
                <a:lnTo>
                  <a:pt x="1278092" y="628615"/>
                </a:lnTo>
                <a:lnTo>
                  <a:pt x="1255530" y="626708"/>
                </a:lnTo>
                <a:lnTo>
                  <a:pt x="1232333" y="624484"/>
                </a:lnTo>
                <a:lnTo>
                  <a:pt x="1209135" y="621941"/>
                </a:lnTo>
                <a:lnTo>
                  <a:pt x="1185302" y="619399"/>
                </a:lnTo>
                <a:lnTo>
                  <a:pt x="1162105" y="616221"/>
                </a:lnTo>
                <a:lnTo>
                  <a:pt x="1138272" y="613043"/>
                </a:lnTo>
                <a:lnTo>
                  <a:pt x="1114757" y="608911"/>
                </a:lnTo>
                <a:lnTo>
                  <a:pt x="1091242" y="604780"/>
                </a:lnTo>
                <a:lnTo>
                  <a:pt x="1067726" y="600649"/>
                </a:lnTo>
                <a:lnTo>
                  <a:pt x="1044211" y="595881"/>
                </a:lnTo>
                <a:lnTo>
                  <a:pt x="1021332" y="590797"/>
                </a:lnTo>
                <a:lnTo>
                  <a:pt x="998770" y="585712"/>
                </a:lnTo>
                <a:lnTo>
                  <a:pt x="975890" y="579673"/>
                </a:lnTo>
                <a:lnTo>
                  <a:pt x="954281" y="573953"/>
                </a:lnTo>
                <a:lnTo>
                  <a:pt x="932673" y="567279"/>
                </a:lnTo>
                <a:lnTo>
                  <a:pt x="911382" y="560605"/>
                </a:lnTo>
                <a:lnTo>
                  <a:pt x="891362" y="553931"/>
                </a:lnTo>
                <a:lnTo>
                  <a:pt x="871343" y="546940"/>
                </a:lnTo>
                <a:lnTo>
                  <a:pt x="852276" y="539312"/>
                </a:lnTo>
                <a:lnTo>
                  <a:pt x="834163" y="531685"/>
                </a:lnTo>
                <a:lnTo>
                  <a:pt x="817004" y="523104"/>
                </a:lnTo>
                <a:lnTo>
                  <a:pt x="800162" y="514842"/>
                </a:lnTo>
                <a:lnTo>
                  <a:pt x="784909" y="505943"/>
                </a:lnTo>
                <a:lnTo>
                  <a:pt x="770291" y="497045"/>
                </a:lnTo>
                <a:lnTo>
                  <a:pt x="763300" y="492595"/>
                </a:lnTo>
                <a:lnTo>
                  <a:pt x="756945" y="487828"/>
                </a:lnTo>
                <a:lnTo>
                  <a:pt x="750271" y="483061"/>
                </a:lnTo>
                <a:lnTo>
                  <a:pt x="744551" y="478294"/>
                </a:lnTo>
                <a:lnTo>
                  <a:pt x="738514" y="473209"/>
                </a:lnTo>
                <a:lnTo>
                  <a:pt x="733112" y="468124"/>
                </a:lnTo>
                <a:lnTo>
                  <a:pt x="728027" y="463040"/>
                </a:lnTo>
                <a:lnTo>
                  <a:pt x="723261" y="457955"/>
                </a:lnTo>
                <a:lnTo>
                  <a:pt x="718812" y="452870"/>
                </a:lnTo>
                <a:lnTo>
                  <a:pt x="714363" y="447785"/>
                </a:lnTo>
                <a:lnTo>
                  <a:pt x="706419" y="436662"/>
                </a:lnTo>
                <a:lnTo>
                  <a:pt x="698474" y="426810"/>
                </a:lnTo>
                <a:lnTo>
                  <a:pt x="690848" y="418229"/>
                </a:lnTo>
                <a:lnTo>
                  <a:pt x="683221" y="409966"/>
                </a:lnTo>
                <a:lnTo>
                  <a:pt x="676230" y="403610"/>
                </a:lnTo>
                <a:lnTo>
                  <a:pt x="669239" y="397254"/>
                </a:lnTo>
                <a:lnTo>
                  <a:pt x="662566" y="392169"/>
                </a:lnTo>
                <a:lnTo>
                  <a:pt x="656210" y="387720"/>
                </a:lnTo>
                <a:lnTo>
                  <a:pt x="649855" y="384542"/>
                </a:lnTo>
                <a:lnTo>
                  <a:pt x="644135" y="381682"/>
                </a:lnTo>
                <a:lnTo>
                  <a:pt x="638097" y="379775"/>
                </a:lnTo>
                <a:lnTo>
                  <a:pt x="632695" y="378504"/>
                </a:lnTo>
                <a:lnTo>
                  <a:pt x="627293" y="377550"/>
                </a:lnTo>
                <a:lnTo>
                  <a:pt x="622209" y="377550"/>
                </a:lnTo>
                <a:close/>
                <a:moveTo>
                  <a:pt x="899307" y="0"/>
                </a:moveTo>
                <a:lnTo>
                  <a:pt x="913607" y="0"/>
                </a:lnTo>
                <a:lnTo>
                  <a:pt x="927906" y="0"/>
                </a:lnTo>
                <a:lnTo>
                  <a:pt x="942206" y="953"/>
                </a:lnTo>
                <a:lnTo>
                  <a:pt x="956188" y="1907"/>
                </a:lnTo>
                <a:lnTo>
                  <a:pt x="970170" y="3496"/>
                </a:lnTo>
                <a:lnTo>
                  <a:pt x="984152" y="5403"/>
                </a:lnTo>
                <a:lnTo>
                  <a:pt x="997816" y="7627"/>
                </a:lnTo>
                <a:lnTo>
                  <a:pt x="1011798" y="10170"/>
                </a:lnTo>
                <a:lnTo>
                  <a:pt x="1025145" y="13666"/>
                </a:lnTo>
                <a:lnTo>
                  <a:pt x="1038809" y="17161"/>
                </a:lnTo>
                <a:lnTo>
                  <a:pt x="1052156" y="20975"/>
                </a:lnTo>
                <a:lnTo>
                  <a:pt x="1065502" y="25107"/>
                </a:lnTo>
                <a:lnTo>
                  <a:pt x="1078531" y="29874"/>
                </a:lnTo>
                <a:lnTo>
                  <a:pt x="1091242" y="34958"/>
                </a:lnTo>
                <a:lnTo>
                  <a:pt x="1103953" y="40679"/>
                </a:lnTo>
                <a:lnTo>
                  <a:pt x="1116981" y="46399"/>
                </a:lnTo>
                <a:lnTo>
                  <a:pt x="1129374" y="52120"/>
                </a:lnTo>
                <a:lnTo>
                  <a:pt x="1141767" y="58794"/>
                </a:lnTo>
                <a:lnTo>
                  <a:pt x="1154161" y="65785"/>
                </a:lnTo>
                <a:lnTo>
                  <a:pt x="1166236" y="73095"/>
                </a:lnTo>
                <a:lnTo>
                  <a:pt x="1177676" y="80404"/>
                </a:lnTo>
                <a:lnTo>
                  <a:pt x="1189751" y="88349"/>
                </a:lnTo>
                <a:lnTo>
                  <a:pt x="1201191" y="96294"/>
                </a:lnTo>
                <a:lnTo>
                  <a:pt x="1212313" y="105193"/>
                </a:lnTo>
                <a:lnTo>
                  <a:pt x="1223753" y="113774"/>
                </a:lnTo>
                <a:lnTo>
                  <a:pt x="1234557" y="122990"/>
                </a:lnTo>
                <a:lnTo>
                  <a:pt x="1245361" y="132524"/>
                </a:lnTo>
                <a:lnTo>
                  <a:pt x="1256166" y="142058"/>
                </a:lnTo>
                <a:lnTo>
                  <a:pt x="1266334" y="152228"/>
                </a:lnTo>
                <a:lnTo>
                  <a:pt x="1276503" y="162398"/>
                </a:lnTo>
                <a:lnTo>
                  <a:pt x="1286354" y="172885"/>
                </a:lnTo>
                <a:lnTo>
                  <a:pt x="1296205" y="184008"/>
                </a:lnTo>
                <a:lnTo>
                  <a:pt x="1305738" y="195131"/>
                </a:lnTo>
                <a:lnTo>
                  <a:pt x="1315271" y="206572"/>
                </a:lnTo>
                <a:lnTo>
                  <a:pt x="1324169" y="218331"/>
                </a:lnTo>
                <a:lnTo>
                  <a:pt x="1333067" y="230407"/>
                </a:lnTo>
                <a:lnTo>
                  <a:pt x="1341647" y="242166"/>
                </a:lnTo>
                <a:lnTo>
                  <a:pt x="1349909" y="254561"/>
                </a:lnTo>
                <a:lnTo>
                  <a:pt x="1358489" y="267591"/>
                </a:lnTo>
                <a:lnTo>
                  <a:pt x="1366115" y="280303"/>
                </a:lnTo>
                <a:lnTo>
                  <a:pt x="1373742" y="293650"/>
                </a:lnTo>
                <a:lnTo>
                  <a:pt x="1381050" y="306998"/>
                </a:lnTo>
                <a:lnTo>
                  <a:pt x="1388359" y="320664"/>
                </a:lnTo>
                <a:lnTo>
                  <a:pt x="1394715" y="334329"/>
                </a:lnTo>
                <a:lnTo>
                  <a:pt x="1401388" y="348313"/>
                </a:lnTo>
                <a:lnTo>
                  <a:pt x="1407426" y="362614"/>
                </a:lnTo>
                <a:lnTo>
                  <a:pt x="1413781" y="377233"/>
                </a:lnTo>
                <a:lnTo>
                  <a:pt x="1419501" y="391852"/>
                </a:lnTo>
                <a:lnTo>
                  <a:pt x="1424585" y="406471"/>
                </a:lnTo>
                <a:lnTo>
                  <a:pt x="1429988" y="421407"/>
                </a:lnTo>
                <a:lnTo>
                  <a:pt x="1435072" y="436662"/>
                </a:lnTo>
                <a:lnTo>
                  <a:pt x="1439203" y="451917"/>
                </a:lnTo>
                <a:lnTo>
                  <a:pt x="1443652" y="467807"/>
                </a:lnTo>
                <a:lnTo>
                  <a:pt x="1447465" y="483379"/>
                </a:lnTo>
                <a:lnTo>
                  <a:pt x="1450961" y="499269"/>
                </a:lnTo>
                <a:lnTo>
                  <a:pt x="1454138" y="515159"/>
                </a:lnTo>
                <a:lnTo>
                  <a:pt x="1457316" y="531367"/>
                </a:lnTo>
                <a:lnTo>
                  <a:pt x="1459858" y="547575"/>
                </a:lnTo>
                <a:lnTo>
                  <a:pt x="1462400" y="564101"/>
                </a:lnTo>
                <a:lnTo>
                  <a:pt x="1463989" y="580309"/>
                </a:lnTo>
                <a:lnTo>
                  <a:pt x="1465578" y="597153"/>
                </a:lnTo>
                <a:lnTo>
                  <a:pt x="1467167" y="613996"/>
                </a:lnTo>
                <a:lnTo>
                  <a:pt x="1467803" y="631158"/>
                </a:lnTo>
                <a:lnTo>
                  <a:pt x="1468438" y="648001"/>
                </a:lnTo>
                <a:lnTo>
                  <a:pt x="1468438" y="665163"/>
                </a:lnTo>
                <a:lnTo>
                  <a:pt x="1468438" y="682960"/>
                </a:lnTo>
                <a:lnTo>
                  <a:pt x="1467803" y="700439"/>
                </a:lnTo>
                <a:lnTo>
                  <a:pt x="1466214" y="717918"/>
                </a:lnTo>
                <a:lnTo>
                  <a:pt x="1464943" y="735079"/>
                </a:lnTo>
                <a:lnTo>
                  <a:pt x="1462718" y="752241"/>
                </a:lnTo>
                <a:lnTo>
                  <a:pt x="1460176" y="769402"/>
                </a:lnTo>
                <a:lnTo>
                  <a:pt x="1457316" y="786246"/>
                </a:lnTo>
                <a:lnTo>
                  <a:pt x="1453503" y="802771"/>
                </a:lnTo>
                <a:lnTo>
                  <a:pt x="1450007" y="819297"/>
                </a:lnTo>
                <a:lnTo>
                  <a:pt x="1445558" y="835505"/>
                </a:lnTo>
                <a:lnTo>
                  <a:pt x="1441110" y="851395"/>
                </a:lnTo>
                <a:lnTo>
                  <a:pt x="1436025" y="867603"/>
                </a:lnTo>
                <a:lnTo>
                  <a:pt x="1430623" y="883176"/>
                </a:lnTo>
                <a:lnTo>
                  <a:pt x="1425221" y="899066"/>
                </a:lnTo>
                <a:lnTo>
                  <a:pt x="1418865" y="914320"/>
                </a:lnTo>
                <a:lnTo>
                  <a:pt x="1412828" y="929257"/>
                </a:lnTo>
                <a:lnTo>
                  <a:pt x="1405837" y="944194"/>
                </a:lnTo>
                <a:lnTo>
                  <a:pt x="1398846" y="958813"/>
                </a:lnTo>
                <a:lnTo>
                  <a:pt x="1391537" y="973432"/>
                </a:lnTo>
                <a:lnTo>
                  <a:pt x="1383910" y="987415"/>
                </a:lnTo>
                <a:lnTo>
                  <a:pt x="1375966" y="1001716"/>
                </a:lnTo>
                <a:lnTo>
                  <a:pt x="1367704" y="1015700"/>
                </a:lnTo>
                <a:lnTo>
                  <a:pt x="1359124" y="1029047"/>
                </a:lnTo>
                <a:lnTo>
                  <a:pt x="1350544" y="1042713"/>
                </a:lnTo>
                <a:lnTo>
                  <a:pt x="1341647" y="1055425"/>
                </a:lnTo>
                <a:lnTo>
                  <a:pt x="1332431" y="1068455"/>
                </a:lnTo>
                <a:lnTo>
                  <a:pt x="1322898" y="1080850"/>
                </a:lnTo>
                <a:lnTo>
                  <a:pt x="1313365" y="1093244"/>
                </a:lnTo>
                <a:lnTo>
                  <a:pt x="1303514" y="1105320"/>
                </a:lnTo>
                <a:lnTo>
                  <a:pt x="1293345" y="1117397"/>
                </a:lnTo>
                <a:lnTo>
                  <a:pt x="1283176" y="1128838"/>
                </a:lnTo>
                <a:lnTo>
                  <a:pt x="1273008" y="1139961"/>
                </a:lnTo>
                <a:lnTo>
                  <a:pt x="1262521" y="1151084"/>
                </a:lnTo>
                <a:lnTo>
                  <a:pt x="1251717" y="1161889"/>
                </a:lnTo>
                <a:lnTo>
                  <a:pt x="1240913" y="1172059"/>
                </a:lnTo>
                <a:lnTo>
                  <a:pt x="1229791" y="1182229"/>
                </a:lnTo>
                <a:lnTo>
                  <a:pt x="1218986" y="1192081"/>
                </a:lnTo>
                <a:lnTo>
                  <a:pt x="1207546" y="1201615"/>
                </a:lnTo>
                <a:lnTo>
                  <a:pt x="1196424" y="1211149"/>
                </a:lnTo>
                <a:lnTo>
                  <a:pt x="1184985" y="1220047"/>
                </a:lnTo>
                <a:lnTo>
                  <a:pt x="1173863" y="1228628"/>
                </a:lnTo>
                <a:lnTo>
                  <a:pt x="1162105" y="1237209"/>
                </a:lnTo>
                <a:lnTo>
                  <a:pt x="1150665" y="1244836"/>
                </a:lnTo>
                <a:lnTo>
                  <a:pt x="1139225" y="1252463"/>
                </a:lnTo>
                <a:lnTo>
                  <a:pt x="1127468" y="1259773"/>
                </a:lnTo>
                <a:lnTo>
                  <a:pt x="1115710" y="1267082"/>
                </a:lnTo>
                <a:lnTo>
                  <a:pt x="1103953" y="1273438"/>
                </a:lnTo>
                <a:lnTo>
                  <a:pt x="1092513" y="1279794"/>
                </a:lnTo>
                <a:lnTo>
                  <a:pt x="1080755" y="1285515"/>
                </a:lnTo>
                <a:lnTo>
                  <a:pt x="1068997" y="1291553"/>
                </a:lnTo>
                <a:lnTo>
                  <a:pt x="1057240" y="1296638"/>
                </a:lnTo>
                <a:lnTo>
                  <a:pt x="1045800" y="1301723"/>
                </a:lnTo>
                <a:lnTo>
                  <a:pt x="1034360" y="1306172"/>
                </a:lnTo>
                <a:lnTo>
                  <a:pt x="1022603" y="1309986"/>
                </a:lnTo>
                <a:lnTo>
                  <a:pt x="1011481" y="1314117"/>
                </a:lnTo>
                <a:lnTo>
                  <a:pt x="1000041" y="1317295"/>
                </a:lnTo>
                <a:lnTo>
                  <a:pt x="988919" y="1320155"/>
                </a:lnTo>
                <a:lnTo>
                  <a:pt x="977797" y="1323016"/>
                </a:lnTo>
                <a:lnTo>
                  <a:pt x="966675" y="1325240"/>
                </a:lnTo>
                <a:lnTo>
                  <a:pt x="955870" y="1327147"/>
                </a:lnTo>
                <a:lnTo>
                  <a:pt x="945066" y="1328736"/>
                </a:lnTo>
                <a:lnTo>
                  <a:pt x="934580" y="1329372"/>
                </a:lnTo>
                <a:lnTo>
                  <a:pt x="923775" y="1330007"/>
                </a:lnTo>
                <a:lnTo>
                  <a:pt x="913607" y="1330325"/>
                </a:lnTo>
                <a:lnTo>
                  <a:pt x="903438" y="1330007"/>
                </a:lnTo>
                <a:lnTo>
                  <a:pt x="892951" y="1329372"/>
                </a:lnTo>
                <a:lnTo>
                  <a:pt x="882147" y="1328736"/>
                </a:lnTo>
                <a:lnTo>
                  <a:pt x="871343" y="1327147"/>
                </a:lnTo>
                <a:lnTo>
                  <a:pt x="860539" y="1325240"/>
                </a:lnTo>
                <a:lnTo>
                  <a:pt x="849416" y="1323016"/>
                </a:lnTo>
                <a:lnTo>
                  <a:pt x="838612" y="1320155"/>
                </a:lnTo>
                <a:lnTo>
                  <a:pt x="827172" y="1317295"/>
                </a:lnTo>
                <a:lnTo>
                  <a:pt x="816050" y="1314117"/>
                </a:lnTo>
                <a:lnTo>
                  <a:pt x="804293" y="1309986"/>
                </a:lnTo>
                <a:lnTo>
                  <a:pt x="792853" y="1306172"/>
                </a:lnTo>
                <a:lnTo>
                  <a:pt x="781095" y="1301723"/>
                </a:lnTo>
                <a:lnTo>
                  <a:pt x="769973" y="1296638"/>
                </a:lnTo>
                <a:lnTo>
                  <a:pt x="758216" y="1291553"/>
                </a:lnTo>
                <a:lnTo>
                  <a:pt x="746458" y="1285515"/>
                </a:lnTo>
                <a:lnTo>
                  <a:pt x="735018" y="1279794"/>
                </a:lnTo>
                <a:lnTo>
                  <a:pt x="723261" y="1273438"/>
                </a:lnTo>
                <a:lnTo>
                  <a:pt x="711503" y="1267082"/>
                </a:lnTo>
                <a:lnTo>
                  <a:pt x="699745" y="1259773"/>
                </a:lnTo>
                <a:lnTo>
                  <a:pt x="688306" y="1252463"/>
                </a:lnTo>
                <a:lnTo>
                  <a:pt x="676548" y="1244836"/>
                </a:lnTo>
                <a:lnTo>
                  <a:pt x="664790" y="1237209"/>
                </a:lnTo>
                <a:lnTo>
                  <a:pt x="653668" y="1228628"/>
                </a:lnTo>
                <a:lnTo>
                  <a:pt x="642228" y="1220047"/>
                </a:lnTo>
                <a:lnTo>
                  <a:pt x="630471" y="1211149"/>
                </a:lnTo>
                <a:lnTo>
                  <a:pt x="619667" y="1201615"/>
                </a:lnTo>
                <a:lnTo>
                  <a:pt x="608227" y="1192081"/>
                </a:lnTo>
                <a:lnTo>
                  <a:pt x="597422" y="1182229"/>
                </a:lnTo>
                <a:lnTo>
                  <a:pt x="586300" y="1172059"/>
                </a:lnTo>
                <a:lnTo>
                  <a:pt x="575496" y="1161889"/>
                </a:lnTo>
                <a:lnTo>
                  <a:pt x="565010" y="1151084"/>
                </a:lnTo>
                <a:lnTo>
                  <a:pt x="554205" y="1139961"/>
                </a:lnTo>
                <a:lnTo>
                  <a:pt x="543719" y="1128838"/>
                </a:lnTo>
                <a:lnTo>
                  <a:pt x="533868" y="1117397"/>
                </a:lnTo>
                <a:lnTo>
                  <a:pt x="523699" y="1105320"/>
                </a:lnTo>
                <a:lnTo>
                  <a:pt x="513848" y="1093244"/>
                </a:lnTo>
                <a:lnTo>
                  <a:pt x="504315" y="1080850"/>
                </a:lnTo>
                <a:lnTo>
                  <a:pt x="494782" y="1068455"/>
                </a:lnTo>
                <a:lnTo>
                  <a:pt x="485884" y="1055425"/>
                </a:lnTo>
                <a:lnTo>
                  <a:pt x="476669" y="1042713"/>
                </a:lnTo>
                <a:lnTo>
                  <a:pt x="467771" y="1029047"/>
                </a:lnTo>
                <a:lnTo>
                  <a:pt x="459509" y="1015700"/>
                </a:lnTo>
                <a:lnTo>
                  <a:pt x="451565" y="1001716"/>
                </a:lnTo>
                <a:lnTo>
                  <a:pt x="443303" y="987415"/>
                </a:lnTo>
                <a:lnTo>
                  <a:pt x="435676" y="973432"/>
                </a:lnTo>
                <a:lnTo>
                  <a:pt x="428367" y="958813"/>
                </a:lnTo>
                <a:lnTo>
                  <a:pt x="421694" y="944194"/>
                </a:lnTo>
                <a:lnTo>
                  <a:pt x="414703" y="929257"/>
                </a:lnTo>
                <a:lnTo>
                  <a:pt x="408348" y="914320"/>
                </a:lnTo>
                <a:lnTo>
                  <a:pt x="402310" y="899066"/>
                </a:lnTo>
                <a:lnTo>
                  <a:pt x="396272" y="883176"/>
                </a:lnTo>
                <a:lnTo>
                  <a:pt x="391188" y="867603"/>
                </a:lnTo>
                <a:lnTo>
                  <a:pt x="386104" y="851395"/>
                </a:lnTo>
                <a:lnTo>
                  <a:pt x="381655" y="835505"/>
                </a:lnTo>
                <a:lnTo>
                  <a:pt x="377524" y="819297"/>
                </a:lnTo>
                <a:lnTo>
                  <a:pt x="373710" y="802771"/>
                </a:lnTo>
                <a:lnTo>
                  <a:pt x="370215" y="786246"/>
                </a:lnTo>
                <a:lnTo>
                  <a:pt x="367355" y="769402"/>
                </a:lnTo>
                <a:lnTo>
                  <a:pt x="364813" y="752241"/>
                </a:lnTo>
                <a:lnTo>
                  <a:pt x="362588" y="735079"/>
                </a:lnTo>
                <a:lnTo>
                  <a:pt x="360999" y="717918"/>
                </a:lnTo>
                <a:lnTo>
                  <a:pt x="359411" y="700439"/>
                </a:lnTo>
                <a:lnTo>
                  <a:pt x="358775" y="682960"/>
                </a:lnTo>
                <a:lnTo>
                  <a:pt x="358775" y="665163"/>
                </a:lnTo>
                <a:lnTo>
                  <a:pt x="358775" y="648001"/>
                </a:lnTo>
                <a:lnTo>
                  <a:pt x="359411" y="631158"/>
                </a:lnTo>
                <a:lnTo>
                  <a:pt x="360364" y="613996"/>
                </a:lnTo>
                <a:lnTo>
                  <a:pt x="361635" y="597153"/>
                </a:lnTo>
                <a:lnTo>
                  <a:pt x="363224" y="580309"/>
                </a:lnTo>
                <a:lnTo>
                  <a:pt x="365130" y="564101"/>
                </a:lnTo>
                <a:lnTo>
                  <a:pt x="367673" y="547575"/>
                </a:lnTo>
                <a:lnTo>
                  <a:pt x="370215" y="531367"/>
                </a:lnTo>
                <a:lnTo>
                  <a:pt x="373075" y="515159"/>
                </a:lnTo>
                <a:lnTo>
                  <a:pt x="376253" y="499269"/>
                </a:lnTo>
                <a:lnTo>
                  <a:pt x="380066" y="483379"/>
                </a:lnTo>
                <a:lnTo>
                  <a:pt x="383561" y="467807"/>
                </a:lnTo>
                <a:lnTo>
                  <a:pt x="388010" y="451917"/>
                </a:lnTo>
                <a:lnTo>
                  <a:pt x="392459" y="436662"/>
                </a:lnTo>
                <a:lnTo>
                  <a:pt x="397226" y="421407"/>
                </a:lnTo>
                <a:lnTo>
                  <a:pt x="402310" y="406471"/>
                </a:lnTo>
                <a:lnTo>
                  <a:pt x="407712" y="391852"/>
                </a:lnTo>
                <a:lnTo>
                  <a:pt x="413432" y="377233"/>
                </a:lnTo>
                <a:lnTo>
                  <a:pt x="419470" y="362614"/>
                </a:lnTo>
                <a:lnTo>
                  <a:pt x="425825" y="348313"/>
                </a:lnTo>
                <a:lnTo>
                  <a:pt x="432498" y="334329"/>
                </a:lnTo>
                <a:lnTo>
                  <a:pt x="439172" y="320664"/>
                </a:lnTo>
                <a:lnTo>
                  <a:pt x="446480" y="306998"/>
                </a:lnTo>
                <a:lnTo>
                  <a:pt x="453789" y="293650"/>
                </a:lnTo>
                <a:lnTo>
                  <a:pt x="461416" y="280303"/>
                </a:lnTo>
                <a:lnTo>
                  <a:pt x="469042" y="267591"/>
                </a:lnTo>
                <a:lnTo>
                  <a:pt x="477304" y="254561"/>
                </a:lnTo>
                <a:lnTo>
                  <a:pt x="485884" y="242166"/>
                </a:lnTo>
                <a:lnTo>
                  <a:pt x="494146" y="230407"/>
                </a:lnTo>
                <a:lnTo>
                  <a:pt x="503044" y="218331"/>
                </a:lnTo>
                <a:lnTo>
                  <a:pt x="511942" y="206572"/>
                </a:lnTo>
                <a:lnTo>
                  <a:pt x="521475" y="195131"/>
                </a:lnTo>
                <a:lnTo>
                  <a:pt x="531008" y="184008"/>
                </a:lnTo>
                <a:lnTo>
                  <a:pt x="540859" y="172885"/>
                </a:lnTo>
                <a:lnTo>
                  <a:pt x="550710" y="162398"/>
                </a:lnTo>
                <a:lnTo>
                  <a:pt x="560879" y="152228"/>
                </a:lnTo>
                <a:lnTo>
                  <a:pt x="571047" y="142058"/>
                </a:lnTo>
                <a:lnTo>
                  <a:pt x="581852" y="132524"/>
                </a:lnTo>
                <a:lnTo>
                  <a:pt x="592656" y="122990"/>
                </a:lnTo>
                <a:lnTo>
                  <a:pt x="603460" y="113774"/>
                </a:lnTo>
                <a:lnTo>
                  <a:pt x="614900" y="105193"/>
                </a:lnTo>
                <a:lnTo>
                  <a:pt x="626340" y="96294"/>
                </a:lnTo>
                <a:lnTo>
                  <a:pt x="637462" y="88349"/>
                </a:lnTo>
                <a:lnTo>
                  <a:pt x="649219" y="80404"/>
                </a:lnTo>
                <a:lnTo>
                  <a:pt x="661295" y="73095"/>
                </a:lnTo>
                <a:lnTo>
                  <a:pt x="673370" y="65785"/>
                </a:lnTo>
                <a:lnTo>
                  <a:pt x="685763" y="58794"/>
                </a:lnTo>
                <a:lnTo>
                  <a:pt x="697839" y="52120"/>
                </a:lnTo>
                <a:lnTo>
                  <a:pt x="710550" y="46399"/>
                </a:lnTo>
                <a:lnTo>
                  <a:pt x="722943" y="40679"/>
                </a:lnTo>
                <a:lnTo>
                  <a:pt x="735971" y="34958"/>
                </a:lnTo>
                <a:lnTo>
                  <a:pt x="748682" y="29874"/>
                </a:lnTo>
                <a:lnTo>
                  <a:pt x="762029" y="25107"/>
                </a:lnTo>
                <a:lnTo>
                  <a:pt x="775058" y="20975"/>
                </a:lnTo>
                <a:lnTo>
                  <a:pt x="788404" y="17161"/>
                </a:lnTo>
                <a:lnTo>
                  <a:pt x="802068" y="13666"/>
                </a:lnTo>
                <a:lnTo>
                  <a:pt x="815415" y="10170"/>
                </a:lnTo>
                <a:lnTo>
                  <a:pt x="829397" y="7627"/>
                </a:lnTo>
                <a:lnTo>
                  <a:pt x="842743" y="5403"/>
                </a:lnTo>
                <a:lnTo>
                  <a:pt x="857043" y="3496"/>
                </a:lnTo>
                <a:lnTo>
                  <a:pt x="871025" y="1907"/>
                </a:lnTo>
                <a:lnTo>
                  <a:pt x="885325" y="953"/>
                </a:lnTo>
                <a:lnTo>
                  <a:pt x="899307" y="0"/>
                </a:lnTo>
                <a:close/>
              </a:path>
            </a:pathLst>
          </a:custGeom>
          <a:solidFill>
            <a:srgbClr val="000000"/>
          </a:solidFill>
          <a:ln>
            <a:noFill/>
          </a:ln>
        </p:spPr>
        <p:txBody>
          <a:bodyPr anchor="ctr">
            <a:scene3d>
              <a:camera prst="orthographicFront"/>
              <a:lightRig rig="threePt" dir="t"/>
            </a:scene3d>
            <a:sp3d>
              <a:contourClr>
                <a:srgbClr val="FFFFFF"/>
              </a:contourClr>
            </a:sp3d>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Arial Unicode MS" panose="020B0604020202020204" charset="-122"/>
              <a:cs typeface="+mn-cs"/>
            </a:endParaRPr>
          </a:p>
        </p:txBody>
      </p:sp>
      <p:sp>
        <p:nvSpPr>
          <p:cNvPr id="15" name="KSO_Shape"/>
          <p:cNvSpPr>
            <a:spLocks noChangeAspect="1"/>
          </p:cNvSpPr>
          <p:nvPr/>
        </p:nvSpPr>
        <p:spPr bwMode="auto">
          <a:xfrm>
            <a:off x="8440738" y="2739390"/>
            <a:ext cx="1284288" cy="1657350"/>
          </a:xfrm>
          <a:custGeom>
            <a:avLst/>
            <a:gdLst>
              <a:gd name="T0" fmla="*/ 1292466 w 1766888"/>
              <a:gd name="T1" fmla="*/ 1151792 h 2276475"/>
              <a:gd name="T2" fmla="*/ 1414974 w 1766888"/>
              <a:gd name="T3" fmla="*/ 1225730 h 2276475"/>
              <a:gd name="T4" fmla="*/ 1476893 w 1766888"/>
              <a:gd name="T5" fmla="*/ 1355254 h 2276475"/>
              <a:gd name="T6" fmla="*/ 1467326 w 1766888"/>
              <a:gd name="T7" fmla="*/ 1751008 h 2276475"/>
              <a:gd name="T8" fmla="*/ 1407533 w 1766888"/>
              <a:gd name="T9" fmla="*/ 1803934 h 2276475"/>
              <a:gd name="T10" fmla="*/ 1219918 w 1766888"/>
              <a:gd name="T11" fmla="*/ 1867233 h 2276475"/>
              <a:gd name="T12" fmla="*/ 903948 w 1766888"/>
              <a:gd name="T13" fmla="*/ 1905000 h 2276475"/>
              <a:gd name="T14" fmla="*/ 967726 w 1766888"/>
              <a:gd name="T15" fmla="*/ 1656591 h 2276475"/>
              <a:gd name="T16" fmla="*/ 1003602 w 1766888"/>
              <a:gd name="T17" fmla="*/ 1348339 h 2276475"/>
              <a:gd name="T18" fmla="*/ 477984 w 1766888"/>
              <a:gd name="T19" fmla="*/ 1374851 h 2276475"/>
              <a:gd name="T20" fmla="*/ 516287 w 1766888"/>
              <a:gd name="T21" fmla="*/ 1679009 h 2276475"/>
              <a:gd name="T22" fmla="*/ 547408 w 1766888"/>
              <a:gd name="T23" fmla="*/ 1902076 h 2276475"/>
              <a:gd name="T24" fmla="*/ 237796 w 1766888"/>
              <a:gd name="T25" fmla="*/ 1860334 h 2276475"/>
              <a:gd name="T26" fmla="*/ 65965 w 1766888"/>
              <a:gd name="T27" fmla="*/ 1798386 h 2276475"/>
              <a:gd name="T28" fmla="*/ 9310 w 1766888"/>
              <a:gd name="T29" fmla="*/ 1745211 h 2276475"/>
              <a:gd name="T30" fmla="*/ 4788 w 1766888"/>
              <a:gd name="T31" fmla="*/ 1343212 h 2276475"/>
              <a:gd name="T32" fmla="*/ 72881 w 1766888"/>
              <a:gd name="T33" fmla="*/ 1217188 h 2276475"/>
              <a:gd name="T34" fmla="*/ 198961 w 1766888"/>
              <a:gd name="T35" fmla="*/ 1149125 h 2276475"/>
              <a:gd name="T36" fmla="*/ 507437 w 1766888"/>
              <a:gd name="T37" fmla="*/ 357977 h 2276475"/>
              <a:gd name="T38" fmla="*/ 463817 w 1766888"/>
              <a:gd name="T39" fmla="*/ 443754 h 2276475"/>
              <a:gd name="T40" fmla="*/ 451316 w 1766888"/>
              <a:gd name="T41" fmla="*/ 602028 h 2276475"/>
              <a:gd name="T42" fmla="*/ 470998 w 1766888"/>
              <a:gd name="T43" fmla="*/ 723921 h 2276475"/>
              <a:gd name="T44" fmla="*/ 544941 w 1766888"/>
              <a:gd name="T45" fmla="*/ 876619 h 2276475"/>
              <a:gd name="T46" fmla="*/ 637237 w 1766888"/>
              <a:gd name="T47" fmla="*/ 967972 h 2276475"/>
              <a:gd name="T48" fmla="*/ 711977 w 1766888"/>
              <a:gd name="T49" fmla="*/ 999309 h 2276475"/>
              <a:gd name="T50" fmla="*/ 785919 w 1766888"/>
              <a:gd name="T51" fmla="*/ 992936 h 2276475"/>
              <a:gd name="T52" fmla="*/ 860129 w 1766888"/>
              <a:gd name="T53" fmla="*/ 949915 h 2276475"/>
              <a:gd name="T54" fmla="*/ 965989 w 1766888"/>
              <a:gd name="T55" fmla="*/ 814213 h 2276475"/>
              <a:gd name="T56" fmla="*/ 1011472 w 1766888"/>
              <a:gd name="T57" fmla="*/ 684618 h 2276475"/>
              <a:gd name="T58" fmla="*/ 1021579 w 1766888"/>
              <a:gd name="T59" fmla="*/ 552368 h 2276475"/>
              <a:gd name="T60" fmla="*/ 823423 w 1766888"/>
              <a:gd name="T61" fmla="*/ 523688 h 2276475"/>
              <a:gd name="T62" fmla="*/ 651866 w 1766888"/>
              <a:gd name="T63" fmla="*/ 465795 h 2276475"/>
              <a:gd name="T64" fmla="*/ 565155 w 1766888"/>
              <a:gd name="T65" fmla="*/ 391172 h 2276475"/>
              <a:gd name="T66" fmla="*/ 515417 w 1766888"/>
              <a:gd name="T67" fmla="*/ 357712 h 2276475"/>
              <a:gd name="T68" fmla="*/ 873960 w 1766888"/>
              <a:gd name="T69" fmla="*/ 9561 h 2276475"/>
              <a:gd name="T70" fmla="*/ 992587 w 1766888"/>
              <a:gd name="T71" fmla="*/ 51785 h 2276475"/>
              <a:gd name="T72" fmla="*/ 1081957 w 1766888"/>
              <a:gd name="T73" fmla="*/ 125876 h 2276475"/>
              <a:gd name="T74" fmla="*/ 1157230 w 1766888"/>
              <a:gd name="T75" fmla="*/ 249097 h 2276475"/>
              <a:gd name="T76" fmla="*/ 1230906 w 1766888"/>
              <a:gd name="T77" fmla="*/ 488103 h 2276475"/>
              <a:gd name="T78" fmla="*/ 1337831 w 1766888"/>
              <a:gd name="T79" fmla="*/ 751008 h 2276475"/>
              <a:gd name="T80" fmla="*/ 1364961 w 1766888"/>
              <a:gd name="T81" fmla="*/ 875823 h 2276475"/>
              <a:gd name="T82" fmla="*/ 1347938 w 1766888"/>
              <a:gd name="T83" fmla="*/ 927341 h 2276475"/>
              <a:gd name="T84" fmla="*/ 1304583 w 1766888"/>
              <a:gd name="T85" fmla="*/ 961864 h 2276475"/>
              <a:gd name="T86" fmla="*/ 1156165 w 1766888"/>
              <a:gd name="T87" fmla="*/ 978330 h 2276475"/>
              <a:gd name="T88" fmla="*/ 961733 w 1766888"/>
              <a:gd name="T89" fmla="*/ 983110 h 2276475"/>
              <a:gd name="T90" fmla="*/ 867310 w 1766888"/>
              <a:gd name="T91" fmla="*/ 1058264 h 2276475"/>
              <a:gd name="T92" fmla="*/ 768631 w 1766888"/>
              <a:gd name="T93" fmla="*/ 1094911 h 2276475"/>
              <a:gd name="T94" fmla="*/ 672612 w 1766888"/>
              <a:gd name="T95" fmla="*/ 1087741 h 2276475"/>
              <a:gd name="T96" fmla="*/ 575529 w 1766888"/>
              <a:gd name="T97" fmla="*/ 1038878 h 2276475"/>
              <a:gd name="T98" fmla="*/ 485893 w 1766888"/>
              <a:gd name="T99" fmla="*/ 954163 h 2276475"/>
              <a:gd name="T100" fmla="*/ 264863 w 1766888"/>
              <a:gd name="T101" fmla="*/ 979126 h 2276475"/>
              <a:gd name="T102" fmla="*/ 164055 w 1766888"/>
              <a:gd name="T103" fmla="*/ 948321 h 2276475"/>
              <a:gd name="T104" fmla="*/ 133202 w 1766888"/>
              <a:gd name="T105" fmla="*/ 907159 h 2276475"/>
              <a:gd name="T106" fmla="*/ 132404 w 1766888"/>
              <a:gd name="T107" fmla="*/ 813681 h 2276475"/>
              <a:gd name="T108" fmla="*/ 214592 w 1766888"/>
              <a:gd name="T109" fmla="*/ 612651 h 2276475"/>
              <a:gd name="T110" fmla="*/ 305558 w 1766888"/>
              <a:gd name="T111" fmla="*/ 333014 h 2276475"/>
              <a:gd name="T112" fmla="*/ 369925 w 1766888"/>
              <a:gd name="T113" fmla="*/ 180582 h 2276475"/>
              <a:gd name="T114" fmla="*/ 453443 w 1766888"/>
              <a:gd name="T115" fmla="*/ 83652 h 2276475"/>
              <a:gd name="T116" fmla="*/ 546537 w 1766888"/>
              <a:gd name="T117" fmla="*/ 29212 h 2276475"/>
              <a:gd name="T118" fmla="*/ 706391 w 1766888"/>
              <a:gd name="T119" fmla="*/ 265 h 227647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766888" h="2276475">
                <a:moveTo>
                  <a:pt x="1210250" y="1347787"/>
                </a:moveTo>
                <a:lnTo>
                  <a:pt x="1263883" y="1351283"/>
                </a:lnTo>
                <a:lnTo>
                  <a:pt x="1313390" y="1354461"/>
                </a:lnTo>
                <a:lnTo>
                  <a:pt x="1357502" y="1357640"/>
                </a:lnTo>
                <a:lnTo>
                  <a:pt x="1395267" y="1360818"/>
                </a:lnTo>
                <a:lnTo>
                  <a:pt x="1449535" y="1364950"/>
                </a:lnTo>
                <a:lnTo>
                  <a:pt x="1469211" y="1366857"/>
                </a:lnTo>
                <a:lnTo>
                  <a:pt x="1484443" y="1367174"/>
                </a:lnTo>
                <a:lnTo>
                  <a:pt x="1499676" y="1368446"/>
                </a:lnTo>
                <a:lnTo>
                  <a:pt x="1514275" y="1370671"/>
                </a:lnTo>
                <a:lnTo>
                  <a:pt x="1529190" y="1373213"/>
                </a:lnTo>
                <a:lnTo>
                  <a:pt x="1543471" y="1376391"/>
                </a:lnTo>
                <a:lnTo>
                  <a:pt x="1557752" y="1380205"/>
                </a:lnTo>
                <a:lnTo>
                  <a:pt x="1571716" y="1384973"/>
                </a:lnTo>
                <a:lnTo>
                  <a:pt x="1585045" y="1390058"/>
                </a:lnTo>
                <a:lnTo>
                  <a:pt x="1598056" y="1396414"/>
                </a:lnTo>
                <a:lnTo>
                  <a:pt x="1611385" y="1403089"/>
                </a:lnTo>
                <a:lnTo>
                  <a:pt x="1623762" y="1410399"/>
                </a:lnTo>
                <a:lnTo>
                  <a:pt x="1635821" y="1418027"/>
                </a:lnTo>
                <a:lnTo>
                  <a:pt x="1647246" y="1426290"/>
                </a:lnTo>
                <a:lnTo>
                  <a:pt x="1658671" y="1435189"/>
                </a:lnTo>
                <a:lnTo>
                  <a:pt x="1669143" y="1444724"/>
                </a:lnTo>
                <a:lnTo>
                  <a:pt x="1679933" y="1454577"/>
                </a:lnTo>
                <a:lnTo>
                  <a:pt x="1689771" y="1464747"/>
                </a:lnTo>
                <a:lnTo>
                  <a:pt x="1698975" y="1475553"/>
                </a:lnTo>
                <a:lnTo>
                  <a:pt x="1707860" y="1486995"/>
                </a:lnTo>
                <a:lnTo>
                  <a:pt x="1716112" y="1498437"/>
                </a:lnTo>
                <a:lnTo>
                  <a:pt x="1723728" y="1510514"/>
                </a:lnTo>
                <a:lnTo>
                  <a:pt x="1731027" y="1522909"/>
                </a:lnTo>
                <a:lnTo>
                  <a:pt x="1737692" y="1535622"/>
                </a:lnTo>
                <a:lnTo>
                  <a:pt x="1743404" y="1548971"/>
                </a:lnTo>
                <a:lnTo>
                  <a:pt x="1749116" y="1562638"/>
                </a:lnTo>
                <a:lnTo>
                  <a:pt x="1753242" y="1576622"/>
                </a:lnTo>
                <a:lnTo>
                  <a:pt x="1757368" y="1590606"/>
                </a:lnTo>
                <a:lnTo>
                  <a:pt x="1761176" y="1605226"/>
                </a:lnTo>
                <a:lnTo>
                  <a:pt x="1763715" y="1619528"/>
                </a:lnTo>
                <a:lnTo>
                  <a:pt x="1765301" y="1634784"/>
                </a:lnTo>
                <a:lnTo>
                  <a:pt x="1766571" y="1650040"/>
                </a:lnTo>
                <a:lnTo>
                  <a:pt x="1766888" y="1665295"/>
                </a:lnTo>
                <a:lnTo>
                  <a:pt x="1766888" y="2042873"/>
                </a:lnTo>
                <a:lnTo>
                  <a:pt x="1766571" y="2049547"/>
                </a:lnTo>
                <a:lnTo>
                  <a:pt x="1766254" y="2055904"/>
                </a:lnTo>
                <a:lnTo>
                  <a:pt x="1764667" y="2062260"/>
                </a:lnTo>
                <a:lnTo>
                  <a:pt x="1763080" y="2068299"/>
                </a:lnTo>
                <a:lnTo>
                  <a:pt x="1761176" y="2074656"/>
                </a:lnTo>
                <a:lnTo>
                  <a:pt x="1758637" y="2080694"/>
                </a:lnTo>
                <a:lnTo>
                  <a:pt x="1755463" y="2086733"/>
                </a:lnTo>
                <a:lnTo>
                  <a:pt x="1752290" y="2092454"/>
                </a:lnTo>
                <a:lnTo>
                  <a:pt x="1748799" y="2098175"/>
                </a:lnTo>
                <a:lnTo>
                  <a:pt x="1744356" y="2104213"/>
                </a:lnTo>
                <a:lnTo>
                  <a:pt x="1739596" y="2109616"/>
                </a:lnTo>
                <a:lnTo>
                  <a:pt x="1734836" y="2115019"/>
                </a:lnTo>
                <a:lnTo>
                  <a:pt x="1729440" y="2120423"/>
                </a:lnTo>
                <a:lnTo>
                  <a:pt x="1723411" y="2125826"/>
                </a:lnTo>
                <a:lnTo>
                  <a:pt x="1717381" y="2131229"/>
                </a:lnTo>
                <a:lnTo>
                  <a:pt x="1710717" y="2136314"/>
                </a:lnTo>
                <a:lnTo>
                  <a:pt x="1703735" y="2141399"/>
                </a:lnTo>
                <a:lnTo>
                  <a:pt x="1696436" y="2146166"/>
                </a:lnTo>
                <a:lnTo>
                  <a:pt x="1688819" y="2150934"/>
                </a:lnTo>
                <a:lnTo>
                  <a:pt x="1680885" y="2155701"/>
                </a:lnTo>
                <a:lnTo>
                  <a:pt x="1672634" y="2160469"/>
                </a:lnTo>
                <a:lnTo>
                  <a:pt x="1663748" y="2164918"/>
                </a:lnTo>
                <a:lnTo>
                  <a:pt x="1654545" y="2169368"/>
                </a:lnTo>
                <a:lnTo>
                  <a:pt x="1645342" y="2173817"/>
                </a:lnTo>
                <a:lnTo>
                  <a:pt x="1625666" y="2182081"/>
                </a:lnTo>
                <a:lnTo>
                  <a:pt x="1604721" y="2190344"/>
                </a:lnTo>
                <a:lnTo>
                  <a:pt x="1582823" y="2198290"/>
                </a:lnTo>
                <a:lnTo>
                  <a:pt x="1559656" y="2205600"/>
                </a:lnTo>
                <a:lnTo>
                  <a:pt x="1535537" y="2212592"/>
                </a:lnTo>
                <a:lnTo>
                  <a:pt x="1510149" y="2218949"/>
                </a:lnTo>
                <a:lnTo>
                  <a:pt x="1484126" y="2225623"/>
                </a:lnTo>
                <a:lnTo>
                  <a:pt x="1456834" y="2231344"/>
                </a:lnTo>
                <a:lnTo>
                  <a:pt x="1428907" y="2237383"/>
                </a:lnTo>
                <a:lnTo>
                  <a:pt x="1400027" y="2242468"/>
                </a:lnTo>
                <a:lnTo>
                  <a:pt x="1370514" y="2247553"/>
                </a:lnTo>
                <a:lnTo>
                  <a:pt x="1340365" y="2252003"/>
                </a:lnTo>
                <a:lnTo>
                  <a:pt x="1309582" y="2256134"/>
                </a:lnTo>
                <a:lnTo>
                  <a:pt x="1277846" y="2259948"/>
                </a:lnTo>
                <a:lnTo>
                  <a:pt x="1245793" y="2263444"/>
                </a:lnTo>
                <a:lnTo>
                  <a:pt x="1213423" y="2266940"/>
                </a:lnTo>
                <a:lnTo>
                  <a:pt x="1180736" y="2269801"/>
                </a:lnTo>
                <a:lnTo>
                  <a:pt x="1147096" y="2272343"/>
                </a:lnTo>
                <a:lnTo>
                  <a:pt x="1113457" y="2274568"/>
                </a:lnTo>
                <a:lnTo>
                  <a:pt x="1079500" y="2276475"/>
                </a:lnTo>
                <a:lnTo>
                  <a:pt x="1087117" y="2255499"/>
                </a:lnTo>
                <a:lnTo>
                  <a:pt x="1094416" y="2233886"/>
                </a:lnTo>
                <a:lnTo>
                  <a:pt x="1101715" y="2211321"/>
                </a:lnTo>
                <a:lnTo>
                  <a:pt x="1108697" y="2188119"/>
                </a:lnTo>
                <a:lnTo>
                  <a:pt x="1115044" y="2164283"/>
                </a:lnTo>
                <a:lnTo>
                  <a:pt x="1121708" y="2139810"/>
                </a:lnTo>
                <a:lnTo>
                  <a:pt x="1127738" y="2114702"/>
                </a:lnTo>
                <a:lnTo>
                  <a:pt x="1133768" y="2088958"/>
                </a:lnTo>
                <a:lnTo>
                  <a:pt x="1139480" y="2062260"/>
                </a:lnTo>
                <a:lnTo>
                  <a:pt x="1144875" y="2035245"/>
                </a:lnTo>
                <a:lnTo>
                  <a:pt x="1150587" y="2007912"/>
                </a:lnTo>
                <a:lnTo>
                  <a:pt x="1155665" y="1979626"/>
                </a:lnTo>
                <a:lnTo>
                  <a:pt x="1160425" y="1951021"/>
                </a:lnTo>
                <a:lnTo>
                  <a:pt x="1164551" y="1922099"/>
                </a:lnTo>
                <a:lnTo>
                  <a:pt x="1168994" y="1892541"/>
                </a:lnTo>
                <a:lnTo>
                  <a:pt x="1173437" y="1862665"/>
                </a:lnTo>
                <a:lnTo>
                  <a:pt x="1177562" y="1832472"/>
                </a:lnTo>
                <a:lnTo>
                  <a:pt x="1181053" y="1801643"/>
                </a:lnTo>
                <a:lnTo>
                  <a:pt x="1184227" y="1770496"/>
                </a:lnTo>
                <a:lnTo>
                  <a:pt x="1187718" y="1739349"/>
                </a:lnTo>
                <a:lnTo>
                  <a:pt x="1190891" y="1707566"/>
                </a:lnTo>
                <a:lnTo>
                  <a:pt x="1193747" y="1675466"/>
                </a:lnTo>
                <a:lnTo>
                  <a:pt x="1196286" y="1643365"/>
                </a:lnTo>
                <a:lnTo>
                  <a:pt x="1198508" y="1611265"/>
                </a:lnTo>
                <a:lnTo>
                  <a:pt x="1200729" y="1578529"/>
                </a:lnTo>
                <a:lnTo>
                  <a:pt x="1202951" y="1546111"/>
                </a:lnTo>
                <a:lnTo>
                  <a:pt x="1206124" y="1480003"/>
                </a:lnTo>
                <a:lnTo>
                  <a:pt x="1208663" y="1413895"/>
                </a:lnTo>
                <a:lnTo>
                  <a:pt x="1210250" y="1347787"/>
                </a:lnTo>
                <a:close/>
                <a:moveTo>
                  <a:pt x="556835" y="1347787"/>
                </a:moveTo>
                <a:lnTo>
                  <a:pt x="558423" y="1413872"/>
                </a:lnTo>
                <a:lnTo>
                  <a:pt x="560965" y="1479958"/>
                </a:lnTo>
                <a:lnTo>
                  <a:pt x="564459" y="1545407"/>
                </a:lnTo>
                <a:lnTo>
                  <a:pt x="566047" y="1578132"/>
                </a:lnTo>
                <a:lnTo>
                  <a:pt x="568271" y="1610540"/>
                </a:lnTo>
                <a:lnTo>
                  <a:pt x="570812" y="1642947"/>
                </a:lnTo>
                <a:lnTo>
                  <a:pt x="573353" y="1675036"/>
                </a:lnTo>
                <a:lnTo>
                  <a:pt x="576529" y="1706808"/>
                </a:lnTo>
                <a:lnTo>
                  <a:pt x="579388" y="1738580"/>
                </a:lnTo>
                <a:lnTo>
                  <a:pt x="582565" y="1769716"/>
                </a:lnTo>
                <a:lnTo>
                  <a:pt x="586376" y="1800852"/>
                </a:lnTo>
                <a:lnTo>
                  <a:pt x="589871" y="1831353"/>
                </a:lnTo>
                <a:lnTo>
                  <a:pt x="593682" y="1861854"/>
                </a:lnTo>
                <a:lnTo>
                  <a:pt x="597812" y="1891720"/>
                </a:lnTo>
                <a:lnTo>
                  <a:pt x="602259" y="1920950"/>
                </a:lnTo>
                <a:lnTo>
                  <a:pt x="606706" y="1949862"/>
                </a:lnTo>
                <a:lnTo>
                  <a:pt x="611788" y="1978457"/>
                </a:lnTo>
                <a:lnTo>
                  <a:pt x="616553" y="2006416"/>
                </a:lnTo>
                <a:lnTo>
                  <a:pt x="621953" y="2034375"/>
                </a:lnTo>
                <a:lnTo>
                  <a:pt x="627353" y="2061381"/>
                </a:lnTo>
                <a:lnTo>
                  <a:pt x="633388" y="2087434"/>
                </a:lnTo>
                <a:lnTo>
                  <a:pt x="639106" y="2113487"/>
                </a:lnTo>
                <a:lnTo>
                  <a:pt x="645459" y="2138586"/>
                </a:lnTo>
                <a:lnTo>
                  <a:pt x="651812" y="2163051"/>
                </a:lnTo>
                <a:lnTo>
                  <a:pt x="658482" y="2187197"/>
                </a:lnTo>
                <a:lnTo>
                  <a:pt x="665471" y="2210073"/>
                </a:lnTo>
                <a:lnTo>
                  <a:pt x="672459" y="2232313"/>
                </a:lnTo>
                <a:lnTo>
                  <a:pt x="680082" y="2254236"/>
                </a:lnTo>
                <a:lnTo>
                  <a:pt x="687388" y="2274887"/>
                </a:lnTo>
                <a:lnTo>
                  <a:pt x="653718" y="2272981"/>
                </a:lnTo>
                <a:lnTo>
                  <a:pt x="620047" y="2270439"/>
                </a:lnTo>
                <a:lnTo>
                  <a:pt x="587012" y="2267897"/>
                </a:lnTo>
                <a:lnTo>
                  <a:pt x="554294" y="2265038"/>
                </a:lnTo>
                <a:lnTo>
                  <a:pt x="521576" y="2261543"/>
                </a:lnTo>
                <a:lnTo>
                  <a:pt x="490129" y="2257730"/>
                </a:lnTo>
                <a:lnTo>
                  <a:pt x="458682" y="2254236"/>
                </a:lnTo>
                <a:lnTo>
                  <a:pt x="427553" y="2249787"/>
                </a:lnTo>
                <a:lnTo>
                  <a:pt x="397376" y="2245022"/>
                </a:lnTo>
                <a:lnTo>
                  <a:pt x="368153" y="2239938"/>
                </a:lnTo>
                <a:lnTo>
                  <a:pt x="339247" y="2234855"/>
                </a:lnTo>
                <a:lnTo>
                  <a:pt x="311294" y="2229136"/>
                </a:lnTo>
                <a:lnTo>
                  <a:pt x="283977" y="2223099"/>
                </a:lnTo>
                <a:lnTo>
                  <a:pt x="257612" y="2217063"/>
                </a:lnTo>
                <a:lnTo>
                  <a:pt x="232518" y="2210073"/>
                </a:lnTo>
                <a:lnTo>
                  <a:pt x="208059" y="2203083"/>
                </a:lnTo>
                <a:lnTo>
                  <a:pt x="185188" y="2195775"/>
                </a:lnTo>
                <a:lnTo>
                  <a:pt x="162953" y="2188150"/>
                </a:lnTo>
                <a:lnTo>
                  <a:pt x="141670" y="2180207"/>
                </a:lnTo>
                <a:lnTo>
                  <a:pt x="121976" y="2171629"/>
                </a:lnTo>
                <a:lnTo>
                  <a:pt x="113082" y="2167499"/>
                </a:lnTo>
                <a:lnTo>
                  <a:pt x="103870" y="2163051"/>
                </a:lnTo>
                <a:lnTo>
                  <a:pt x="94976" y="2158285"/>
                </a:lnTo>
                <a:lnTo>
                  <a:pt x="86717" y="2153837"/>
                </a:lnTo>
                <a:lnTo>
                  <a:pt x="78776" y="2149071"/>
                </a:lnTo>
                <a:lnTo>
                  <a:pt x="70517" y="2144305"/>
                </a:lnTo>
                <a:lnTo>
                  <a:pt x="63212" y="2139222"/>
                </a:lnTo>
                <a:lnTo>
                  <a:pt x="56541" y="2134456"/>
                </a:lnTo>
                <a:lnTo>
                  <a:pt x="49870" y="2129372"/>
                </a:lnTo>
                <a:lnTo>
                  <a:pt x="43518" y="2124289"/>
                </a:lnTo>
                <a:lnTo>
                  <a:pt x="37800" y="2118888"/>
                </a:lnTo>
                <a:lnTo>
                  <a:pt x="32400" y="2113804"/>
                </a:lnTo>
                <a:lnTo>
                  <a:pt x="27318" y="2108403"/>
                </a:lnTo>
                <a:lnTo>
                  <a:pt x="22553" y="2102684"/>
                </a:lnTo>
                <a:lnTo>
                  <a:pt x="18423" y="2097283"/>
                </a:lnTo>
                <a:lnTo>
                  <a:pt x="14612" y="2091564"/>
                </a:lnTo>
                <a:lnTo>
                  <a:pt x="11118" y="2085527"/>
                </a:lnTo>
                <a:lnTo>
                  <a:pt x="8259" y="2079809"/>
                </a:lnTo>
                <a:lnTo>
                  <a:pt x="5718" y="2074090"/>
                </a:lnTo>
                <a:lnTo>
                  <a:pt x="3494" y="2067735"/>
                </a:lnTo>
                <a:lnTo>
                  <a:pt x="1588" y="2061699"/>
                </a:lnTo>
                <a:lnTo>
                  <a:pt x="635" y="2055344"/>
                </a:lnTo>
                <a:lnTo>
                  <a:pt x="0" y="2049308"/>
                </a:lnTo>
                <a:lnTo>
                  <a:pt x="0" y="2042636"/>
                </a:lnTo>
                <a:lnTo>
                  <a:pt x="0" y="1665187"/>
                </a:lnTo>
                <a:lnTo>
                  <a:pt x="318" y="1649937"/>
                </a:lnTo>
                <a:lnTo>
                  <a:pt x="1270" y="1634686"/>
                </a:lnTo>
                <a:lnTo>
                  <a:pt x="3176" y="1619436"/>
                </a:lnTo>
                <a:lnTo>
                  <a:pt x="5718" y="1605138"/>
                </a:lnTo>
                <a:lnTo>
                  <a:pt x="8894" y="1590523"/>
                </a:lnTo>
                <a:lnTo>
                  <a:pt x="13023" y="1576544"/>
                </a:lnTo>
                <a:lnTo>
                  <a:pt x="17788" y="1562564"/>
                </a:lnTo>
                <a:lnTo>
                  <a:pt x="23188" y="1548902"/>
                </a:lnTo>
                <a:lnTo>
                  <a:pt x="29223" y="1535558"/>
                </a:lnTo>
                <a:lnTo>
                  <a:pt x="35576" y="1522849"/>
                </a:lnTo>
                <a:lnTo>
                  <a:pt x="42882" y="1510458"/>
                </a:lnTo>
                <a:lnTo>
                  <a:pt x="50506" y="1498385"/>
                </a:lnTo>
                <a:lnTo>
                  <a:pt x="59082" y="1486947"/>
                </a:lnTo>
                <a:lnTo>
                  <a:pt x="67659" y="1475510"/>
                </a:lnTo>
                <a:lnTo>
                  <a:pt x="77188" y="1464707"/>
                </a:lnTo>
                <a:lnTo>
                  <a:pt x="87035" y="1454540"/>
                </a:lnTo>
                <a:lnTo>
                  <a:pt x="97200" y="1444691"/>
                </a:lnTo>
                <a:lnTo>
                  <a:pt x="108317" y="1435159"/>
                </a:lnTo>
                <a:lnTo>
                  <a:pt x="119435" y="1426263"/>
                </a:lnTo>
                <a:lnTo>
                  <a:pt x="131188" y="1418003"/>
                </a:lnTo>
                <a:lnTo>
                  <a:pt x="143259" y="1410377"/>
                </a:lnTo>
                <a:lnTo>
                  <a:pt x="155647" y="1403070"/>
                </a:lnTo>
                <a:lnTo>
                  <a:pt x="168353" y="1396398"/>
                </a:lnTo>
                <a:lnTo>
                  <a:pt x="182012" y="1390044"/>
                </a:lnTo>
                <a:lnTo>
                  <a:pt x="195353" y="1384960"/>
                </a:lnTo>
                <a:lnTo>
                  <a:pt x="209329" y="1380194"/>
                </a:lnTo>
                <a:lnTo>
                  <a:pt x="222988" y="1376382"/>
                </a:lnTo>
                <a:lnTo>
                  <a:pt x="237600" y="1373204"/>
                </a:lnTo>
                <a:lnTo>
                  <a:pt x="252212" y="1370663"/>
                </a:lnTo>
                <a:lnTo>
                  <a:pt x="267141" y="1368439"/>
                </a:lnTo>
                <a:lnTo>
                  <a:pt x="282388" y="1367168"/>
                </a:lnTo>
                <a:lnTo>
                  <a:pt x="297953" y="1366850"/>
                </a:lnTo>
                <a:lnTo>
                  <a:pt x="317647" y="1364944"/>
                </a:lnTo>
                <a:lnTo>
                  <a:pt x="371965" y="1360813"/>
                </a:lnTo>
                <a:lnTo>
                  <a:pt x="409765" y="1357636"/>
                </a:lnTo>
                <a:lnTo>
                  <a:pt x="453918" y="1354459"/>
                </a:lnTo>
                <a:lnTo>
                  <a:pt x="503153" y="1351282"/>
                </a:lnTo>
                <a:lnTo>
                  <a:pt x="556835" y="1347787"/>
                </a:lnTo>
                <a:close/>
                <a:moveTo>
                  <a:pt x="608844" y="427466"/>
                </a:moveTo>
                <a:lnTo>
                  <a:pt x="605985" y="427783"/>
                </a:lnTo>
                <a:lnTo>
                  <a:pt x="602491" y="428100"/>
                </a:lnTo>
                <a:lnTo>
                  <a:pt x="599632" y="428735"/>
                </a:lnTo>
                <a:lnTo>
                  <a:pt x="593915" y="430956"/>
                </a:lnTo>
                <a:lnTo>
                  <a:pt x="587880" y="434130"/>
                </a:lnTo>
                <a:lnTo>
                  <a:pt x="582480" y="437938"/>
                </a:lnTo>
                <a:lnTo>
                  <a:pt x="577398" y="442381"/>
                </a:lnTo>
                <a:lnTo>
                  <a:pt x="572633" y="456027"/>
                </a:lnTo>
                <a:lnTo>
                  <a:pt x="568186" y="470625"/>
                </a:lnTo>
                <a:lnTo>
                  <a:pt x="564375" y="485223"/>
                </a:lnTo>
                <a:lnTo>
                  <a:pt x="560245" y="499821"/>
                </a:lnTo>
                <a:lnTo>
                  <a:pt x="557069" y="515053"/>
                </a:lnTo>
                <a:lnTo>
                  <a:pt x="553893" y="530286"/>
                </a:lnTo>
                <a:lnTo>
                  <a:pt x="550716" y="545836"/>
                </a:lnTo>
                <a:lnTo>
                  <a:pt x="548175" y="561386"/>
                </a:lnTo>
                <a:lnTo>
                  <a:pt x="545634" y="577570"/>
                </a:lnTo>
                <a:lnTo>
                  <a:pt x="544046" y="593438"/>
                </a:lnTo>
                <a:lnTo>
                  <a:pt x="542140" y="609940"/>
                </a:lnTo>
                <a:lnTo>
                  <a:pt x="540552" y="626442"/>
                </a:lnTo>
                <a:lnTo>
                  <a:pt x="539599" y="642944"/>
                </a:lnTo>
                <a:lnTo>
                  <a:pt x="538964" y="660080"/>
                </a:lnTo>
                <a:lnTo>
                  <a:pt x="538328" y="676900"/>
                </a:lnTo>
                <a:lnTo>
                  <a:pt x="538011" y="694036"/>
                </a:lnTo>
                <a:lnTo>
                  <a:pt x="538328" y="706730"/>
                </a:lnTo>
                <a:lnTo>
                  <a:pt x="538964" y="719424"/>
                </a:lnTo>
                <a:lnTo>
                  <a:pt x="539599" y="732118"/>
                </a:lnTo>
                <a:lnTo>
                  <a:pt x="540234" y="744495"/>
                </a:lnTo>
                <a:lnTo>
                  <a:pt x="541505" y="756871"/>
                </a:lnTo>
                <a:lnTo>
                  <a:pt x="542775" y="769248"/>
                </a:lnTo>
                <a:lnTo>
                  <a:pt x="544681" y="781624"/>
                </a:lnTo>
                <a:lnTo>
                  <a:pt x="546587" y="794001"/>
                </a:lnTo>
                <a:lnTo>
                  <a:pt x="548493" y="806060"/>
                </a:lnTo>
                <a:lnTo>
                  <a:pt x="550716" y="818119"/>
                </a:lnTo>
                <a:lnTo>
                  <a:pt x="553893" y="829861"/>
                </a:lnTo>
                <a:lnTo>
                  <a:pt x="556434" y="841920"/>
                </a:lnTo>
                <a:lnTo>
                  <a:pt x="559610" y="853662"/>
                </a:lnTo>
                <a:lnTo>
                  <a:pt x="562469" y="865086"/>
                </a:lnTo>
                <a:lnTo>
                  <a:pt x="566280" y="876511"/>
                </a:lnTo>
                <a:lnTo>
                  <a:pt x="569774" y="887618"/>
                </a:lnTo>
                <a:lnTo>
                  <a:pt x="573586" y="899042"/>
                </a:lnTo>
                <a:lnTo>
                  <a:pt x="577398" y="909832"/>
                </a:lnTo>
                <a:lnTo>
                  <a:pt x="581845" y="920939"/>
                </a:lnTo>
                <a:lnTo>
                  <a:pt x="586292" y="931412"/>
                </a:lnTo>
                <a:lnTo>
                  <a:pt x="595185" y="952674"/>
                </a:lnTo>
                <a:lnTo>
                  <a:pt x="605667" y="972984"/>
                </a:lnTo>
                <a:lnTo>
                  <a:pt x="615832" y="992659"/>
                </a:lnTo>
                <a:lnTo>
                  <a:pt x="626949" y="1012018"/>
                </a:lnTo>
                <a:lnTo>
                  <a:pt x="638702" y="1030106"/>
                </a:lnTo>
                <a:lnTo>
                  <a:pt x="650772" y="1047560"/>
                </a:lnTo>
                <a:lnTo>
                  <a:pt x="663477" y="1064380"/>
                </a:lnTo>
                <a:lnTo>
                  <a:pt x="676183" y="1080564"/>
                </a:lnTo>
                <a:lnTo>
                  <a:pt x="689841" y="1095797"/>
                </a:lnTo>
                <a:lnTo>
                  <a:pt x="703499" y="1109760"/>
                </a:lnTo>
                <a:lnTo>
                  <a:pt x="710487" y="1116424"/>
                </a:lnTo>
                <a:lnTo>
                  <a:pt x="717475" y="1123089"/>
                </a:lnTo>
                <a:lnTo>
                  <a:pt x="724781" y="1129118"/>
                </a:lnTo>
                <a:lnTo>
                  <a:pt x="731769" y="1135148"/>
                </a:lnTo>
                <a:lnTo>
                  <a:pt x="739075" y="1140860"/>
                </a:lnTo>
                <a:lnTo>
                  <a:pt x="746380" y="1146255"/>
                </a:lnTo>
                <a:lnTo>
                  <a:pt x="753686" y="1151967"/>
                </a:lnTo>
                <a:lnTo>
                  <a:pt x="760992" y="1156727"/>
                </a:lnTo>
                <a:lnTo>
                  <a:pt x="768297" y="1161170"/>
                </a:lnTo>
                <a:lnTo>
                  <a:pt x="775920" y="1165613"/>
                </a:lnTo>
                <a:lnTo>
                  <a:pt x="783226" y="1170056"/>
                </a:lnTo>
                <a:lnTo>
                  <a:pt x="790532" y="1174181"/>
                </a:lnTo>
                <a:lnTo>
                  <a:pt x="798155" y="1177355"/>
                </a:lnTo>
                <a:lnTo>
                  <a:pt x="805461" y="1180528"/>
                </a:lnTo>
                <a:lnTo>
                  <a:pt x="813084" y="1184019"/>
                </a:lnTo>
                <a:lnTo>
                  <a:pt x="820390" y="1186558"/>
                </a:lnTo>
                <a:lnTo>
                  <a:pt x="828013" y="1189097"/>
                </a:lnTo>
                <a:lnTo>
                  <a:pt x="835318" y="1191318"/>
                </a:lnTo>
                <a:lnTo>
                  <a:pt x="842624" y="1192588"/>
                </a:lnTo>
                <a:lnTo>
                  <a:pt x="850247" y="1194174"/>
                </a:lnTo>
                <a:lnTo>
                  <a:pt x="857553" y="1195444"/>
                </a:lnTo>
                <a:lnTo>
                  <a:pt x="864859" y="1196396"/>
                </a:lnTo>
                <a:lnTo>
                  <a:pt x="872164" y="1196713"/>
                </a:lnTo>
                <a:lnTo>
                  <a:pt x="879470" y="1197030"/>
                </a:lnTo>
                <a:lnTo>
                  <a:pt x="886776" y="1196713"/>
                </a:lnTo>
                <a:lnTo>
                  <a:pt x="894081" y="1196396"/>
                </a:lnTo>
                <a:lnTo>
                  <a:pt x="901387" y="1195444"/>
                </a:lnTo>
                <a:lnTo>
                  <a:pt x="909010" y="1194174"/>
                </a:lnTo>
                <a:lnTo>
                  <a:pt x="916316" y="1192588"/>
                </a:lnTo>
                <a:lnTo>
                  <a:pt x="923621" y="1191318"/>
                </a:lnTo>
                <a:lnTo>
                  <a:pt x="931245" y="1189097"/>
                </a:lnTo>
                <a:lnTo>
                  <a:pt x="938550" y="1186558"/>
                </a:lnTo>
                <a:lnTo>
                  <a:pt x="946174" y="1184019"/>
                </a:lnTo>
                <a:lnTo>
                  <a:pt x="953479" y="1180528"/>
                </a:lnTo>
                <a:lnTo>
                  <a:pt x="961102" y="1177355"/>
                </a:lnTo>
                <a:lnTo>
                  <a:pt x="968408" y="1174181"/>
                </a:lnTo>
                <a:lnTo>
                  <a:pt x="976031" y="1170056"/>
                </a:lnTo>
                <a:lnTo>
                  <a:pt x="983337" y="1165613"/>
                </a:lnTo>
                <a:lnTo>
                  <a:pt x="990643" y="1161170"/>
                </a:lnTo>
                <a:lnTo>
                  <a:pt x="997948" y="1156727"/>
                </a:lnTo>
                <a:lnTo>
                  <a:pt x="1005572" y="1151967"/>
                </a:lnTo>
                <a:lnTo>
                  <a:pt x="1012877" y="1146255"/>
                </a:lnTo>
                <a:lnTo>
                  <a:pt x="1019865" y="1140860"/>
                </a:lnTo>
                <a:lnTo>
                  <a:pt x="1027171" y="1135148"/>
                </a:lnTo>
                <a:lnTo>
                  <a:pt x="1034476" y="1129118"/>
                </a:lnTo>
                <a:lnTo>
                  <a:pt x="1041147" y="1123089"/>
                </a:lnTo>
                <a:lnTo>
                  <a:pt x="1048452" y="1116424"/>
                </a:lnTo>
                <a:lnTo>
                  <a:pt x="1055440" y="1109760"/>
                </a:lnTo>
                <a:lnTo>
                  <a:pt x="1069099" y="1095797"/>
                </a:lnTo>
                <a:lnTo>
                  <a:pt x="1082439" y="1080564"/>
                </a:lnTo>
                <a:lnTo>
                  <a:pt x="1095463" y="1064380"/>
                </a:lnTo>
                <a:lnTo>
                  <a:pt x="1107850" y="1047560"/>
                </a:lnTo>
                <a:lnTo>
                  <a:pt x="1120238" y="1030106"/>
                </a:lnTo>
                <a:lnTo>
                  <a:pt x="1131673" y="1012018"/>
                </a:lnTo>
                <a:lnTo>
                  <a:pt x="1143108" y="992659"/>
                </a:lnTo>
                <a:lnTo>
                  <a:pt x="1153590" y="972984"/>
                </a:lnTo>
                <a:lnTo>
                  <a:pt x="1163437" y="952674"/>
                </a:lnTo>
                <a:lnTo>
                  <a:pt x="1172966" y="931412"/>
                </a:lnTo>
                <a:lnTo>
                  <a:pt x="1177413" y="920939"/>
                </a:lnTo>
                <a:lnTo>
                  <a:pt x="1181224" y="909832"/>
                </a:lnTo>
                <a:lnTo>
                  <a:pt x="1185354" y="899042"/>
                </a:lnTo>
                <a:lnTo>
                  <a:pt x="1189165" y="887618"/>
                </a:lnTo>
                <a:lnTo>
                  <a:pt x="1192977" y="876511"/>
                </a:lnTo>
                <a:lnTo>
                  <a:pt x="1196153" y="865086"/>
                </a:lnTo>
                <a:lnTo>
                  <a:pt x="1199647" y="853662"/>
                </a:lnTo>
                <a:lnTo>
                  <a:pt x="1202506" y="841920"/>
                </a:lnTo>
                <a:lnTo>
                  <a:pt x="1205365" y="829861"/>
                </a:lnTo>
                <a:lnTo>
                  <a:pt x="1207906" y="818119"/>
                </a:lnTo>
                <a:lnTo>
                  <a:pt x="1210129" y="806060"/>
                </a:lnTo>
                <a:lnTo>
                  <a:pt x="1212353" y="794001"/>
                </a:lnTo>
                <a:lnTo>
                  <a:pt x="1214576" y="781624"/>
                </a:lnTo>
                <a:lnTo>
                  <a:pt x="1215847" y="769248"/>
                </a:lnTo>
                <a:lnTo>
                  <a:pt x="1217435" y="756871"/>
                </a:lnTo>
                <a:lnTo>
                  <a:pt x="1218388" y="744495"/>
                </a:lnTo>
                <a:lnTo>
                  <a:pt x="1219658" y="732118"/>
                </a:lnTo>
                <a:lnTo>
                  <a:pt x="1220294" y="719424"/>
                </a:lnTo>
                <a:lnTo>
                  <a:pt x="1220611" y="706730"/>
                </a:lnTo>
                <a:lnTo>
                  <a:pt x="1220611" y="694036"/>
                </a:lnTo>
                <a:lnTo>
                  <a:pt x="1220294" y="676900"/>
                </a:lnTo>
                <a:lnTo>
                  <a:pt x="1219976" y="660080"/>
                </a:lnTo>
                <a:lnTo>
                  <a:pt x="1200600" y="658494"/>
                </a:lnTo>
                <a:lnTo>
                  <a:pt x="1181224" y="656907"/>
                </a:lnTo>
                <a:lnTo>
                  <a:pt x="1161531" y="655003"/>
                </a:lnTo>
                <a:lnTo>
                  <a:pt x="1141837" y="652782"/>
                </a:lnTo>
                <a:lnTo>
                  <a:pt x="1122144" y="650243"/>
                </a:lnTo>
                <a:lnTo>
                  <a:pt x="1102133" y="647387"/>
                </a:lnTo>
                <a:lnTo>
                  <a:pt x="1082122" y="644530"/>
                </a:lnTo>
                <a:lnTo>
                  <a:pt x="1062111" y="641040"/>
                </a:lnTo>
                <a:lnTo>
                  <a:pt x="1042417" y="637549"/>
                </a:lnTo>
                <a:lnTo>
                  <a:pt x="1022406" y="633741"/>
                </a:lnTo>
                <a:lnTo>
                  <a:pt x="1002713" y="629933"/>
                </a:lnTo>
                <a:lnTo>
                  <a:pt x="983337" y="625807"/>
                </a:lnTo>
                <a:lnTo>
                  <a:pt x="963961" y="621047"/>
                </a:lnTo>
                <a:lnTo>
                  <a:pt x="944903" y="616604"/>
                </a:lnTo>
                <a:lnTo>
                  <a:pt x="926480" y="611527"/>
                </a:lnTo>
                <a:lnTo>
                  <a:pt x="907740" y="606449"/>
                </a:lnTo>
                <a:lnTo>
                  <a:pt x="889952" y="601054"/>
                </a:lnTo>
                <a:lnTo>
                  <a:pt x="872482" y="595659"/>
                </a:lnTo>
                <a:lnTo>
                  <a:pt x="855330" y="589312"/>
                </a:lnTo>
                <a:lnTo>
                  <a:pt x="838495" y="583600"/>
                </a:lnTo>
                <a:lnTo>
                  <a:pt x="822613" y="576936"/>
                </a:lnTo>
                <a:lnTo>
                  <a:pt x="807049" y="570589"/>
                </a:lnTo>
                <a:lnTo>
                  <a:pt x="792120" y="563607"/>
                </a:lnTo>
                <a:lnTo>
                  <a:pt x="778462" y="556625"/>
                </a:lnTo>
                <a:lnTo>
                  <a:pt x="764803" y="549327"/>
                </a:lnTo>
                <a:lnTo>
                  <a:pt x="752098" y="541710"/>
                </a:lnTo>
                <a:lnTo>
                  <a:pt x="740345" y="534094"/>
                </a:lnTo>
                <a:lnTo>
                  <a:pt x="729228" y="526160"/>
                </a:lnTo>
                <a:lnTo>
                  <a:pt x="719381" y="517909"/>
                </a:lnTo>
                <a:lnTo>
                  <a:pt x="709852" y="509658"/>
                </a:lnTo>
                <a:lnTo>
                  <a:pt x="705723" y="505215"/>
                </a:lnTo>
                <a:lnTo>
                  <a:pt x="701911" y="500773"/>
                </a:lnTo>
                <a:lnTo>
                  <a:pt x="698100" y="496647"/>
                </a:lnTo>
                <a:lnTo>
                  <a:pt x="694606" y="491887"/>
                </a:lnTo>
                <a:lnTo>
                  <a:pt x="684441" y="478558"/>
                </a:lnTo>
                <a:lnTo>
                  <a:pt x="674912" y="467451"/>
                </a:lnTo>
                <a:lnTo>
                  <a:pt x="665383" y="457613"/>
                </a:lnTo>
                <a:lnTo>
                  <a:pt x="656489" y="449045"/>
                </a:lnTo>
                <a:lnTo>
                  <a:pt x="648231" y="442381"/>
                </a:lnTo>
                <a:lnTo>
                  <a:pt x="644101" y="439207"/>
                </a:lnTo>
                <a:lnTo>
                  <a:pt x="640607" y="436669"/>
                </a:lnTo>
                <a:lnTo>
                  <a:pt x="636478" y="434765"/>
                </a:lnTo>
                <a:lnTo>
                  <a:pt x="632984" y="432860"/>
                </a:lnTo>
                <a:lnTo>
                  <a:pt x="629172" y="430956"/>
                </a:lnTo>
                <a:lnTo>
                  <a:pt x="625678" y="430004"/>
                </a:lnTo>
                <a:lnTo>
                  <a:pt x="622184" y="428735"/>
                </a:lnTo>
                <a:lnTo>
                  <a:pt x="618690" y="428100"/>
                </a:lnTo>
                <a:lnTo>
                  <a:pt x="615514" y="427466"/>
                </a:lnTo>
                <a:lnTo>
                  <a:pt x="612020" y="427466"/>
                </a:lnTo>
                <a:lnTo>
                  <a:pt x="608844" y="427466"/>
                </a:lnTo>
                <a:close/>
                <a:moveTo>
                  <a:pt x="860094" y="0"/>
                </a:moveTo>
                <a:lnTo>
                  <a:pt x="890587" y="0"/>
                </a:lnTo>
                <a:lnTo>
                  <a:pt x="921716" y="0"/>
                </a:lnTo>
                <a:lnTo>
                  <a:pt x="937597" y="317"/>
                </a:lnTo>
                <a:lnTo>
                  <a:pt x="954432" y="1269"/>
                </a:lnTo>
                <a:lnTo>
                  <a:pt x="971584" y="2222"/>
                </a:lnTo>
                <a:lnTo>
                  <a:pt x="989054" y="3808"/>
                </a:lnTo>
                <a:lnTo>
                  <a:pt x="1007477" y="6030"/>
                </a:lnTo>
                <a:lnTo>
                  <a:pt x="1025583" y="7934"/>
                </a:lnTo>
                <a:lnTo>
                  <a:pt x="1043688" y="11425"/>
                </a:lnTo>
                <a:lnTo>
                  <a:pt x="1062746" y="15233"/>
                </a:lnTo>
                <a:lnTo>
                  <a:pt x="1081487" y="19676"/>
                </a:lnTo>
                <a:lnTo>
                  <a:pt x="1100227" y="25070"/>
                </a:lnTo>
                <a:lnTo>
                  <a:pt x="1109756" y="28561"/>
                </a:lnTo>
                <a:lnTo>
                  <a:pt x="1119285" y="31735"/>
                </a:lnTo>
                <a:lnTo>
                  <a:pt x="1128814" y="34908"/>
                </a:lnTo>
                <a:lnTo>
                  <a:pt x="1138343" y="39034"/>
                </a:lnTo>
                <a:lnTo>
                  <a:pt x="1147873" y="43159"/>
                </a:lnTo>
                <a:lnTo>
                  <a:pt x="1157084" y="47285"/>
                </a:lnTo>
                <a:lnTo>
                  <a:pt x="1166613" y="52045"/>
                </a:lnTo>
                <a:lnTo>
                  <a:pt x="1176142" y="56805"/>
                </a:lnTo>
                <a:lnTo>
                  <a:pt x="1185354" y="61883"/>
                </a:lnTo>
                <a:lnTo>
                  <a:pt x="1194883" y="67595"/>
                </a:lnTo>
                <a:lnTo>
                  <a:pt x="1203777" y="73307"/>
                </a:lnTo>
                <a:lnTo>
                  <a:pt x="1212988" y="79337"/>
                </a:lnTo>
                <a:lnTo>
                  <a:pt x="1222200" y="86001"/>
                </a:lnTo>
                <a:lnTo>
                  <a:pt x="1231093" y="92665"/>
                </a:lnTo>
                <a:lnTo>
                  <a:pt x="1240305" y="99964"/>
                </a:lnTo>
                <a:lnTo>
                  <a:pt x="1249199" y="107580"/>
                </a:lnTo>
                <a:lnTo>
                  <a:pt x="1257775" y="115197"/>
                </a:lnTo>
                <a:lnTo>
                  <a:pt x="1266669" y="123448"/>
                </a:lnTo>
                <a:lnTo>
                  <a:pt x="1275245" y="132016"/>
                </a:lnTo>
                <a:lnTo>
                  <a:pt x="1283821" y="140902"/>
                </a:lnTo>
                <a:lnTo>
                  <a:pt x="1292080" y="150422"/>
                </a:lnTo>
                <a:lnTo>
                  <a:pt x="1300656" y="160260"/>
                </a:lnTo>
                <a:lnTo>
                  <a:pt x="1308597" y="170415"/>
                </a:lnTo>
                <a:lnTo>
                  <a:pt x="1316537" y="181205"/>
                </a:lnTo>
                <a:lnTo>
                  <a:pt x="1324478" y="192312"/>
                </a:lnTo>
                <a:lnTo>
                  <a:pt x="1332102" y="203736"/>
                </a:lnTo>
                <a:lnTo>
                  <a:pt x="1340043" y="215796"/>
                </a:lnTo>
                <a:lnTo>
                  <a:pt x="1347031" y="228172"/>
                </a:lnTo>
                <a:lnTo>
                  <a:pt x="1354336" y="241183"/>
                </a:lnTo>
                <a:lnTo>
                  <a:pt x="1361324" y="254829"/>
                </a:lnTo>
                <a:lnTo>
                  <a:pt x="1368312" y="268475"/>
                </a:lnTo>
                <a:lnTo>
                  <a:pt x="1375300" y="282756"/>
                </a:lnTo>
                <a:lnTo>
                  <a:pt x="1381971" y="297671"/>
                </a:lnTo>
                <a:lnTo>
                  <a:pt x="1388006" y="312904"/>
                </a:lnTo>
                <a:lnTo>
                  <a:pt x="1394358" y="329088"/>
                </a:lnTo>
                <a:lnTo>
                  <a:pt x="1400076" y="345273"/>
                </a:lnTo>
                <a:lnTo>
                  <a:pt x="1405793" y="362410"/>
                </a:lnTo>
                <a:lnTo>
                  <a:pt x="1411511" y="379864"/>
                </a:lnTo>
                <a:lnTo>
                  <a:pt x="1416593" y="397952"/>
                </a:lnTo>
                <a:lnTo>
                  <a:pt x="1421675" y="416676"/>
                </a:lnTo>
                <a:lnTo>
                  <a:pt x="1431522" y="453488"/>
                </a:lnTo>
                <a:lnTo>
                  <a:pt x="1441369" y="488396"/>
                </a:lnTo>
                <a:lnTo>
                  <a:pt x="1450898" y="521717"/>
                </a:lnTo>
                <a:lnTo>
                  <a:pt x="1460744" y="553452"/>
                </a:lnTo>
                <a:lnTo>
                  <a:pt x="1469956" y="583283"/>
                </a:lnTo>
                <a:lnTo>
                  <a:pt x="1479485" y="611527"/>
                </a:lnTo>
                <a:lnTo>
                  <a:pt x="1489014" y="638501"/>
                </a:lnTo>
                <a:lnTo>
                  <a:pt x="1498543" y="663889"/>
                </a:lnTo>
                <a:lnTo>
                  <a:pt x="1507755" y="688007"/>
                </a:lnTo>
                <a:lnTo>
                  <a:pt x="1516331" y="710856"/>
                </a:lnTo>
                <a:lnTo>
                  <a:pt x="1525225" y="732118"/>
                </a:lnTo>
                <a:lnTo>
                  <a:pt x="1533483" y="752746"/>
                </a:lnTo>
                <a:lnTo>
                  <a:pt x="1550000" y="790510"/>
                </a:lnTo>
                <a:lnTo>
                  <a:pt x="1565247" y="824783"/>
                </a:lnTo>
                <a:lnTo>
                  <a:pt x="1579540" y="855566"/>
                </a:lnTo>
                <a:lnTo>
                  <a:pt x="1592246" y="884127"/>
                </a:lnTo>
                <a:lnTo>
                  <a:pt x="1597646" y="897455"/>
                </a:lnTo>
                <a:lnTo>
                  <a:pt x="1603045" y="910784"/>
                </a:lnTo>
                <a:lnTo>
                  <a:pt x="1608128" y="923478"/>
                </a:lnTo>
                <a:lnTo>
                  <a:pt x="1612575" y="935854"/>
                </a:lnTo>
                <a:lnTo>
                  <a:pt x="1616704" y="947914"/>
                </a:lnTo>
                <a:lnTo>
                  <a:pt x="1620198" y="960290"/>
                </a:lnTo>
                <a:lnTo>
                  <a:pt x="1623057" y="972349"/>
                </a:lnTo>
                <a:lnTo>
                  <a:pt x="1626233" y="984408"/>
                </a:lnTo>
                <a:lnTo>
                  <a:pt x="1627821" y="996468"/>
                </a:lnTo>
                <a:lnTo>
                  <a:pt x="1629409" y="1008844"/>
                </a:lnTo>
                <a:lnTo>
                  <a:pt x="1630362" y="1021538"/>
                </a:lnTo>
                <a:lnTo>
                  <a:pt x="1630362" y="1034232"/>
                </a:lnTo>
                <a:lnTo>
                  <a:pt x="1630045" y="1046608"/>
                </a:lnTo>
                <a:lnTo>
                  <a:pt x="1629727" y="1052320"/>
                </a:lnTo>
                <a:lnTo>
                  <a:pt x="1629092" y="1058350"/>
                </a:lnTo>
                <a:lnTo>
                  <a:pt x="1627821" y="1063745"/>
                </a:lnTo>
                <a:lnTo>
                  <a:pt x="1626868" y="1069140"/>
                </a:lnTo>
                <a:lnTo>
                  <a:pt x="1625280" y="1074535"/>
                </a:lnTo>
                <a:lnTo>
                  <a:pt x="1624009" y="1079612"/>
                </a:lnTo>
                <a:lnTo>
                  <a:pt x="1622104" y="1084690"/>
                </a:lnTo>
                <a:lnTo>
                  <a:pt x="1619880" y="1090085"/>
                </a:lnTo>
                <a:lnTo>
                  <a:pt x="1617657" y="1094528"/>
                </a:lnTo>
                <a:lnTo>
                  <a:pt x="1615116" y="1099288"/>
                </a:lnTo>
                <a:lnTo>
                  <a:pt x="1612575" y="1103731"/>
                </a:lnTo>
                <a:lnTo>
                  <a:pt x="1609716" y="1108173"/>
                </a:lnTo>
                <a:lnTo>
                  <a:pt x="1606857" y="1112616"/>
                </a:lnTo>
                <a:lnTo>
                  <a:pt x="1603045" y="1116424"/>
                </a:lnTo>
                <a:lnTo>
                  <a:pt x="1599869" y="1120550"/>
                </a:lnTo>
                <a:lnTo>
                  <a:pt x="1595740" y="1124041"/>
                </a:lnTo>
                <a:lnTo>
                  <a:pt x="1592246" y="1127849"/>
                </a:lnTo>
                <a:lnTo>
                  <a:pt x="1587799" y="1131340"/>
                </a:lnTo>
                <a:lnTo>
                  <a:pt x="1583352" y="1134831"/>
                </a:lnTo>
                <a:lnTo>
                  <a:pt x="1578587" y="1138004"/>
                </a:lnTo>
                <a:lnTo>
                  <a:pt x="1574141" y="1140860"/>
                </a:lnTo>
                <a:lnTo>
                  <a:pt x="1568741" y="1143716"/>
                </a:lnTo>
                <a:lnTo>
                  <a:pt x="1563659" y="1146890"/>
                </a:lnTo>
                <a:lnTo>
                  <a:pt x="1557941" y="1149428"/>
                </a:lnTo>
                <a:lnTo>
                  <a:pt x="1552541" y="1151967"/>
                </a:lnTo>
                <a:lnTo>
                  <a:pt x="1546189" y="1154189"/>
                </a:lnTo>
                <a:lnTo>
                  <a:pt x="1533801" y="1157997"/>
                </a:lnTo>
                <a:lnTo>
                  <a:pt x="1520460" y="1161805"/>
                </a:lnTo>
                <a:lnTo>
                  <a:pt x="1506166" y="1164978"/>
                </a:lnTo>
                <a:lnTo>
                  <a:pt x="1490920" y="1167200"/>
                </a:lnTo>
                <a:lnTo>
                  <a:pt x="1474720" y="1169104"/>
                </a:lnTo>
                <a:lnTo>
                  <a:pt x="1457568" y="1170056"/>
                </a:lnTo>
                <a:lnTo>
                  <a:pt x="1439780" y="1170691"/>
                </a:lnTo>
                <a:lnTo>
                  <a:pt x="1420722" y="1170691"/>
                </a:lnTo>
                <a:lnTo>
                  <a:pt x="1401029" y="1170056"/>
                </a:lnTo>
                <a:lnTo>
                  <a:pt x="1380700" y="1169104"/>
                </a:lnTo>
                <a:lnTo>
                  <a:pt x="1359101" y="1166882"/>
                </a:lnTo>
                <a:lnTo>
                  <a:pt x="1336549" y="1164344"/>
                </a:lnTo>
                <a:lnTo>
                  <a:pt x="1313361" y="1161170"/>
                </a:lnTo>
                <a:lnTo>
                  <a:pt x="1288903" y="1157362"/>
                </a:lnTo>
                <a:lnTo>
                  <a:pt x="1263810" y="1152919"/>
                </a:lnTo>
                <a:lnTo>
                  <a:pt x="1237764" y="1147842"/>
                </a:lnTo>
                <a:lnTo>
                  <a:pt x="1210447" y="1142447"/>
                </a:lnTo>
                <a:lnTo>
                  <a:pt x="1182813" y="1135783"/>
                </a:lnTo>
                <a:lnTo>
                  <a:pt x="1174236" y="1145938"/>
                </a:lnTo>
                <a:lnTo>
                  <a:pt x="1165660" y="1155775"/>
                </a:lnTo>
                <a:lnTo>
                  <a:pt x="1157084" y="1165613"/>
                </a:lnTo>
                <a:lnTo>
                  <a:pt x="1148508" y="1174816"/>
                </a:lnTo>
                <a:lnTo>
                  <a:pt x="1139296" y="1184019"/>
                </a:lnTo>
                <a:lnTo>
                  <a:pt x="1130720" y="1192588"/>
                </a:lnTo>
                <a:lnTo>
                  <a:pt x="1121509" y="1201473"/>
                </a:lnTo>
                <a:lnTo>
                  <a:pt x="1111980" y="1209407"/>
                </a:lnTo>
                <a:lnTo>
                  <a:pt x="1102768" y="1217341"/>
                </a:lnTo>
                <a:lnTo>
                  <a:pt x="1093557" y="1224957"/>
                </a:lnTo>
                <a:lnTo>
                  <a:pt x="1084028" y="1232573"/>
                </a:lnTo>
                <a:lnTo>
                  <a:pt x="1074499" y="1239555"/>
                </a:lnTo>
                <a:lnTo>
                  <a:pt x="1064969" y="1246536"/>
                </a:lnTo>
                <a:lnTo>
                  <a:pt x="1055123" y="1252883"/>
                </a:lnTo>
                <a:lnTo>
                  <a:pt x="1045594" y="1258913"/>
                </a:lnTo>
                <a:lnTo>
                  <a:pt x="1035747" y="1264625"/>
                </a:lnTo>
                <a:lnTo>
                  <a:pt x="1025900" y="1270337"/>
                </a:lnTo>
                <a:lnTo>
                  <a:pt x="1016054" y="1275415"/>
                </a:lnTo>
                <a:lnTo>
                  <a:pt x="1006207" y="1280492"/>
                </a:lnTo>
                <a:lnTo>
                  <a:pt x="996360" y="1284935"/>
                </a:lnTo>
                <a:lnTo>
                  <a:pt x="986513" y="1289061"/>
                </a:lnTo>
                <a:lnTo>
                  <a:pt x="976667" y="1292869"/>
                </a:lnTo>
                <a:lnTo>
                  <a:pt x="966820" y="1296360"/>
                </a:lnTo>
                <a:lnTo>
                  <a:pt x="956973" y="1299533"/>
                </a:lnTo>
                <a:lnTo>
                  <a:pt x="947126" y="1302389"/>
                </a:lnTo>
                <a:lnTo>
                  <a:pt x="937280" y="1304611"/>
                </a:lnTo>
                <a:lnTo>
                  <a:pt x="927433" y="1306515"/>
                </a:lnTo>
                <a:lnTo>
                  <a:pt x="917904" y="1308419"/>
                </a:lnTo>
                <a:lnTo>
                  <a:pt x="908057" y="1309688"/>
                </a:lnTo>
                <a:lnTo>
                  <a:pt x="898846" y="1310640"/>
                </a:lnTo>
                <a:lnTo>
                  <a:pt x="888999" y="1311275"/>
                </a:lnTo>
                <a:lnTo>
                  <a:pt x="879470" y="1311275"/>
                </a:lnTo>
                <a:lnTo>
                  <a:pt x="869941" y="1311275"/>
                </a:lnTo>
                <a:lnTo>
                  <a:pt x="860729" y="1310640"/>
                </a:lnTo>
                <a:lnTo>
                  <a:pt x="851200" y="1310006"/>
                </a:lnTo>
                <a:lnTo>
                  <a:pt x="841354" y="1308419"/>
                </a:lnTo>
                <a:lnTo>
                  <a:pt x="831824" y="1306515"/>
                </a:lnTo>
                <a:lnTo>
                  <a:pt x="822613" y="1304928"/>
                </a:lnTo>
                <a:lnTo>
                  <a:pt x="812766" y="1302389"/>
                </a:lnTo>
                <a:lnTo>
                  <a:pt x="803237" y="1299851"/>
                </a:lnTo>
                <a:lnTo>
                  <a:pt x="793390" y="1296677"/>
                </a:lnTo>
                <a:lnTo>
                  <a:pt x="783544" y="1293186"/>
                </a:lnTo>
                <a:lnTo>
                  <a:pt x="774015" y="1289696"/>
                </a:lnTo>
                <a:lnTo>
                  <a:pt x="764168" y="1285570"/>
                </a:lnTo>
                <a:lnTo>
                  <a:pt x="754321" y="1281127"/>
                </a:lnTo>
                <a:lnTo>
                  <a:pt x="744792" y="1276367"/>
                </a:lnTo>
                <a:lnTo>
                  <a:pt x="734945" y="1271289"/>
                </a:lnTo>
                <a:lnTo>
                  <a:pt x="725416" y="1265895"/>
                </a:lnTo>
                <a:lnTo>
                  <a:pt x="715887" y="1260500"/>
                </a:lnTo>
                <a:lnTo>
                  <a:pt x="706040" y="1254153"/>
                </a:lnTo>
                <a:lnTo>
                  <a:pt x="696829" y="1248123"/>
                </a:lnTo>
                <a:lnTo>
                  <a:pt x="687300" y="1241459"/>
                </a:lnTo>
                <a:lnTo>
                  <a:pt x="677771" y="1234477"/>
                </a:lnTo>
                <a:lnTo>
                  <a:pt x="668559" y="1227178"/>
                </a:lnTo>
                <a:lnTo>
                  <a:pt x="659030" y="1219879"/>
                </a:lnTo>
                <a:lnTo>
                  <a:pt x="650136" y="1211946"/>
                </a:lnTo>
                <a:lnTo>
                  <a:pt x="640925" y="1204012"/>
                </a:lnTo>
                <a:lnTo>
                  <a:pt x="632031" y="1196078"/>
                </a:lnTo>
                <a:lnTo>
                  <a:pt x="623137" y="1187193"/>
                </a:lnTo>
                <a:lnTo>
                  <a:pt x="614244" y="1178307"/>
                </a:lnTo>
                <a:lnTo>
                  <a:pt x="605667" y="1169421"/>
                </a:lnTo>
                <a:lnTo>
                  <a:pt x="597091" y="1159901"/>
                </a:lnTo>
                <a:lnTo>
                  <a:pt x="588515" y="1150063"/>
                </a:lnTo>
                <a:lnTo>
                  <a:pt x="580256" y="1140225"/>
                </a:lnTo>
                <a:lnTo>
                  <a:pt x="553257" y="1145938"/>
                </a:lnTo>
                <a:lnTo>
                  <a:pt x="527529" y="1151650"/>
                </a:lnTo>
                <a:lnTo>
                  <a:pt x="502436" y="1155775"/>
                </a:lnTo>
                <a:lnTo>
                  <a:pt x="478295" y="1159901"/>
                </a:lnTo>
                <a:lnTo>
                  <a:pt x="454790" y="1163074"/>
                </a:lnTo>
                <a:lnTo>
                  <a:pt x="432556" y="1165930"/>
                </a:lnTo>
                <a:lnTo>
                  <a:pt x="410956" y="1168152"/>
                </a:lnTo>
                <a:lnTo>
                  <a:pt x="390310" y="1169739"/>
                </a:lnTo>
                <a:lnTo>
                  <a:pt x="370616" y="1170691"/>
                </a:lnTo>
                <a:lnTo>
                  <a:pt x="351876" y="1171008"/>
                </a:lnTo>
                <a:lnTo>
                  <a:pt x="333453" y="1170691"/>
                </a:lnTo>
                <a:lnTo>
                  <a:pt x="316301" y="1170056"/>
                </a:lnTo>
                <a:lnTo>
                  <a:pt x="300419" y="1168469"/>
                </a:lnTo>
                <a:lnTo>
                  <a:pt x="284537" y="1166565"/>
                </a:lnTo>
                <a:lnTo>
                  <a:pt x="269926" y="1164026"/>
                </a:lnTo>
                <a:lnTo>
                  <a:pt x="256585" y="1160853"/>
                </a:lnTo>
                <a:lnTo>
                  <a:pt x="243562" y="1157045"/>
                </a:lnTo>
                <a:lnTo>
                  <a:pt x="231492" y="1152919"/>
                </a:lnTo>
                <a:lnTo>
                  <a:pt x="220374" y="1147842"/>
                </a:lnTo>
                <a:lnTo>
                  <a:pt x="214975" y="1145303"/>
                </a:lnTo>
                <a:lnTo>
                  <a:pt x="209892" y="1142447"/>
                </a:lnTo>
                <a:lnTo>
                  <a:pt x="205128" y="1139591"/>
                </a:lnTo>
                <a:lnTo>
                  <a:pt x="200363" y="1136417"/>
                </a:lnTo>
                <a:lnTo>
                  <a:pt x="195916" y="1133244"/>
                </a:lnTo>
                <a:lnTo>
                  <a:pt x="191787" y="1130070"/>
                </a:lnTo>
                <a:lnTo>
                  <a:pt x="187658" y="1126262"/>
                </a:lnTo>
                <a:lnTo>
                  <a:pt x="184164" y="1122771"/>
                </a:lnTo>
                <a:lnTo>
                  <a:pt x="180352" y="1118963"/>
                </a:lnTo>
                <a:lnTo>
                  <a:pt x="177176" y="1115155"/>
                </a:lnTo>
                <a:lnTo>
                  <a:pt x="173682" y="1111030"/>
                </a:lnTo>
                <a:lnTo>
                  <a:pt x="170823" y="1106904"/>
                </a:lnTo>
                <a:lnTo>
                  <a:pt x="167964" y="1102779"/>
                </a:lnTo>
                <a:lnTo>
                  <a:pt x="165423" y="1098336"/>
                </a:lnTo>
                <a:lnTo>
                  <a:pt x="163200" y="1093575"/>
                </a:lnTo>
                <a:lnTo>
                  <a:pt x="160976" y="1088815"/>
                </a:lnTo>
                <a:lnTo>
                  <a:pt x="159071" y="1084055"/>
                </a:lnTo>
                <a:lnTo>
                  <a:pt x="157482" y="1078978"/>
                </a:lnTo>
                <a:lnTo>
                  <a:pt x="155894" y="1073900"/>
                </a:lnTo>
                <a:lnTo>
                  <a:pt x="154624" y="1068822"/>
                </a:lnTo>
                <a:lnTo>
                  <a:pt x="153353" y="1063428"/>
                </a:lnTo>
                <a:lnTo>
                  <a:pt x="152718" y="1058033"/>
                </a:lnTo>
                <a:lnTo>
                  <a:pt x="151130" y="1046291"/>
                </a:lnTo>
                <a:lnTo>
                  <a:pt x="150812" y="1034232"/>
                </a:lnTo>
                <a:lnTo>
                  <a:pt x="151130" y="1021538"/>
                </a:lnTo>
                <a:lnTo>
                  <a:pt x="152083" y="1008844"/>
                </a:lnTo>
                <a:lnTo>
                  <a:pt x="153353" y="996468"/>
                </a:lnTo>
                <a:lnTo>
                  <a:pt x="155577" y="984408"/>
                </a:lnTo>
                <a:lnTo>
                  <a:pt x="158118" y="972349"/>
                </a:lnTo>
                <a:lnTo>
                  <a:pt x="160976" y="960290"/>
                </a:lnTo>
                <a:lnTo>
                  <a:pt x="164788" y="947914"/>
                </a:lnTo>
                <a:lnTo>
                  <a:pt x="168600" y="935854"/>
                </a:lnTo>
                <a:lnTo>
                  <a:pt x="173364" y="923478"/>
                </a:lnTo>
                <a:lnTo>
                  <a:pt x="178129" y="910784"/>
                </a:lnTo>
                <a:lnTo>
                  <a:pt x="183529" y="897455"/>
                </a:lnTo>
                <a:lnTo>
                  <a:pt x="189564" y="884127"/>
                </a:lnTo>
                <a:lnTo>
                  <a:pt x="202269" y="855566"/>
                </a:lnTo>
                <a:lnTo>
                  <a:pt x="216245" y="824783"/>
                </a:lnTo>
                <a:lnTo>
                  <a:pt x="231492" y="790510"/>
                </a:lnTo>
                <a:lnTo>
                  <a:pt x="247691" y="752746"/>
                </a:lnTo>
                <a:lnTo>
                  <a:pt x="256267" y="732118"/>
                </a:lnTo>
                <a:lnTo>
                  <a:pt x="264844" y="710856"/>
                </a:lnTo>
                <a:lnTo>
                  <a:pt x="274055" y="688007"/>
                </a:lnTo>
                <a:lnTo>
                  <a:pt x="283266" y="663889"/>
                </a:lnTo>
                <a:lnTo>
                  <a:pt x="292160" y="638501"/>
                </a:lnTo>
                <a:lnTo>
                  <a:pt x="301689" y="611527"/>
                </a:lnTo>
                <a:lnTo>
                  <a:pt x="311218" y="583283"/>
                </a:lnTo>
                <a:lnTo>
                  <a:pt x="321065" y="553452"/>
                </a:lnTo>
                <a:lnTo>
                  <a:pt x="330594" y="521717"/>
                </a:lnTo>
                <a:lnTo>
                  <a:pt x="340441" y="488396"/>
                </a:lnTo>
                <a:lnTo>
                  <a:pt x="350288" y="453488"/>
                </a:lnTo>
                <a:lnTo>
                  <a:pt x="360134" y="416676"/>
                </a:lnTo>
                <a:lnTo>
                  <a:pt x="364899" y="397952"/>
                </a:lnTo>
                <a:lnTo>
                  <a:pt x="370299" y="379864"/>
                </a:lnTo>
                <a:lnTo>
                  <a:pt x="375699" y="362410"/>
                </a:lnTo>
                <a:lnTo>
                  <a:pt x="381416" y="345273"/>
                </a:lnTo>
                <a:lnTo>
                  <a:pt x="387451" y="329088"/>
                </a:lnTo>
                <a:lnTo>
                  <a:pt x="393169" y="312904"/>
                </a:lnTo>
                <a:lnTo>
                  <a:pt x="399839" y="297671"/>
                </a:lnTo>
                <a:lnTo>
                  <a:pt x="406509" y="282756"/>
                </a:lnTo>
                <a:lnTo>
                  <a:pt x="412862" y="268475"/>
                </a:lnTo>
                <a:lnTo>
                  <a:pt x="419850" y="254829"/>
                </a:lnTo>
                <a:lnTo>
                  <a:pt x="426838" y="241183"/>
                </a:lnTo>
                <a:lnTo>
                  <a:pt x="434144" y="228172"/>
                </a:lnTo>
                <a:lnTo>
                  <a:pt x="441767" y="215796"/>
                </a:lnTo>
                <a:lnTo>
                  <a:pt x="449073" y="203736"/>
                </a:lnTo>
                <a:lnTo>
                  <a:pt x="457014" y="192312"/>
                </a:lnTo>
                <a:lnTo>
                  <a:pt x="464637" y="181205"/>
                </a:lnTo>
                <a:lnTo>
                  <a:pt x="472895" y="170415"/>
                </a:lnTo>
                <a:lnTo>
                  <a:pt x="480836" y="160260"/>
                </a:lnTo>
                <a:lnTo>
                  <a:pt x="489095" y="150422"/>
                </a:lnTo>
                <a:lnTo>
                  <a:pt x="497671" y="140902"/>
                </a:lnTo>
                <a:lnTo>
                  <a:pt x="505930" y="132016"/>
                </a:lnTo>
                <a:lnTo>
                  <a:pt x="514823" y="123448"/>
                </a:lnTo>
                <a:lnTo>
                  <a:pt x="523400" y="115197"/>
                </a:lnTo>
                <a:lnTo>
                  <a:pt x="532293" y="107580"/>
                </a:lnTo>
                <a:lnTo>
                  <a:pt x="541505" y="99964"/>
                </a:lnTo>
                <a:lnTo>
                  <a:pt x="550081" y="92665"/>
                </a:lnTo>
                <a:lnTo>
                  <a:pt x="559292" y="86001"/>
                </a:lnTo>
                <a:lnTo>
                  <a:pt x="568186" y="79337"/>
                </a:lnTo>
                <a:lnTo>
                  <a:pt x="577398" y="73307"/>
                </a:lnTo>
                <a:lnTo>
                  <a:pt x="586927" y="67595"/>
                </a:lnTo>
                <a:lnTo>
                  <a:pt x="596138" y="61883"/>
                </a:lnTo>
                <a:lnTo>
                  <a:pt x="605667" y="56805"/>
                </a:lnTo>
                <a:lnTo>
                  <a:pt x="614879" y="52045"/>
                </a:lnTo>
                <a:lnTo>
                  <a:pt x="624090" y="47285"/>
                </a:lnTo>
                <a:lnTo>
                  <a:pt x="633619" y="43159"/>
                </a:lnTo>
                <a:lnTo>
                  <a:pt x="643148" y="39034"/>
                </a:lnTo>
                <a:lnTo>
                  <a:pt x="652678" y="34908"/>
                </a:lnTo>
                <a:lnTo>
                  <a:pt x="662207" y="31735"/>
                </a:lnTo>
                <a:lnTo>
                  <a:pt x="671418" y="28561"/>
                </a:lnTo>
                <a:lnTo>
                  <a:pt x="680947" y="25070"/>
                </a:lnTo>
                <a:lnTo>
                  <a:pt x="700005" y="19676"/>
                </a:lnTo>
                <a:lnTo>
                  <a:pt x="719064" y="15233"/>
                </a:lnTo>
                <a:lnTo>
                  <a:pt x="737486" y="11425"/>
                </a:lnTo>
                <a:lnTo>
                  <a:pt x="756227" y="7934"/>
                </a:lnTo>
                <a:lnTo>
                  <a:pt x="774332" y="6030"/>
                </a:lnTo>
                <a:lnTo>
                  <a:pt x="792120" y="3808"/>
                </a:lnTo>
                <a:lnTo>
                  <a:pt x="809590" y="2222"/>
                </a:lnTo>
                <a:lnTo>
                  <a:pt x="826742" y="1269"/>
                </a:lnTo>
                <a:lnTo>
                  <a:pt x="843577" y="317"/>
                </a:lnTo>
                <a:lnTo>
                  <a:pt x="860094" y="0"/>
                </a:lnTo>
                <a:close/>
              </a:path>
            </a:pathLst>
          </a:custGeom>
          <a:solidFill>
            <a:srgbClr val="000000"/>
          </a:solidFill>
          <a:ln>
            <a:noFill/>
          </a:ln>
        </p:spPr>
        <p:txBody>
          <a:bodyPr anchor="ctr">
            <a:scene3d>
              <a:camera prst="orthographicFront"/>
              <a:lightRig rig="threePt" dir="t"/>
            </a:scene3d>
            <a:sp3d>
              <a:contourClr>
                <a:srgbClr val="FFFFFF"/>
              </a:contourClr>
            </a:sp3d>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Arial Unicode MS" panose="020B0604020202020204" charset="-122"/>
              <a:cs typeface="+mn-cs"/>
            </a:endParaRPr>
          </a:p>
        </p:txBody>
      </p:sp>
      <p:sp>
        <p:nvSpPr>
          <p:cNvPr id="20" name="任意多边形 19"/>
          <p:cNvSpPr/>
          <p:nvPr/>
        </p:nvSpPr>
        <p:spPr>
          <a:xfrm>
            <a:off x="3432493" y="4396740"/>
            <a:ext cx="1785938" cy="2263775"/>
          </a:xfrm>
          <a:custGeom>
            <a:avLst/>
            <a:gdLst>
              <a:gd name="connsiteX0" fmla="*/ 754743 w 1509486"/>
              <a:gd name="connsiteY0" fmla="*/ 0 h 1913374"/>
              <a:gd name="connsiteX1" fmla="*/ 883331 w 1509486"/>
              <a:gd name="connsiteY1" fmla="*/ 97972 h 1913374"/>
              <a:gd name="connsiteX2" fmla="*/ 1509486 w 1509486"/>
              <a:gd name="connsiteY2" fmla="*/ 97972 h 1913374"/>
              <a:gd name="connsiteX3" fmla="*/ 1509486 w 1509486"/>
              <a:gd name="connsiteY3" fmla="*/ 1913374 h 1913374"/>
              <a:gd name="connsiteX4" fmla="*/ 0 w 1509486"/>
              <a:gd name="connsiteY4" fmla="*/ 1913374 h 1913374"/>
              <a:gd name="connsiteX5" fmla="*/ 0 w 1509486"/>
              <a:gd name="connsiteY5" fmla="*/ 97972 h 1913374"/>
              <a:gd name="connsiteX6" fmla="*/ 626156 w 1509486"/>
              <a:gd name="connsiteY6" fmla="*/ 97972 h 1913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9486" h="1913374">
                <a:moveTo>
                  <a:pt x="754743" y="0"/>
                </a:moveTo>
                <a:lnTo>
                  <a:pt x="883331" y="97972"/>
                </a:lnTo>
                <a:lnTo>
                  <a:pt x="1509486" y="97972"/>
                </a:lnTo>
                <a:lnTo>
                  <a:pt x="1509486" y="1913374"/>
                </a:lnTo>
                <a:lnTo>
                  <a:pt x="0" y="1913374"/>
                </a:lnTo>
                <a:lnTo>
                  <a:pt x="0" y="97972"/>
                </a:lnTo>
                <a:lnTo>
                  <a:pt x="626156" y="97972"/>
                </a:lnTo>
                <a:close/>
              </a:path>
            </a:pathLst>
          </a:custGeom>
          <a:noFill/>
          <a:ln>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20000"/>
              </a:lnSpc>
              <a:spcBef>
                <a:spcPct val="0"/>
              </a:spcBef>
              <a:spcAft>
                <a:spcPts val="600"/>
              </a:spcAft>
              <a:buClrTx/>
              <a:buSzTx/>
              <a:buFontTx/>
              <a:buNone/>
              <a:defRPr/>
            </a:pPr>
            <a:endParaRPr kumimoji="0" lang="en-US" altLang="zh-CN" sz="4800" b="1" i="0" u="none" strike="noStrike" kern="1200" cap="none" spc="0" normalizeH="0" baseline="0" noProof="0">
              <a:ln>
                <a:noFill/>
              </a:ln>
              <a:solidFill>
                <a:schemeClr val="tx1"/>
              </a:solidFill>
              <a:effectLst/>
              <a:uLnTx/>
              <a:uFillTx/>
              <a:latin typeface="+mn-lt"/>
              <a:ea typeface="Arial Unicode MS" panose="020B0604020202020204" charset="-122"/>
              <a:cs typeface="+mn-cs"/>
            </a:endParaRPr>
          </a:p>
          <a:p>
            <a:pPr marL="0" marR="0" lvl="0" indent="0" algn="ctr" defTabSz="914400" rtl="0" eaLnBrk="0" fontAlgn="base" latinLnBrk="0" hangingPunct="0">
              <a:lnSpc>
                <a:spcPct val="120000"/>
              </a:lnSpc>
              <a:spcBef>
                <a:spcPct val="0"/>
              </a:spcBef>
              <a:spcAft>
                <a:spcPts val="600"/>
              </a:spcAft>
              <a:buClrTx/>
              <a:buSzTx/>
              <a:buFontTx/>
              <a:buNone/>
              <a:defRPr/>
            </a:pPr>
            <a:r>
              <a:rPr kumimoji="0" lang="en-US" altLang="zh-CN" sz="4800" b="1" i="0" u="none" strike="noStrike" kern="1200" cap="none" spc="0" normalizeH="0" baseline="0" noProof="0">
                <a:ln>
                  <a:noFill/>
                </a:ln>
                <a:solidFill>
                  <a:schemeClr val="tx1"/>
                </a:solidFill>
                <a:effectLst/>
                <a:uLnTx/>
                <a:uFillTx/>
                <a:latin typeface="+mn-lt"/>
                <a:ea typeface="Arial Unicode MS" panose="020B0604020202020204" charset="-122"/>
                <a:cs typeface="+mn-cs"/>
              </a:rPr>
              <a:t>USER</a:t>
            </a:r>
            <a:r>
              <a:rPr kumimoji="0" lang="en-US" altLang="zh-CN" sz="1800" b="1" i="0" u="none" strike="noStrike" kern="1200" cap="none" spc="0" normalizeH="0" baseline="0" noProof="0">
                <a:ln>
                  <a:noFill/>
                </a:ln>
                <a:solidFill>
                  <a:schemeClr val="tx1"/>
                </a:solidFill>
                <a:effectLst/>
                <a:uLnTx/>
                <a:uFillTx/>
                <a:latin typeface="+mn-lt"/>
                <a:ea typeface="Arial Unicode MS" panose="020B0604020202020204" charset="-122"/>
                <a:cs typeface="+mn-cs"/>
              </a:rPr>
              <a:t> </a:t>
            </a:r>
            <a:r>
              <a:rPr kumimoji="0" lang="zh-CN" altLang="en-US" sz="1800" b="1" i="0" u="none" strike="noStrike" kern="1200" cap="none" spc="0" normalizeH="0" baseline="0" noProof="0">
                <a:ln>
                  <a:noFill/>
                </a:ln>
                <a:solidFill>
                  <a:schemeClr val="tx1"/>
                </a:solidFill>
                <a:effectLst/>
                <a:uLnTx/>
                <a:uFillTx/>
                <a:latin typeface="+mn-lt"/>
                <a:ea typeface="Arial Unicode MS" panose="020B0604020202020204" charset="-122"/>
                <a:cs typeface="+mn-cs"/>
              </a:rPr>
              <a:t>
</a:t>
            </a:r>
            <a:endParaRPr kumimoji="0" lang="en-US" altLang="zh-CN" sz="1800" b="1" i="0" u="none" strike="noStrike" kern="1200" cap="none" spc="0" normalizeH="0" baseline="0" noProof="0">
              <a:ln>
                <a:noFill/>
              </a:ln>
              <a:solidFill>
                <a:schemeClr val="tx1"/>
              </a:solidFill>
              <a:effectLst/>
              <a:uLnTx/>
              <a:uFillTx/>
              <a:latin typeface="+mn-lt"/>
              <a:ea typeface="Arial Unicode MS" panose="020B0604020202020204" charset="-122"/>
              <a:cs typeface="+mn-cs"/>
            </a:endParaRPr>
          </a:p>
          <a:p>
            <a:pPr marL="0" marR="0" lvl="0" indent="0" algn="ctr" defTabSz="914400" rtl="0" eaLnBrk="0" fontAlgn="base" latinLnBrk="0" hangingPunct="0">
              <a:lnSpc>
                <a:spcPct val="120000"/>
              </a:lnSpc>
              <a:spcBef>
                <a:spcPct val="0"/>
              </a:spcBef>
              <a:spcAft>
                <a:spcPts val="600"/>
              </a:spcAft>
              <a:buClrTx/>
              <a:buSzTx/>
              <a:buFontTx/>
              <a:buNone/>
              <a:defRPr/>
            </a:pPr>
            <a:r>
              <a:rPr kumimoji="0" lang="zh-CN" altLang="en-US" sz="1600" b="0" i="0" u="none" strike="noStrike" kern="1200" cap="none" spc="0" normalizeH="0" baseline="0" noProof="0">
                <a:ln>
                  <a:noFill/>
                </a:ln>
                <a:solidFill>
                  <a:schemeClr val="tx1">
                    <a:lumMod val="65000"/>
                    <a:lumOff val="35000"/>
                  </a:schemeClr>
                </a:solidFill>
                <a:effectLst/>
                <a:uLnTx/>
                <a:uFillTx/>
                <a:latin typeface="+mn-lt"/>
                <a:ea typeface="Arial Unicode MS" panose="020B0604020202020204" charset="-122"/>
                <a:cs typeface="+mn-cs"/>
              </a:rPr>
              <a:t> 
</a:t>
            </a:r>
          </a:p>
        </p:txBody>
      </p:sp>
      <p:sp>
        <p:nvSpPr>
          <p:cNvPr id="21" name="任意多边形 20"/>
          <p:cNvSpPr/>
          <p:nvPr/>
        </p:nvSpPr>
        <p:spPr>
          <a:xfrm>
            <a:off x="8098155" y="4396740"/>
            <a:ext cx="2231390" cy="2263775"/>
          </a:xfrm>
          <a:custGeom>
            <a:avLst/>
            <a:gdLst>
              <a:gd name="connsiteX0" fmla="*/ 754743 w 1509486"/>
              <a:gd name="connsiteY0" fmla="*/ 0 h 1913374"/>
              <a:gd name="connsiteX1" fmla="*/ 883331 w 1509486"/>
              <a:gd name="connsiteY1" fmla="*/ 97972 h 1913374"/>
              <a:gd name="connsiteX2" fmla="*/ 1509486 w 1509486"/>
              <a:gd name="connsiteY2" fmla="*/ 97972 h 1913374"/>
              <a:gd name="connsiteX3" fmla="*/ 1509486 w 1509486"/>
              <a:gd name="connsiteY3" fmla="*/ 1913374 h 1913374"/>
              <a:gd name="connsiteX4" fmla="*/ 0 w 1509486"/>
              <a:gd name="connsiteY4" fmla="*/ 1913374 h 1913374"/>
              <a:gd name="connsiteX5" fmla="*/ 0 w 1509486"/>
              <a:gd name="connsiteY5" fmla="*/ 97972 h 1913374"/>
              <a:gd name="connsiteX6" fmla="*/ 626156 w 1509486"/>
              <a:gd name="connsiteY6" fmla="*/ 97972 h 1913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9486" h="1913374">
                <a:moveTo>
                  <a:pt x="754743" y="0"/>
                </a:moveTo>
                <a:lnTo>
                  <a:pt x="883331" y="97972"/>
                </a:lnTo>
                <a:lnTo>
                  <a:pt x="1509486" y="97972"/>
                </a:lnTo>
                <a:lnTo>
                  <a:pt x="1509486" y="1913374"/>
                </a:lnTo>
                <a:lnTo>
                  <a:pt x="0" y="1913374"/>
                </a:lnTo>
                <a:lnTo>
                  <a:pt x="0" y="97972"/>
                </a:lnTo>
                <a:lnTo>
                  <a:pt x="626156" y="97972"/>
                </a:lnTo>
                <a:close/>
              </a:path>
            </a:pathLst>
          </a:custGeom>
          <a:noFill/>
          <a:ln>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20000"/>
              </a:lnSpc>
              <a:spcBef>
                <a:spcPct val="0"/>
              </a:spcBef>
              <a:spcAft>
                <a:spcPts val="600"/>
              </a:spcAft>
              <a:buClrTx/>
              <a:buSzTx/>
              <a:buFontTx/>
              <a:buNone/>
              <a:defRPr/>
            </a:pPr>
            <a:endParaRPr kumimoji="0" lang="en-US" altLang="zh-CN" sz="3600" b="1" i="0" u="none" strike="noStrike" kern="1200" cap="none" spc="0" normalizeH="0" baseline="0" noProof="0">
              <a:ln>
                <a:noFill/>
              </a:ln>
              <a:solidFill>
                <a:schemeClr val="tx1"/>
              </a:solidFill>
              <a:effectLst/>
              <a:uLnTx/>
              <a:uFillTx/>
              <a:latin typeface="+mn-lt"/>
              <a:ea typeface="Arial Unicode MS" panose="020B0604020202020204" charset="-122"/>
              <a:cs typeface="+mn-cs"/>
            </a:endParaRPr>
          </a:p>
          <a:p>
            <a:pPr marL="0" marR="0" lvl="0" indent="0" algn="ctr" defTabSz="914400" rtl="0" eaLnBrk="0" fontAlgn="base" latinLnBrk="0" hangingPunct="0">
              <a:lnSpc>
                <a:spcPct val="120000"/>
              </a:lnSpc>
              <a:spcBef>
                <a:spcPct val="0"/>
              </a:spcBef>
              <a:spcAft>
                <a:spcPts val="600"/>
              </a:spcAft>
              <a:buClrTx/>
              <a:buSzTx/>
              <a:buFontTx/>
              <a:buNone/>
              <a:defRPr/>
            </a:pPr>
            <a:r>
              <a:rPr kumimoji="0" lang="en-US" altLang="zh-CN" sz="4400" b="1" i="0" u="none" strike="noStrike" kern="1200" cap="none" spc="0" normalizeH="0" baseline="0" noProof="0">
                <a:ln>
                  <a:noFill/>
                </a:ln>
                <a:solidFill>
                  <a:schemeClr val="tx1"/>
                </a:solidFill>
                <a:effectLst/>
                <a:uLnTx/>
                <a:uFillTx/>
                <a:latin typeface="+mn-lt"/>
                <a:ea typeface="Arial Unicode MS" panose="020B0604020202020204" charset="-122"/>
                <a:cs typeface="+mn-cs"/>
              </a:rPr>
              <a:t>ADMIN</a:t>
            </a:r>
            <a:r>
              <a:rPr kumimoji="0" lang="zh-CN" altLang="en-US" sz="1800" b="1" i="0" u="none" strike="noStrike" kern="1200" cap="none" spc="0" normalizeH="0" baseline="0" noProof="0">
                <a:ln>
                  <a:noFill/>
                </a:ln>
                <a:solidFill>
                  <a:schemeClr val="tx1"/>
                </a:solidFill>
                <a:effectLst/>
                <a:uLnTx/>
                <a:uFillTx/>
                <a:latin typeface="+mn-lt"/>
                <a:ea typeface="Arial Unicode MS" panose="020B0604020202020204" charset="-122"/>
                <a:cs typeface="+mn-cs"/>
              </a:rPr>
              <a:t>
</a:t>
            </a:r>
            <a:endParaRPr kumimoji="0" lang="en-US" altLang="zh-CN" sz="1800" b="1" i="0" u="none" strike="noStrike" kern="1200" cap="none" spc="0" normalizeH="0" baseline="0" noProof="0">
              <a:ln>
                <a:noFill/>
              </a:ln>
              <a:solidFill>
                <a:schemeClr val="tx1"/>
              </a:solidFill>
              <a:effectLst/>
              <a:uLnTx/>
              <a:uFillTx/>
              <a:latin typeface="+mn-lt"/>
              <a:ea typeface="Arial Unicode MS" panose="020B0604020202020204" charset="-122"/>
              <a:cs typeface="+mn-cs"/>
            </a:endParaRPr>
          </a:p>
          <a:p>
            <a:pPr marL="0" marR="0" lvl="0" indent="0" algn="ctr" defTabSz="914400" rtl="0" eaLnBrk="0" fontAlgn="base" latinLnBrk="0" hangingPunct="0">
              <a:lnSpc>
                <a:spcPct val="120000"/>
              </a:lnSpc>
              <a:spcBef>
                <a:spcPct val="0"/>
              </a:spcBef>
              <a:spcAft>
                <a:spcPts val="600"/>
              </a:spcAft>
              <a:buClrTx/>
              <a:buSzTx/>
              <a:buFontTx/>
              <a:buNone/>
              <a:defRPr/>
            </a:pPr>
            <a:endParaRPr kumimoji="0" lang="zh-CN" altLang="en-US" sz="1600" b="0" i="0" u="none" strike="noStrike" kern="1200" cap="none" spc="0" normalizeH="0" baseline="0" noProof="0">
              <a:ln>
                <a:noFill/>
              </a:ln>
              <a:solidFill>
                <a:schemeClr val="tx1">
                  <a:lumMod val="65000"/>
                  <a:lumOff val="35000"/>
                </a:schemeClr>
              </a:solidFill>
              <a:effectLst/>
              <a:uLnTx/>
              <a:uFillTx/>
              <a:latin typeface="+mn-lt"/>
              <a:ea typeface="Arial Unicode MS" panose="020B0604020202020204" charset="-122"/>
              <a:cs typeface="+mn-cs"/>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0805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p:txBody>
      </p:sp>
      <p:sp>
        <p:nvSpPr>
          <p:cNvPr id="5127" name="文本框 43"/>
          <p:cNvSpPr txBox="1"/>
          <p:nvPr/>
        </p:nvSpPr>
        <p:spPr>
          <a:xfrm>
            <a:off x="7560628" y="5886450"/>
            <a:ext cx="4001135" cy="874395"/>
          </a:xfrm>
          <a:prstGeom prst="rect">
            <a:avLst/>
          </a:prstGeom>
          <a:noFill/>
          <a:ln w="9525">
            <a:noFill/>
          </a:ln>
        </p:spPr>
        <p:txBody>
          <a:bodyPr anchor="ctr"/>
          <a:lstStyle>
            <a:lvl1pPr marL="228600" indent="-228600" algn="l" rtl="0" eaLnBrk="0" fontAlgn="base" hangingPunct="0">
              <a:lnSpc>
                <a:spcPct val="130000"/>
              </a:lnSpc>
              <a:spcBef>
                <a:spcPts val="1000"/>
              </a:spcBef>
              <a:spcAft>
                <a:spcPct val="0"/>
              </a:spcAft>
              <a:buFont typeface="Arial" panose="020B0604020202020204" pitchFamily="34" charset="0"/>
              <a:buChar char="•"/>
              <a:defRPr sz="2400" kern="1200">
                <a:solidFill>
                  <a:schemeClr val="tx1"/>
                </a:solidFill>
                <a:latin typeface="+mn-lt"/>
                <a:ea typeface="+mn-ea"/>
                <a:cs typeface="+mn-cs"/>
              </a:defRPr>
            </a:lvl1pPr>
            <a:lvl2pPr marL="685800" indent="-228600" algn="l" rtl="0" eaLnBrk="0" fontAlgn="base" hangingPunct="0">
              <a:lnSpc>
                <a:spcPct val="13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13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5pPr>
          </a:lstStyle>
          <a:p>
            <a:pPr marL="0" lvl="0" indent="0" algn="ctr" eaLnBrk="1" hangingPunct="1">
              <a:lnSpc>
                <a:spcPct val="100000"/>
              </a:lnSpc>
              <a:spcBef>
                <a:spcPct val="0"/>
              </a:spcBef>
              <a:buFontTx/>
              <a:buNone/>
            </a:pPr>
            <a:endParaRPr lang="zh-CN" altLang="en-US" sz="6000" b="1" dirty="0">
              <a:solidFill>
                <a:schemeClr val="bg1"/>
              </a:solidFill>
              <a:latin typeface="Calibri" panose="020F0502020204030204" pitchFamily="34" charset="0"/>
              <a:ea typeface="Calibri" panose="020F0502020204030204" pitchFamily="34" charset="0"/>
            </a:endParaRPr>
          </a:p>
        </p:txBody>
      </p:sp>
      <p:sp>
        <p:nvSpPr>
          <p:cNvPr id="5129" name="AutoShape 42"/>
          <p:cNvSpPr>
            <a:spLocks noChangeAspect="1" noTextEdit="1"/>
          </p:cNvSpPr>
          <p:nvPr/>
        </p:nvSpPr>
        <p:spPr>
          <a:xfrm>
            <a:off x="5843588" y="3225800"/>
            <a:ext cx="504825" cy="406400"/>
          </a:xfrm>
          <a:prstGeom prst="rect">
            <a:avLst/>
          </a:prstGeom>
          <a:noFill/>
          <a:ln w="9525">
            <a:noFill/>
          </a:ln>
        </p:spPr>
        <p:txBody>
          <a:bodyPr/>
          <a:lstStyle/>
          <a:p>
            <a:endParaRPr lang="zh-CN" altLang="en-US">
              <a:ea typeface="Arial Unicode MS" panose="020B0604020202020204" charset="-122"/>
            </a:endParaRPr>
          </a:p>
        </p:txBody>
      </p:sp>
      <p:pic>
        <p:nvPicPr>
          <p:cNvPr id="4" name="Content Placeholder 3" descr="Screenshot (163)"/>
          <p:cNvPicPr>
            <a:picLocks noChangeAspect="1"/>
          </p:cNvPicPr>
          <p:nvPr/>
        </p:nvPicPr>
        <p:blipFill>
          <a:blip r:embed="rId2"/>
          <a:srcRect b="5963"/>
          <a:stretch>
            <a:fillRect/>
          </a:stretch>
        </p:blipFill>
        <p:spPr>
          <a:xfrm>
            <a:off x="1036320" y="850265"/>
            <a:ext cx="10525760" cy="5405120"/>
          </a:xfrm>
          <a:prstGeom prst="rect">
            <a:avLst/>
          </a:prstGeom>
          <a:noFill/>
          <a:ln w="28575">
            <a:solidFill>
              <a:schemeClr val="bg1"/>
            </a:solidFill>
          </a:ln>
        </p:spPr>
      </p:pic>
    </p:spTree>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MH" val="20151217124053"/>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51217124053"/>
  <p:tag name="MH_LIBRARY" val="GRAPHIC"/>
  <p:tag name="MH_TYPE" val="Other"/>
  <p:tag name="MH_ORDER" val="8"/>
</p:tagLst>
</file>

<file path=ppt/tags/tag11.xml><?xml version="1.0" encoding="utf-8"?>
<p:tagLst xmlns:a="http://schemas.openxmlformats.org/drawingml/2006/main" xmlns:r="http://schemas.openxmlformats.org/officeDocument/2006/relationships" xmlns:p="http://schemas.openxmlformats.org/presentationml/2006/main">
  <p:tag name="MH" val="20151130162939"/>
  <p:tag name="MH_LIBRARY" val="GRAPHIC"/>
  <p:tag name="MH_TYPE" val="Text"/>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51130162939"/>
  <p:tag name="MH_LIBRARY" val="GRAPHIC"/>
  <p:tag name="MH_TYPE" val="Text"/>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51130162939"/>
  <p:tag name="MH_LIBRARY" val="GRAPHIC"/>
  <p:tag name="MH_TYPE" val="Text"/>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51217124053"/>
  <p:tag name="MH_LIBRARY" val="GRAPHIC"/>
  <p:tag name="MH_TYPE" val="SubTitle"/>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MH" val="20151217124053"/>
  <p:tag name="MH_LIBRARY" val="GRAPHIC"/>
  <p:tag name="MH_TYPE" val="SubTitle"/>
  <p:tag name="MH_ORDER" val="3"/>
</p:tagLst>
</file>

<file path=ppt/tags/tag16.xml><?xml version="1.0" encoding="utf-8"?>
<p:tagLst xmlns:a="http://schemas.openxmlformats.org/drawingml/2006/main" xmlns:r="http://schemas.openxmlformats.org/officeDocument/2006/relationships" xmlns:p="http://schemas.openxmlformats.org/presentationml/2006/main">
  <p:tag name="MH" val="20151130162939"/>
  <p:tag name="MH_LIBRARY" val="GRAPHIC"/>
  <p:tag name="MH_TYPE" val="Text"/>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51130162939"/>
  <p:tag name="MH_LIBRARY" val="GRAPHIC"/>
  <p:tag name="MH_TYPE" val="Text"/>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51217124900"/>
  <p:tag name="MH_LIBRARY" val="GRAPHIC"/>
  <p:tag name="MH_TYPE" val="Other"/>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51217124900"/>
  <p:tag name="MH_LIBRARY" val="GRAPHIC"/>
  <p:tag name="MH_TYPE" val="Other"/>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51217124053"/>
  <p:tag name="MH_LIBRARY" val="GRAPHIC"/>
  <p:tag name="MH_TYPE" val="SubTitle"/>
  <p:tag name="MH_ORDER" val="2"/>
</p:tagLst>
</file>

<file path=ppt/tags/tag20.xml><?xml version="1.0" encoding="utf-8"?>
<p:tagLst xmlns:a="http://schemas.openxmlformats.org/drawingml/2006/main" xmlns:r="http://schemas.openxmlformats.org/officeDocument/2006/relationships" xmlns:p="http://schemas.openxmlformats.org/presentationml/2006/main">
  <p:tag name="MH" val="20151217124900"/>
  <p:tag name="MH_LIBRARY" val="GRAPHIC"/>
  <p:tag name="MH_TYPE" val="Desc"/>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51217124900"/>
  <p:tag name="MH_LIBRARY" val="GRAPHIC"/>
  <p:tag name="MH_TYPE" val="Other"/>
  <p:tag name="MH_ORDER" val="3"/>
</p:tagLst>
</file>

<file path=ppt/tags/tag22.xml><?xml version="1.0" encoding="utf-8"?>
<p:tagLst xmlns:a="http://schemas.openxmlformats.org/drawingml/2006/main" xmlns:r="http://schemas.openxmlformats.org/officeDocument/2006/relationships" xmlns:p="http://schemas.openxmlformats.org/presentationml/2006/main">
  <p:tag name="MH" val="20151217124900"/>
  <p:tag name="MH_LIBRARY" val="GRAPHIC"/>
  <p:tag name="MH_TYPE" val="Other"/>
  <p:tag name="MH_ORDER" val="4"/>
</p:tagLst>
</file>

<file path=ppt/tags/tag23.xml><?xml version="1.0" encoding="utf-8"?>
<p:tagLst xmlns:a="http://schemas.openxmlformats.org/drawingml/2006/main" xmlns:r="http://schemas.openxmlformats.org/officeDocument/2006/relationships" xmlns:p="http://schemas.openxmlformats.org/presentationml/2006/main">
  <p:tag name="MH_TYPE" val="#NeiR#"/>
  <p:tag name="MH_NUMBER" val="3"/>
  <p:tag name="MH_CATEGORY" val="#BingLLB#"/>
  <p:tag name="MH_LAYOUT" val="SubTitle"/>
  <p:tag name="MH" val="20151217125034"/>
  <p:tag name="MH_LIBRARY" val="GRAPHIC"/>
</p:tagLst>
</file>

<file path=ppt/tags/tag24.xml><?xml version="1.0" encoding="utf-8"?>
<p:tagLst xmlns:a="http://schemas.openxmlformats.org/drawingml/2006/main" xmlns:r="http://schemas.openxmlformats.org/officeDocument/2006/relationships" xmlns:p="http://schemas.openxmlformats.org/presentationml/2006/main">
  <p:tag name="MH" val="20151217125034"/>
  <p:tag name="MH_LIBRARY" val="GRAPHIC"/>
  <p:tag name="MH_TYPE" val="SubTitle"/>
  <p:tag name="MH_ORDER" val="2"/>
</p:tagLst>
</file>

<file path=ppt/tags/tag25.xml><?xml version="1.0" encoding="utf-8"?>
<p:tagLst xmlns:a="http://schemas.openxmlformats.org/drawingml/2006/main" xmlns:r="http://schemas.openxmlformats.org/officeDocument/2006/relationships" xmlns:p="http://schemas.openxmlformats.org/presentationml/2006/main">
  <p:tag name="MH" val="20151217125034"/>
  <p:tag name="MH_LIBRARY" val="GRAPHIC"/>
  <p:tag name="MH_TYPE" val="SubTitle"/>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51217125034"/>
  <p:tag name="MH_LIBRARY" val="GRAPHIC"/>
  <p:tag name="MH_TYPE" val="SubTitle"/>
  <p:tag name="MH_ORDER" val="3"/>
</p:tagLst>
</file>

<file path=ppt/tags/tag27.xml><?xml version="1.0" encoding="utf-8"?>
<p:tagLst xmlns:a="http://schemas.openxmlformats.org/drawingml/2006/main" xmlns:r="http://schemas.openxmlformats.org/officeDocument/2006/relationships" xmlns:p="http://schemas.openxmlformats.org/presentationml/2006/main">
  <p:tag name="MH" val="20151217125034"/>
  <p:tag name="MH_LIBRARY" val="GRAPHIC"/>
  <p:tag name="MH_TYPE" val="PageTitle"/>
  <p:tag name="MH_ORDER" val="PageTitle"/>
</p:tagLst>
</file>

<file path=ppt/tags/tag28.xml><?xml version="1.0" encoding="utf-8"?>
<p:tagLst xmlns:a="http://schemas.openxmlformats.org/drawingml/2006/main" xmlns:r="http://schemas.openxmlformats.org/officeDocument/2006/relationships" xmlns:p="http://schemas.openxmlformats.org/presentationml/2006/main">
  <p:tag name="MH" val="20151130162939"/>
  <p:tag name="MH_LIBRARY" val="GRAPHIC"/>
  <p:tag name="MH_TYPE" val="Text"/>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MH" val="20151130162939"/>
  <p:tag name="MH_LIBRARY" val="GRAPHIC"/>
  <p:tag name="MH_TYPE" val="Text"/>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51217124053"/>
  <p:tag name="MH_LIBRARY" val="GRAPHIC"/>
  <p:tag name="MH_TYPE" val="SubTitle"/>
  <p:tag name="MH_ORDER" val="3"/>
</p:tagLst>
</file>

<file path=ppt/tags/tag30.xml><?xml version="1.0" encoding="utf-8"?>
<p:tagLst xmlns:a="http://schemas.openxmlformats.org/drawingml/2006/main" xmlns:r="http://schemas.openxmlformats.org/officeDocument/2006/relationships" xmlns:p="http://schemas.openxmlformats.org/presentationml/2006/main">
  <p:tag name="MH" val="20151130162939"/>
  <p:tag name="MH_LIBRARY" val="GRAPHIC"/>
  <p:tag name="MH_TYPE" val="Text"/>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51217125550"/>
  <p:tag name="MH_LIBRARY" val="GRAPHIC"/>
</p:tagLst>
</file>

<file path=ppt/tags/tag32.xml><?xml version="1.0" encoding="utf-8"?>
<p:tagLst xmlns:a="http://schemas.openxmlformats.org/drawingml/2006/main" xmlns:r="http://schemas.openxmlformats.org/officeDocument/2006/relationships" xmlns:p="http://schemas.openxmlformats.org/presentationml/2006/main">
  <p:tag name="MH" val="20151217125550"/>
  <p:tag name="MH_LIBRARY" val="GRAPHIC"/>
  <p:tag name="MH_ORDER" val="Rectangle 9"/>
</p:tagLst>
</file>

<file path=ppt/tags/tag33.xml><?xml version="1.0" encoding="utf-8"?>
<p:tagLst xmlns:a="http://schemas.openxmlformats.org/drawingml/2006/main" xmlns:r="http://schemas.openxmlformats.org/officeDocument/2006/relationships" xmlns:p="http://schemas.openxmlformats.org/presentationml/2006/main">
  <p:tag name="MH" val="20151217125550"/>
  <p:tag name="MH_LIBRARY" val="GRAPHIC"/>
  <p:tag name="MH_ORDER" val="文本框 4"/>
</p:tagLst>
</file>

<file path=ppt/tags/tag34.xml><?xml version="1.0" encoding="utf-8"?>
<p:tagLst xmlns:a="http://schemas.openxmlformats.org/drawingml/2006/main" xmlns:r="http://schemas.openxmlformats.org/officeDocument/2006/relationships" xmlns:p="http://schemas.openxmlformats.org/presentationml/2006/main">
  <p:tag name="MH" val="20151217125550"/>
  <p:tag name="MH_LIBRARY" val="GRAPHIC"/>
  <p:tag name="MH_ORDER" val="Freeform 6"/>
</p:tagLst>
</file>

<file path=ppt/tags/tag4.xml><?xml version="1.0" encoding="utf-8"?>
<p:tagLst xmlns:a="http://schemas.openxmlformats.org/drawingml/2006/main" xmlns:r="http://schemas.openxmlformats.org/officeDocument/2006/relationships" xmlns:p="http://schemas.openxmlformats.org/presentationml/2006/main">
  <p:tag name="MH" val="20151217124053"/>
  <p:tag name="MH_LIBRARY" val="GRAPHIC"/>
  <p:tag name="MH_TYPE" val="Other"/>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51217124053"/>
  <p:tag name="MH_LIBRARY" val="GRAPHIC"/>
  <p:tag name="MH_TYPE" val="Other"/>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51217124053"/>
  <p:tag name="MH_LIBRARY" val="GRAPHIC"/>
  <p:tag name="MH_TYPE" val="Other"/>
  <p:tag name="MH_ORDER" val="5"/>
</p:tagLst>
</file>

<file path=ppt/tags/tag7.xml><?xml version="1.0" encoding="utf-8"?>
<p:tagLst xmlns:a="http://schemas.openxmlformats.org/drawingml/2006/main" xmlns:r="http://schemas.openxmlformats.org/officeDocument/2006/relationships" xmlns:p="http://schemas.openxmlformats.org/presentationml/2006/main">
  <p:tag name="MH" val="20151217124053"/>
  <p:tag name="MH_LIBRARY" val="GRAPHIC"/>
  <p:tag name="MH_TYPE" val="Sub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51217124053"/>
  <p:tag name="MH_LIBRARY" val="GRAPHIC"/>
  <p:tag name="MH_TYPE" val="Other"/>
  <p:tag name="MH_ORDER" val="6"/>
</p:tagLst>
</file>

<file path=ppt/tags/tag9.xml><?xml version="1.0" encoding="utf-8"?>
<p:tagLst xmlns:a="http://schemas.openxmlformats.org/drawingml/2006/main" xmlns:r="http://schemas.openxmlformats.org/officeDocument/2006/relationships" xmlns:p="http://schemas.openxmlformats.org/presentationml/2006/main">
  <p:tag name="MH" val="20151217124053"/>
  <p:tag name="MH_LIBRARY" val="GRAPHIC"/>
  <p:tag name="MH_TYPE" val="Other"/>
  <p:tag name="MH_ORDER" val="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63">
      <a:majorFont>
        <a:latin typeface="Calibri"/>
        <a:ea typeface="Calibri"/>
        <a:cs typeface=""/>
      </a:majorFont>
      <a:minorFont>
        <a:latin typeface="Calibri"/>
        <a:ea typeface="Calibr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8050D"/>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Calibri"/>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Calibri"/>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865</Words>
  <Application>Microsoft Office PowerPoint</Application>
  <PresentationFormat>Widescreen</PresentationFormat>
  <Paragraphs>219</Paragraphs>
  <Slides>22</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SimSun</vt:lpstr>
      <vt:lpstr>Algerian</vt:lpstr>
      <vt:lpstr>Arial</vt:lpstr>
      <vt:lpstr>Arial Unicode MS</vt:lpstr>
      <vt:lpstr>Bahnschrift</vt:lpstr>
      <vt:lpstr>Bahnschrift SemiBold</vt:lpstr>
      <vt:lpstr>Calibri</vt:lpstr>
      <vt:lpstr>Cambria</vt:lpstr>
      <vt:lpstr>Comic Sans MS</vt:lpstr>
      <vt:lpstr>Courier New</vt:lpstr>
      <vt:lpstr>Wingdings</vt:lpstr>
      <vt:lpstr>Office 主题</vt:lpstr>
      <vt:lpstr>Presentation on Online Municipality Complaint  Management for smart city </vt:lpstr>
      <vt:lpstr>PowerPoint Presentation</vt:lpstr>
      <vt:lpstr>Outline
</vt:lpstr>
      <vt:lpstr>Project Objective </vt:lpstr>
      <vt:lpstr>Existing System </vt:lpstr>
      <vt:lpstr>Proposed System </vt:lpstr>
      <vt:lpstr>.</vt:lpstr>
      <vt:lpstr>IMPLEMENTATION In this system there are two modules :
</vt:lpstr>
      <vt:lpstr>PowerPoint Presentation</vt:lpstr>
      <vt:lpstr>USER MODULE</vt:lpstr>
      <vt:lpstr>PowerPoint Presentation</vt:lpstr>
      <vt:lpstr>PowerPoint Presentation</vt:lpstr>
      <vt:lpstr>PowerPoint Presentation</vt:lpstr>
      <vt:lpstr>PowerPoint Presentation</vt:lpstr>
      <vt:lpstr>PowerPoint Presentation</vt:lpstr>
      <vt:lpstr>PowerPoint Presentation</vt:lpstr>
      <vt:lpstr>ADMIN MODULE</vt:lpstr>
      <vt:lpstr>PowerPoint Presentation</vt:lpstr>
      <vt:lpstr>PowerPoint Presentation</vt:lpstr>
      <vt:lpstr>CONCLUSION</vt:lpstr>
      <vt:lpstr>The proposed system has the following features:   </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Shahina Naaz Khan</cp:lastModifiedBy>
  <cp:revision>101</cp:revision>
  <dcterms:created xsi:type="dcterms:W3CDTF">2015-12-16T09:32:00Z</dcterms:created>
  <dcterms:modified xsi:type="dcterms:W3CDTF">2024-09-14T20:38:37Z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1033-11.2.0.10093</vt:lpwstr>
  </property>
</Properties>
</file>