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2CFD2"/>
    <a:srgbClr val="203864"/>
    <a:srgbClr val="FF57AB"/>
    <a:srgbClr val="FFABD5"/>
    <a:srgbClr val="CC0066"/>
    <a:srgbClr val="FF0000"/>
    <a:srgbClr val="44898E"/>
    <a:srgbClr val="6087CC"/>
    <a:srgbClr val="4F9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>
        <p:scale>
          <a:sx n="95" d="100"/>
          <a:sy n="95" d="100"/>
        </p:scale>
        <p:origin x="173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928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37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924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431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842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171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96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660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74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82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595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103F-846D-4056-89B9-9B29E73D918A}" type="datetimeFigureOut">
              <a:rPr lang="en-MY" smtClean="0"/>
              <a:t>14/11/2023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1A89-24D6-42AF-86CF-F2D2D55B4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91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gif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1" y="456276"/>
            <a:ext cx="12192001" cy="5854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/>
          <p:cNvSpPr/>
          <p:nvPr/>
        </p:nvSpPr>
        <p:spPr>
          <a:xfrm>
            <a:off x="7228042" y="1652133"/>
            <a:ext cx="4518825" cy="2617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/>
          <p:cNvSpPr txBox="1"/>
          <p:nvPr/>
        </p:nvSpPr>
        <p:spPr>
          <a:xfrm>
            <a:off x="7228042" y="1873024"/>
            <a:ext cx="4518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Britannic Bold" panose="020B0903060703020204" pitchFamily="34" charset="0"/>
              </a:rPr>
              <a:t>DATA-DRIVEN HERITAGE PRESERVATION: MACHINE LEARNING APPLICATIONS IN MICROCLIMATE MONITORING – JOHOR BAHRU'S HERITAGE CONTEXT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0" y="6310415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Flowchart: Alternate Process 10"/>
          <p:cNvSpPr/>
          <p:nvPr/>
        </p:nvSpPr>
        <p:spPr>
          <a:xfrm>
            <a:off x="7888981" y="4539792"/>
            <a:ext cx="3431177" cy="57476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8537769" y="4549716"/>
            <a:ext cx="2133600" cy="509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smtClean="0">
                <a:solidFill>
                  <a:schemeClr val="tx1"/>
                </a:solidFill>
              </a:rPr>
              <a:t>Go to Home</a:t>
            </a:r>
            <a:endParaRPr lang="en-MY">
              <a:solidFill>
                <a:schemeClr val="tx1"/>
              </a:solidFill>
            </a:endParaRPr>
          </a:p>
        </p:txBody>
      </p:sp>
      <p:pic>
        <p:nvPicPr>
          <p:cNvPr id="1026" name="Picture 2" descr="Johor Bahru, be charmed by its historical buildings &amp; cultural attractions  - klia2.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1" y="1322768"/>
            <a:ext cx="5947926" cy="396732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80"/>
          <p:cNvSpPr/>
          <p:nvPr/>
        </p:nvSpPr>
        <p:spPr>
          <a:xfrm>
            <a:off x="-1" y="526347"/>
            <a:ext cx="12192001" cy="5854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DATA-DRIVEN HERITAGE PRESERVATION: MACHINE LEARNING APPLICATIONS IN MICROCLIMATE MONITORING – JOHOR BAHRU'S HERITAGE CONTEXT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83077"/>
            <a:ext cx="12192000" cy="475977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ounded Rectangle 5"/>
          <p:cNvSpPr/>
          <p:nvPr/>
        </p:nvSpPr>
        <p:spPr>
          <a:xfrm>
            <a:off x="736843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ounded Rectangle 11"/>
          <p:cNvSpPr/>
          <p:nvPr/>
        </p:nvSpPr>
        <p:spPr>
          <a:xfrm>
            <a:off x="2939984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ounded Rectangle 12"/>
          <p:cNvSpPr/>
          <p:nvPr/>
        </p:nvSpPr>
        <p:spPr>
          <a:xfrm>
            <a:off x="5143125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ounded Rectangle 13"/>
          <p:cNvSpPr/>
          <p:nvPr/>
        </p:nvSpPr>
        <p:spPr>
          <a:xfrm>
            <a:off x="7346266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ounded Rectangle 14"/>
          <p:cNvSpPr/>
          <p:nvPr/>
        </p:nvSpPr>
        <p:spPr>
          <a:xfrm>
            <a:off x="9549407" y="1162975"/>
            <a:ext cx="1988598" cy="1225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1096384" y="122685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TOTAL HERITAGE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525" y="122685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TEMPERATURE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2666" y="122685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HUMIDITY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2509" y="1226858"/>
            <a:ext cx="1331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6383" y="1488468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99880" y="1488468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01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2665" y="1488467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01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03580" y="1508252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01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5035" y="2603185"/>
            <a:ext cx="2840860" cy="1839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ounded Rectangle 29"/>
          <p:cNvSpPr/>
          <p:nvPr/>
        </p:nvSpPr>
        <p:spPr>
          <a:xfrm>
            <a:off x="195035" y="4495573"/>
            <a:ext cx="2845361" cy="18212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1" name="TextBox 50"/>
          <p:cNvSpPr txBox="1"/>
          <p:nvPr/>
        </p:nvSpPr>
        <p:spPr>
          <a:xfrm>
            <a:off x="9961844" y="122685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WIND SPEED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59617" y="1508252"/>
            <a:ext cx="1269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02</a:t>
            </a:r>
            <a:endParaRPr lang="en-MY" sz="44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95634" y="2651052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HERITAGE 1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7" y="2993174"/>
            <a:ext cx="461850" cy="4618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96194" y="3031719"/>
            <a:ext cx="516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30 ˚</a:t>
            </a:r>
            <a:r>
              <a:rPr lang="en-US" sz="110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C</a:t>
            </a:r>
            <a:endParaRPr lang="en-MY" sz="11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154" y="3224192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TEMPERATURE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79" y="3021189"/>
            <a:ext cx="406006" cy="4060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096719" y="3224192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HUMIDITY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08915" y="3031719"/>
            <a:ext cx="516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45%</a:t>
            </a:r>
            <a:endParaRPr lang="en-MY" sz="11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003" y="3659492"/>
            <a:ext cx="447957" cy="44795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096719" y="3882951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WIND SPEED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08914" y="3690479"/>
            <a:ext cx="75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18 km/h</a:t>
            </a:r>
            <a:endParaRPr lang="en-MY" sz="11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9264" y="3880829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6892" y="3698173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1070 hPa</a:t>
            </a:r>
            <a:endParaRPr lang="en-MY" sz="1050" b="1">
              <a:solidFill>
                <a:srgbClr val="FF0000"/>
              </a:solidFill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88538" y="4504560"/>
            <a:ext cx="2908930" cy="1462731"/>
            <a:chOff x="334373" y="2669983"/>
            <a:chExt cx="2908930" cy="1462731"/>
          </a:xfrm>
        </p:grpSpPr>
        <p:sp>
          <p:nvSpPr>
            <p:cNvPr id="85" name="TextBox 84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5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1687937" y="4227629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87936" y="6098208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155871" y="2612172"/>
            <a:ext cx="2840860" cy="1839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9" name="Rounded Rectangle 178"/>
          <p:cNvSpPr/>
          <p:nvPr/>
        </p:nvSpPr>
        <p:spPr>
          <a:xfrm>
            <a:off x="3155871" y="4504560"/>
            <a:ext cx="2845361" cy="18212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80" name="Group 179"/>
          <p:cNvGrpSpPr/>
          <p:nvPr/>
        </p:nvGrpSpPr>
        <p:grpSpPr>
          <a:xfrm>
            <a:off x="3276093" y="2660039"/>
            <a:ext cx="2908930" cy="1462731"/>
            <a:chOff x="334373" y="2669983"/>
            <a:chExt cx="2908930" cy="1462731"/>
          </a:xfrm>
        </p:grpSpPr>
        <p:sp>
          <p:nvSpPr>
            <p:cNvPr id="181" name="TextBox 180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2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183" name="TextBox 182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186" name="TextBox 185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7</a:t>
              </a:r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5%</a:t>
              </a:r>
              <a:endParaRPr lang="en-MY" sz="1100" b="1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189" name="TextBox 188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249374" y="4513547"/>
            <a:ext cx="2908930" cy="1462731"/>
            <a:chOff x="334373" y="2669983"/>
            <a:chExt cx="2908930" cy="1462731"/>
          </a:xfrm>
        </p:grpSpPr>
        <p:sp>
          <p:nvSpPr>
            <p:cNvPr id="195" name="TextBox 194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6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03" name="TextBox 202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648773" y="4236616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648772" y="6107195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6132148" y="2621263"/>
            <a:ext cx="2840860" cy="1839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2" name="Rounded Rectangle 211"/>
          <p:cNvSpPr/>
          <p:nvPr/>
        </p:nvSpPr>
        <p:spPr>
          <a:xfrm>
            <a:off x="6132148" y="4513651"/>
            <a:ext cx="2845361" cy="18212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13" name="Group 212"/>
          <p:cNvGrpSpPr/>
          <p:nvPr/>
        </p:nvGrpSpPr>
        <p:grpSpPr>
          <a:xfrm>
            <a:off x="6252370" y="2669130"/>
            <a:ext cx="2908930" cy="1462731"/>
            <a:chOff x="334373" y="2669983"/>
            <a:chExt cx="2908930" cy="1462731"/>
          </a:xfrm>
        </p:grpSpPr>
        <p:sp>
          <p:nvSpPr>
            <p:cNvPr id="214" name="TextBox 213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3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216" name="TextBox 215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19" name="TextBox 218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22" name="TextBox 221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225651" y="4522638"/>
            <a:ext cx="2908930" cy="1462731"/>
            <a:chOff x="334373" y="2669983"/>
            <a:chExt cx="2908930" cy="1462731"/>
          </a:xfrm>
        </p:grpSpPr>
        <p:sp>
          <p:nvSpPr>
            <p:cNvPr id="228" name="TextBox 227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7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60 ˚</a:t>
              </a:r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120 km/h</a:t>
              </a:r>
              <a:endParaRPr lang="en-MY" sz="1100" b="1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pic>
        <p:nvPicPr>
          <p:cNvPr id="241" name="Picture 2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739" y="4890737"/>
            <a:ext cx="229355" cy="229355"/>
          </a:xfrm>
          <a:prstGeom prst="rect">
            <a:avLst/>
          </a:prstGeom>
        </p:spPr>
      </p:pic>
      <p:sp>
        <p:nvSpPr>
          <p:cNvPr id="242" name="TextBox 241"/>
          <p:cNvSpPr txBox="1"/>
          <p:nvPr/>
        </p:nvSpPr>
        <p:spPr>
          <a:xfrm>
            <a:off x="7625050" y="4245707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625049" y="6116286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9094322" y="2612172"/>
            <a:ext cx="2840860" cy="1839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5" name="Rounded Rectangle 244"/>
          <p:cNvSpPr/>
          <p:nvPr/>
        </p:nvSpPr>
        <p:spPr>
          <a:xfrm>
            <a:off x="9094322" y="4504560"/>
            <a:ext cx="2845361" cy="18212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46" name="Group 245"/>
          <p:cNvGrpSpPr/>
          <p:nvPr/>
        </p:nvGrpSpPr>
        <p:grpSpPr>
          <a:xfrm>
            <a:off x="9214544" y="2660039"/>
            <a:ext cx="2908930" cy="1462731"/>
            <a:chOff x="334373" y="2669983"/>
            <a:chExt cx="2908930" cy="1462731"/>
          </a:xfrm>
        </p:grpSpPr>
        <p:sp>
          <p:nvSpPr>
            <p:cNvPr id="247" name="TextBox 246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4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249" name="TextBox 248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52" name="TextBox 251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55" name="TextBox 254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solidFill>
                    <a:srgbClr val="FF0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100 km/h</a:t>
              </a:r>
              <a:endParaRPr lang="en-MY" sz="1100" b="1">
                <a:solidFill>
                  <a:srgbClr val="FF0000"/>
                </a:solidFill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9187825" y="4513547"/>
            <a:ext cx="2908930" cy="1462731"/>
            <a:chOff x="334373" y="2669983"/>
            <a:chExt cx="2908930" cy="1462731"/>
          </a:xfrm>
        </p:grpSpPr>
        <p:sp>
          <p:nvSpPr>
            <p:cNvPr id="261" name="TextBox 260"/>
            <p:cNvSpPr txBox="1"/>
            <p:nvPr/>
          </p:nvSpPr>
          <p:spPr>
            <a:xfrm>
              <a:off x="1214750" y="2669983"/>
              <a:ext cx="126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HERITAGE 8</a:t>
              </a:r>
              <a:endParaRPr lang="en-MY" sz="11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73" y="3012105"/>
              <a:ext cx="461850" cy="461850"/>
            </a:xfrm>
            <a:prstGeom prst="rect">
              <a:avLst/>
            </a:prstGeom>
          </p:spPr>
        </p:pic>
        <p:sp>
          <p:nvSpPr>
            <p:cNvPr id="263" name="TextBox 262"/>
            <p:cNvSpPr txBox="1"/>
            <p:nvPr/>
          </p:nvSpPr>
          <p:spPr>
            <a:xfrm>
              <a:off x="715310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30 ˚</a:t>
              </a:r>
              <a:r>
                <a:rPr lang="en-US" sz="1100" b="1" smtClean="0">
                  <a:latin typeface="Adobe Devanagari" panose="02040503050201020203" pitchFamily="18" charset="0"/>
                  <a:ea typeface="Adobe Fan Heiti Std B" panose="020B0700000000000000" pitchFamily="34" charset="-128"/>
                  <a:cs typeface="Adobe Devanagari" panose="02040503050201020203" pitchFamily="18" charset="0"/>
                </a:rPr>
                <a:t>C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33270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TEMPERATURE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95" y="3040120"/>
              <a:ext cx="406006" cy="406006"/>
            </a:xfrm>
            <a:prstGeom prst="rect">
              <a:avLst/>
            </a:prstGeom>
          </p:spPr>
        </p:pic>
        <p:sp>
          <p:nvSpPr>
            <p:cNvPr id="266" name="TextBox 265"/>
            <p:cNvSpPr txBox="1"/>
            <p:nvPr/>
          </p:nvSpPr>
          <p:spPr>
            <a:xfrm>
              <a:off x="2115835" y="3243123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HUMIDITY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128031" y="3050650"/>
              <a:ext cx="516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45%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119" y="3678423"/>
              <a:ext cx="447957" cy="447957"/>
            </a:xfrm>
            <a:prstGeom prst="rect">
              <a:avLst/>
            </a:prstGeom>
          </p:spPr>
        </p:pic>
        <p:sp>
          <p:nvSpPr>
            <p:cNvPr id="269" name="TextBox 268"/>
            <p:cNvSpPr txBox="1"/>
            <p:nvPr/>
          </p:nvSpPr>
          <p:spPr>
            <a:xfrm>
              <a:off x="2115835" y="3901882"/>
              <a:ext cx="112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WIND SPEED</a:t>
              </a:r>
              <a:endParaRPr lang="en-MY" sz="900" b="1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128030" y="3709410"/>
              <a:ext cx="75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 km/h</a:t>
              </a:r>
              <a:endParaRPr lang="en-MY" sz="1100" b="1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endParaRPr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10587224" y="4236616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0587223" y="6107195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 DETAILS &gt;</a:t>
            </a:r>
            <a:endParaRPr lang="en-MY" sz="1100" b="1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277" name="Picture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401" y="3047584"/>
            <a:ext cx="229355" cy="229355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762" y="3686042"/>
            <a:ext cx="229355" cy="229355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809" y="5571234"/>
            <a:ext cx="229355" cy="229355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1478" y="3713122"/>
            <a:ext cx="229355" cy="229355"/>
          </a:xfrm>
          <a:prstGeom prst="rect">
            <a:avLst/>
          </a:prstGeom>
        </p:spPr>
      </p:pic>
      <p:sp>
        <p:nvSpPr>
          <p:cNvPr id="283" name="Flowchart: Alternate Process 282"/>
          <p:cNvSpPr/>
          <p:nvPr/>
        </p:nvSpPr>
        <p:spPr>
          <a:xfrm>
            <a:off x="4486233" y="613163"/>
            <a:ext cx="3058760" cy="4810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</a:t>
            </a:r>
            <a:endParaRPr lang="en-MY">
              <a:solidFill>
                <a:schemeClr val="tx1"/>
              </a:solidFill>
            </a:endParaRP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11" y="3658027"/>
            <a:ext cx="458459" cy="458459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3713547" y="3888502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711175" y="3705846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870</a:t>
            </a:r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394" y="3665700"/>
            <a:ext cx="458459" cy="458459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6713649" y="3880829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11277" y="3698173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860</a:t>
            </a:r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496" y="3658027"/>
            <a:ext cx="458459" cy="458459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9668551" y="3880829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666179" y="3698173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830</a:t>
            </a:r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398" y="3658027"/>
            <a:ext cx="458459" cy="458459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713404" y="5706544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1032" y="5523888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870</a:t>
            </a:r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51" y="5483742"/>
            <a:ext cx="458459" cy="458459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3712413" y="5717261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710041" y="5534605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910</a:t>
            </a:r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260" y="5494459"/>
            <a:ext cx="458459" cy="458459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6680074" y="5741885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677702" y="5559229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870</a:t>
            </a:r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921" y="5519083"/>
            <a:ext cx="458459" cy="458459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9656397" y="5732794"/>
            <a:ext cx="112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9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9654025" y="5550138"/>
            <a:ext cx="747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890</a:t>
            </a:r>
            <a:r>
              <a:rPr lang="en-US" sz="105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 hPa</a:t>
            </a:r>
            <a:endParaRPr lang="en-MY" sz="105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6244" y="5509992"/>
            <a:ext cx="458459" cy="4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1" y="456276"/>
            <a:ext cx="12192001" cy="5854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DATA-DRIVEN HERITAGE PRESERVATION: MACHINE LEARNING APPLICATIONS IN MICROCLIMATE MONITORING – JOHOR BAHRU'S HERITAGE CONTEXT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10415"/>
            <a:ext cx="12192000" cy="54864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lowchart: Alternate Process 5"/>
          <p:cNvSpPr/>
          <p:nvPr/>
        </p:nvSpPr>
        <p:spPr>
          <a:xfrm>
            <a:off x="214862" y="678083"/>
            <a:ext cx="1837580" cy="4658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99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HERITAGE 1</a:t>
            </a:r>
            <a:endParaRPr lang="en-MY">
              <a:solidFill>
                <a:schemeClr val="tx1"/>
              </a:solidFill>
            </a:endParaRPr>
          </a:p>
        </p:txBody>
      </p:sp>
      <p:pic>
        <p:nvPicPr>
          <p:cNvPr id="2050" name="Picture 2" descr="Air temperature graph [24 h measurement/7 days].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28" y="1225292"/>
            <a:ext cx="4578157" cy="1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untain wind stations | Weather | Autonomous Province of Bozen/Bolzano -  South Tyr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2"/>
          <a:stretch/>
        </p:blipFill>
        <p:spPr bwMode="auto">
          <a:xfrm>
            <a:off x="7433129" y="4693218"/>
            <a:ext cx="4578156" cy="157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umidity API Parameters | Meteomatic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28" y="3042554"/>
            <a:ext cx="4578157" cy="16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830" y="1225292"/>
            <a:ext cx="3177815" cy="4953429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204232" y="1225292"/>
            <a:ext cx="1848210" cy="8775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TextBox 58"/>
          <p:cNvSpPr txBox="1"/>
          <p:nvPr/>
        </p:nvSpPr>
        <p:spPr>
          <a:xfrm>
            <a:off x="495667" y="1247655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TEMPERATURE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557" y="1564672"/>
            <a:ext cx="461850" cy="46185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28911" y="1454691"/>
            <a:ext cx="155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30 ˚</a:t>
            </a:r>
            <a:r>
              <a:rPr lang="en-US" sz="360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C</a:t>
            </a:r>
            <a:endParaRPr lang="en-MY" sz="36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113482" y="1244571"/>
            <a:ext cx="1848211" cy="8564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TextBox 63"/>
          <p:cNvSpPr txBox="1"/>
          <p:nvPr/>
        </p:nvSpPr>
        <p:spPr>
          <a:xfrm>
            <a:off x="2389667" y="1244571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HUMIDITY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8952" y="1454690"/>
            <a:ext cx="12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45%</a:t>
            </a:r>
            <a:endParaRPr lang="en-MY" sz="36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907" y="1592594"/>
            <a:ext cx="406006" cy="406006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192218" y="2156429"/>
            <a:ext cx="1848210" cy="8734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9" name="Rounded Rectangle 68"/>
          <p:cNvSpPr/>
          <p:nvPr/>
        </p:nvSpPr>
        <p:spPr>
          <a:xfrm>
            <a:off x="2113483" y="2156429"/>
            <a:ext cx="1848210" cy="8734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5203" y="2565314"/>
            <a:ext cx="447957" cy="44795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03944" y="2165056"/>
            <a:ext cx="126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WIND SPEED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32768" y="2488796"/>
            <a:ext cx="165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18 km/h</a:t>
            </a:r>
            <a:endParaRPr lang="en-MY" sz="28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92218" y="3140464"/>
            <a:ext cx="1848210" cy="13352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16691" b="17025"/>
          <a:stretch/>
        </p:blipFill>
        <p:spPr>
          <a:xfrm>
            <a:off x="545518" y="3688649"/>
            <a:ext cx="1198724" cy="794549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28911" y="1454690"/>
            <a:ext cx="155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30 ˚</a:t>
            </a:r>
            <a:r>
              <a:rPr lang="en-US" sz="3600" b="1" smtClean="0">
                <a:latin typeface="Adobe Devanagari" panose="02040503050201020203" pitchFamily="18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C</a:t>
            </a:r>
            <a:endParaRPr lang="en-MY" sz="3600" b="1">
              <a:latin typeface="Adobe Devanagari" panose="02040503050201020203" pitchFamily="18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5794" y="3169212"/>
            <a:ext cx="158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AVERAGE PRESSURE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083643" y="3140464"/>
            <a:ext cx="1848210" cy="13352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9"/>
          <a:srcRect t="16691" b="17025"/>
          <a:stretch/>
        </p:blipFill>
        <p:spPr>
          <a:xfrm>
            <a:off x="2378170" y="3681198"/>
            <a:ext cx="1198724" cy="79454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217219" y="3169212"/>
            <a:ext cx="158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AVERAGE HUMIDITY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1870" y="3169212"/>
            <a:ext cx="158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AVERAGE PRESSURE</a:t>
            </a:r>
            <a:endParaRPr lang="en-MY" sz="11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1870" y="2167788"/>
            <a:ext cx="158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PRESSURE</a:t>
            </a:r>
            <a:endParaRPr lang="en-MY" sz="11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1647" y="3496469"/>
            <a:ext cx="63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980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84670" y="3512206"/>
            <a:ext cx="680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107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13804" y="3718826"/>
            <a:ext cx="680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1160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7259" y="3655738"/>
            <a:ext cx="63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89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489" y="3935689"/>
            <a:ext cx="63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800 hPa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56411" y="3541446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40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19762" y="3457216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47334" y="3697258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86799" y="3775905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16688" y="4131718"/>
            <a:ext cx="392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10</a:t>
            </a:r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02811" y="4090832"/>
            <a:ext cx="315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MY" sz="105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0168" y="2414297"/>
            <a:ext cx="532240" cy="5322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91647" y="3495077"/>
            <a:ext cx="63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980 hPa</a:t>
            </a:r>
            <a:endParaRPr lang="en-MY" sz="105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12706" y="2476794"/>
            <a:ext cx="168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980 hPa</a:t>
            </a:r>
            <a:endParaRPr lang="en-MY" sz="2800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86430" y="688843"/>
            <a:ext cx="1160748" cy="3891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sz="1600" smtClean="0"/>
              <a:t>YEAR</a:t>
            </a:r>
            <a:endParaRPr lang="en-MY" sz="1600"/>
          </a:p>
        </p:txBody>
      </p:sp>
      <p:sp>
        <p:nvSpPr>
          <p:cNvPr id="13" name="Isosceles Triangle 12"/>
          <p:cNvSpPr/>
          <p:nvPr/>
        </p:nvSpPr>
        <p:spPr>
          <a:xfrm flipV="1">
            <a:off x="9145406" y="853066"/>
            <a:ext cx="109527" cy="1166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7" name="Rounded Rectangle 96"/>
          <p:cNvSpPr/>
          <p:nvPr/>
        </p:nvSpPr>
        <p:spPr>
          <a:xfrm>
            <a:off x="9517925" y="688843"/>
            <a:ext cx="1160748" cy="3891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sz="1600" smtClean="0"/>
              <a:t>MONTH</a:t>
            </a:r>
            <a:endParaRPr lang="en-MY" sz="1600"/>
          </a:p>
        </p:txBody>
      </p:sp>
      <p:sp>
        <p:nvSpPr>
          <p:cNvPr id="98" name="Isosceles Triangle 97"/>
          <p:cNvSpPr/>
          <p:nvPr/>
        </p:nvSpPr>
        <p:spPr>
          <a:xfrm flipV="1">
            <a:off x="10476901" y="853066"/>
            <a:ext cx="109527" cy="1166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9" name="Rounded Rectangle 98"/>
          <p:cNvSpPr/>
          <p:nvPr/>
        </p:nvSpPr>
        <p:spPr>
          <a:xfrm>
            <a:off x="10850537" y="681733"/>
            <a:ext cx="1160748" cy="3891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sz="1600" smtClean="0"/>
              <a:t>DAY</a:t>
            </a:r>
            <a:endParaRPr lang="en-MY" sz="1600"/>
          </a:p>
        </p:txBody>
      </p:sp>
      <p:sp>
        <p:nvSpPr>
          <p:cNvPr id="100" name="Isosceles Triangle 99"/>
          <p:cNvSpPr/>
          <p:nvPr/>
        </p:nvSpPr>
        <p:spPr>
          <a:xfrm flipV="1">
            <a:off x="11809513" y="845956"/>
            <a:ext cx="109527" cy="1166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1" name="Rounded Rectangle 100"/>
          <p:cNvSpPr/>
          <p:nvPr/>
        </p:nvSpPr>
        <p:spPr>
          <a:xfrm>
            <a:off x="192217" y="4552262"/>
            <a:ext cx="3739635" cy="7914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3" name="Rounded Rectangle 102"/>
          <p:cNvSpPr/>
          <p:nvPr/>
        </p:nvSpPr>
        <p:spPr>
          <a:xfrm>
            <a:off x="182624" y="5474452"/>
            <a:ext cx="3739635" cy="7126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4" name="TextBox 103"/>
          <p:cNvSpPr txBox="1"/>
          <p:nvPr/>
        </p:nvSpPr>
        <p:spPr>
          <a:xfrm>
            <a:off x="1134169" y="4705445"/>
            <a:ext cx="168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ALERT</a:t>
            </a:r>
            <a:endParaRPr lang="en-MY" sz="2400" b="1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4402" y="5662787"/>
            <a:ext cx="35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PREDICTIVE MAINTENANCE</a:t>
            </a:r>
            <a:endParaRPr lang="en-MY" b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262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Adobe Fan Heiti Std B</vt:lpstr>
      <vt:lpstr>Adobe Devanagari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78</cp:revision>
  <dcterms:created xsi:type="dcterms:W3CDTF">2022-06-25T09:41:50Z</dcterms:created>
  <dcterms:modified xsi:type="dcterms:W3CDTF">2023-11-14T06:49:35Z</dcterms:modified>
</cp:coreProperties>
</file>