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ighteous"/>
      <p:regular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lWVQqEZwWY5C+0ZsqHTbCtvvS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4" Type="http://customschemas.google.com/relationships/presentationmetadata" Target="meta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ighteou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2396f1df5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c2396f1df5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c2396f1df5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c2396f1d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2396f1df5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c2396f1df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c2396f1df5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1c2396f1df5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c2396f1df5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1c2396f1df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0"/>
          <p:cNvSpPr txBox="1"/>
          <p:nvPr>
            <p:ph idx="1" type="body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90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0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9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0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0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0"/>
          <p:cNvSpPr txBox="1"/>
          <p:nvPr>
            <p:ph idx="2" type="title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00"/>
          <p:cNvSpPr txBox="1"/>
          <p:nvPr>
            <p:ph idx="1" type="subTitle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0"/>
          <p:cNvSpPr txBox="1"/>
          <p:nvPr>
            <p:ph idx="3" type="title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00"/>
          <p:cNvSpPr txBox="1"/>
          <p:nvPr>
            <p:ph idx="4" type="subTitle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0"/>
          <p:cNvSpPr txBox="1"/>
          <p:nvPr>
            <p:ph idx="5" type="title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00"/>
          <p:cNvSpPr txBox="1"/>
          <p:nvPr>
            <p:ph idx="6" type="subTitle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1"/>
          <p:cNvSpPr txBox="1"/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01"/>
          <p:cNvSpPr txBox="1"/>
          <p:nvPr>
            <p:ph idx="1" type="body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1"/>
          <p:cNvSpPr txBox="1"/>
          <p:nvPr>
            <p:ph idx="2" type="body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01"/>
          <p:cNvSpPr txBox="1"/>
          <p:nvPr>
            <p:ph idx="3" type="title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2"/>
          <p:cNvSpPr/>
          <p:nvPr/>
        </p:nvSpPr>
        <p:spPr>
          <a:xfrm rot="-5400000">
            <a:off x="7381825" y="3381450"/>
            <a:ext cx="3058500" cy="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2"/>
          <p:cNvSpPr/>
          <p:nvPr/>
        </p:nvSpPr>
        <p:spPr>
          <a:xfrm>
            <a:off x="0" y="0"/>
            <a:ext cx="5325000" cy="18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2"/>
          <p:cNvSpPr txBox="1"/>
          <p:nvPr>
            <p:ph type="title"/>
          </p:nvPr>
        </p:nvSpPr>
        <p:spPr>
          <a:xfrm>
            <a:off x="680525" y="445025"/>
            <a:ext cx="439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3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3"/>
          <p:cNvSpPr txBox="1"/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03"/>
          <p:cNvSpPr txBox="1"/>
          <p:nvPr>
            <p:ph idx="2" type="title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03"/>
          <p:cNvSpPr txBox="1"/>
          <p:nvPr>
            <p:ph idx="1" type="subTitle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4"/>
          <p:cNvSpPr txBox="1"/>
          <p:nvPr>
            <p:ph type="title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/>
        </p:txBody>
      </p:sp>
      <p:sp>
        <p:nvSpPr>
          <p:cNvPr id="91" name="Google Shape;91;p104"/>
          <p:cNvSpPr txBox="1"/>
          <p:nvPr>
            <p:ph idx="2"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04"/>
          <p:cNvSpPr txBox="1"/>
          <p:nvPr>
            <p:ph idx="3" type="title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04"/>
          <p:cNvSpPr txBox="1"/>
          <p:nvPr>
            <p:ph idx="1" type="subTitle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4"/>
          <p:cNvSpPr txBox="1"/>
          <p:nvPr>
            <p:ph idx="4" type="title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/>
        </p:txBody>
      </p:sp>
      <p:sp>
        <p:nvSpPr>
          <p:cNvPr id="95" name="Google Shape;95;p104"/>
          <p:cNvSpPr txBox="1"/>
          <p:nvPr>
            <p:ph idx="5" type="title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04"/>
          <p:cNvSpPr txBox="1"/>
          <p:nvPr>
            <p:ph idx="6" type="subTitle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4"/>
          <p:cNvSpPr txBox="1"/>
          <p:nvPr>
            <p:ph idx="7" type="title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/>
        </p:txBody>
      </p:sp>
      <p:sp>
        <p:nvSpPr>
          <p:cNvPr id="98" name="Google Shape;98;p104"/>
          <p:cNvSpPr txBox="1"/>
          <p:nvPr>
            <p:ph idx="8" type="title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04"/>
          <p:cNvSpPr txBox="1"/>
          <p:nvPr>
            <p:ph idx="9" type="subTitle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4"/>
          <p:cNvSpPr txBox="1"/>
          <p:nvPr>
            <p:ph idx="13" type="title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/>
        </p:txBody>
      </p:sp>
      <p:sp>
        <p:nvSpPr>
          <p:cNvPr id="101" name="Google Shape;101;p104"/>
          <p:cNvSpPr txBox="1"/>
          <p:nvPr>
            <p:ph idx="14" type="title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04"/>
          <p:cNvSpPr txBox="1"/>
          <p:nvPr>
            <p:ph idx="15" type="subTitle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5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5"/>
          <p:cNvSpPr txBox="1"/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05"/>
          <p:cNvSpPr txBox="1"/>
          <p:nvPr>
            <p:ph idx="2" type="title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7" name="Google Shape;107;p105"/>
          <p:cNvSpPr txBox="1"/>
          <p:nvPr>
            <p:ph idx="1" type="subTitle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6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06"/>
          <p:cNvSpPr txBox="1"/>
          <p:nvPr>
            <p:ph idx="2" type="title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06"/>
          <p:cNvSpPr txBox="1"/>
          <p:nvPr>
            <p:ph idx="1" type="subTitle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6"/>
          <p:cNvSpPr txBox="1"/>
          <p:nvPr>
            <p:ph idx="3" type="title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06"/>
          <p:cNvSpPr txBox="1"/>
          <p:nvPr>
            <p:ph idx="4" type="subTitle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6"/>
          <p:cNvSpPr txBox="1"/>
          <p:nvPr>
            <p:ph idx="5" type="title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06"/>
          <p:cNvSpPr txBox="1"/>
          <p:nvPr>
            <p:ph idx="6" type="subTitle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6"/>
          <p:cNvSpPr txBox="1"/>
          <p:nvPr>
            <p:ph idx="7" type="title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06"/>
          <p:cNvSpPr txBox="1"/>
          <p:nvPr>
            <p:ph idx="8" type="subTitle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06"/>
          <p:cNvSpPr txBox="1"/>
          <p:nvPr>
            <p:ph idx="9" type="title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06"/>
          <p:cNvSpPr txBox="1"/>
          <p:nvPr>
            <p:ph idx="13" type="subTitle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06"/>
          <p:cNvSpPr txBox="1"/>
          <p:nvPr>
            <p:ph idx="14" type="title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106"/>
          <p:cNvSpPr txBox="1"/>
          <p:nvPr>
            <p:ph idx="15" type="subTitle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7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7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7" name="Google Shape;127;p10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ONLY_1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8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08"/>
          <p:cNvSpPr txBox="1"/>
          <p:nvPr>
            <p:ph idx="2" type="title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08"/>
          <p:cNvSpPr txBox="1"/>
          <p:nvPr>
            <p:ph idx="1" type="body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08"/>
          <p:cNvSpPr txBox="1"/>
          <p:nvPr>
            <p:ph idx="3" type="title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08"/>
          <p:cNvSpPr txBox="1"/>
          <p:nvPr>
            <p:ph idx="4" type="body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108"/>
          <p:cNvSpPr txBox="1"/>
          <p:nvPr>
            <p:ph idx="5" type="title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08"/>
          <p:cNvSpPr txBox="1"/>
          <p:nvPr>
            <p:ph idx="6" type="body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1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1"/>
          <p:cNvSpPr txBox="1"/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1"/>
          <p:cNvSpPr txBox="1"/>
          <p:nvPr>
            <p:ph idx="1" type="body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" name="Google Shape;16;p91"/>
          <p:cNvSpPr txBox="1"/>
          <p:nvPr>
            <p:ph idx="2" type="body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" name="Google Shape;17;p91"/>
          <p:cNvSpPr txBox="1"/>
          <p:nvPr>
            <p:ph idx="3" type="title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9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9"/>
          <p:cNvSpPr txBox="1"/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09"/>
          <p:cNvSpPr txBox="1"/>
          <p:nvPr>
            <p:ph idx="2" type="title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41" name="Google Shape;141;p109"/>
          <p:cNvSpPr txBox="1"/>
          <p:nvPr>
            <p:ph idx="1" type="subTitle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1_3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0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0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0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10"/>
          <p:cNvSpPr txBox="1"/>
          <p:nvPr>
            <p:ph idx="2" type="title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110"/>
          <p:cNvSpPr txBox="1"/>
          <p:nvPr>
            <p:ph idx="1" type="subTitle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10"/>
          <p:cNvSpPr txBox="1"/>
          <p:nvPr>
            <p:ph idx="3" type="title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10"/>
          <p:cNvSpPr txBox="1"/>
          <p:nvPr>
            <p:ph idx="4" type="subTitle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10"/>
          <p:cNvSpPr txBox="1"/>
          <p:nvPr>
            <p:ph idx="5" type="title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10"/>
          <p:cNvSpPr txBox="1"/>
          <p:nvPr>
            <p:ph idx="6" type="subTitle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TITLE_ONLY_1_3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1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11"/>
          <p:cNvSpPr txBox="1"/>
          <p:nvPr>
            <p:ph idx="2" type="title"/>
          </p:nvPr>
        </p:nvSpPr>
        <p:spPr>
          <a:xfrm>
            <a:off x="6114800" y="1503225"/>
            <a:ext cx="222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111"/>
          <p:cNvSpPr txBox="1"/>
          <p:nvPr>
            <p:ph idx="1" type="subTitle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11"/>
          <p:cNvSpPr txBox="1"/>
          <p:nvPr>
            <p:ph idx="3" type="title"/>
          </p:nvPr>
        </p:nvSpPr>
        <p:spPr>
          <a:xfrm>
            <a:off x="6114800" y="2545650"/>
            <a:ext cx="222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111"/>
          <p:cNvSpPr txBox="1"/>
          <p:nvPr>
            <p:ph idx="4" type="subTitle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11"/>
          <p:cNvSpPr txBox="1"/>
          <p:nvPr>
            <p:ph idx="5" type="title"/>
          </p:nvPr>
        </p:nvSpPr>
        <p:spPr>
          <a:xfrm>
            <a:off x="6114800" y="3588075"/>
            <a:ext cx="222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111"/>
          <p:cNvSpPr txBox="1"/>
          <p:nvPr>
            <p:ph idx="6" type="subTitle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2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2"/>
          <p:cNvSpPr txBox="1"/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112"/>
          <p:cNvSpPr txBox="1"/>
          <p:nvPr>
            <p:ph idx="2" type="title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5" name="Google Shape;165;p112"/>
          <p:cNvSpPr txBox="1"/>
          <p:nvPr>
            <p:ph idx="1" type="subTitle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3"/>
          <p:cNvSpPr txBox="1"/>
          <p:nvPr>
            <p:ph idx="1" type="body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/>
        </p:txBody>
      </p:sp>
      <p:sp>
        <p:nvSpPr>
          <p:cNvPr id="168" name="Google Shape;168;p113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4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4"/>
          <p:cNvSpPr txBox="1"/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114"/>
          <p:cNvSpPr txBox="1"/>
          <p:nvPr>
            <p:ph idx="2" type="title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73" name="Google Shape;173;p114"/>
          <p:cNvSpPr txBox="1"/>
          <p:nvPr>
            <p:ph idx="1" type="subTitle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ONLY_1_2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5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15"/>
          <p:cNvSpPr txBox="1"/>
          <p:nvPr>
            <p:ph idx="2" type="title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115"/>
          <p:cNvSpPr txBox="1"/>
          <p:nvPr>
            <p:ph idx="1" type="subTitle"/>
          </p:nvPr>
        </p:nvSpPr>
        <p:spPr>
          <a:xfrm>
            <a:off x="2091548" y="2190150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15"/>
          <p:cNvSpPr txBox="1"/>
          <p:nvPr>
            <p:ph idx="3" type="title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115"/>
          <p:cNvSpPr txBox="1"/>
          <p:nvPr>
            <p:ph idx="4" type="subTitle"/>
          </p:nvPr>
        </p:nvSpPr>
        <p:spPr>
          <a:xfrm>
            <a:off x="2091548" y="3646825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15"/>
          <p:cNvSpPr txBox="1"/>
          <p:nvPr>
            <p:ph idx="5" type="title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115"/>
          <p:cNvSpPr txBox="1"/>
          <p:nvPr>
            <p:ph idx="6" type="subTitle"/>
          </p:nvPr>
        </p:nvSpPr>
        <p:spPr>
          <a:xfrm>
            <a:off x="5993373" y="2190150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15"/>
          <p:cNvSpPr txBox="1"/>
          <p:nvPr>
            <p:ph idx="7" type="title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115"/>
          <p:cNvSpPr txBox="1"/>
          <p:nvPr>
            <p:ph idx="8" type="subTitle"/>
          </p:nvPr>
        </p:nvSpPr>
        <p:spPr>
          <a:xfrm>
            <a:off x="5993373" y="3646825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1_1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6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6"/>
          <p:cNvSpPr txBox="1"/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116"/>
          <p:cNvSpPr txBox="1"/>
          <p:nvPr>
            <p:ph idx="1" type="subTitle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" name="Google Shape;189;p116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000" u="none" cap="none" strike="noStrike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000" u="none" cap="none" strike="noStrik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7"/>
          <p:cNvSpPr txBox="1"/>
          <p:nvPr>
            <p:ph idx="1" type="body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92" name="Google Shape;192;p117"/>
          <p:cNvSpPr txBox="1"/>
          <p:nvPr>
            <p:ph idx="2" type="body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93" name="Google Shape;193;p11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7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1"/>
          <p:cNvSpPr/>
          <p:nvPr/>
        </p:nvSpPr>
        <p:spPr>
          <a:xfrm>
            <a:off x="0" y="436230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2"/>
          <p:cNvSpPr/>
          <p:nvPr/>
        </p:nvSpPr>
        <p:spPr>
          <a:xfrm>
            <a:off x="4572000" y="1499650"/>
            <a:ext cx="4572000" cy="29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2"/>
          <p:cNvSpPr txBox="1"/>
          <p:nvPr>
            <p:ph idx="1" type="subTitle"/>
          </p:nvPr>
        </p:nvSpPr>
        <p:spPr>
          <a:xfrm>
            <a:off x="680525" y="1350288"/>
            <a:ext cx="3145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92"/>
          <p:cNvSpPr txBox="1"/>
          <p:nvPr>
            <p:ph idx="2" type="body"/>
          </p:nvPr>
        </p:nvSpPr>
        <p:spPr>
          <a:xfrm>
            <a:off x="680525" y="2330152"/>
            <a:ext cx="31947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9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2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2"/>
          <p:cNvSpPr/>
          <p:nvPr/>
        </p:nvSpPr>
        <p:spPr>
          <a:xfrm>
            <a:off x="0" y="436230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3"/>
          <p:cNvSpPr txBox="1"/>
          <p:nvPr>
            <p:ph type="ctrTitle"/>
          </p:nvPr>
        </p:nvSpPr>
        <p:spPr>
          <a:xfrm>
            <a:off x="783925" y="1288975"/>
            <a:ext cx="757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93"/>
          <p:cNvSpPr txBox="1"/>
          <p:nvPr>
            <p:ph idx="1" type="subTitle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4"/>
          <p:cNvSpPr txBox="1"/>
          <p:nvPr>
            <p:ph idx="1" type="body"/>
          </p:nvPr>
        </p:nvSpPr>
        <p:spPr>
          <a:xfrm>
            <a:off x="703775" y="1108838"/>
            <a:ext cx="6856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9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4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5"/>
          <p:cNvSpPr txBox="1"/>
          <p:nvPr>
            <p:ph type="title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/>
        </p:txBody>
      </p:sp>
      <p:sp>
        <p:nvSpPr>
          <p:cNvPr id="34" name="Google Shape;34;p95"/>
          <p:cNvSpPr txBox="1"/>
          <p:nvPr>
            <p:ph idx="2"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95"/>
          <p:cNvSpPr txBox="1"/>
          <p:nvPr>
            <p:ph idx="3" type="title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95"/>
          <p:cNvSpPr txBox="1"/>
          <p:nvPr>
            <p:ph idx="1" type="subTitle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5"/>
          <p:cNvSpPr txBox="1"/>
          <p:nvPr>
            <p:ph idx="4" type="title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/>
        </p:txBody>
      </p:sp>
      <p:sp>
        <p:nvSpPr>
          <p:cNvPr id="38" name="Google Shape;38;p95"/>
          <p:cNvSpPr txBox="1"/>
          <p:nvPr>
            <p:ph idx="5" type="title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5"/>
          <p:cNvSpPr txBox="1"/>
          <p:nvPr>
            <p:ph idx="6" type="subTitle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5"/>
          <p:cNvSpPr txBox="1"/>
          <p:nvPr>
            <p:ph idx="7" type="title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/>
        </p:txBody>
      </p:sp>
      <p:sp>
        <p:nvSpPr>
          <p:cNvPr id="41" name="Google Shape;41;p95"/>
          <p:cNvSpPr txBox="1"/>
          <p:nvPr>
            <p:ph idx="8" type="title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95"/>
          <p:cNvSpPr txBox="1"/>
          <p:nvPr>
            <p:ph idx="9" type="subTitle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5"/>
          <p:cNvSpPr txBox="1"/>
          <p:nvPr>
            <p:ph idx="13" type="title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/>
        </p:txBody>
      </p:sp>
      <p:sp>
        <p:nvSpPr>
          <p:cNvPr id="44" name="Google Shape;44;p95"/>
          <p:cNvSpPr txBox="1"/>
          <p:nvPr>
            <p:ph idx="14" type="title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95"/>
          <p:cNvSpPr txBox="1"/>
          <p:nvPr>
            <p:ph idx="15" type="subTitle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5"/>
          <p:cNvSpPr txBox="1"/>
          <p:nvPr>
            <p:ph idx="16" type="title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/>
        </p:txBody>
      </p:sp>
      <p:sp>
        <p:nvSpPr>
          <p:cNvPr id="47" name="Google Shape;47;p95"/>
          <p:cNvSpPr txBox="1"/>
          <p:nvPr>
            <p:ph idx="17" type="title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95"/>
          <p:cNvSpPr txBox="1"/>
          <p:nvPr>
            <p:ph idx="18" type="subTitle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5"/>
          <p:cNvSpPr txBox="1"/>
          <p:nvPr>
            <p:ph idx="19" type="title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/>
        </p:txBody>
      </p:sp>
      <p:sp>
        <p:nvSpPr>
          <p:cNvPr id="50" name="Google Shape;50;p95"/>
          <p:cNvSpPr txBox="1"/>
          <p:nvPr>
            <p:ph idx="20" type="title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95"/>
          <p:cNvSpPr txBox="1"/>
          <p:nvPr>
            <p:ph idx="21" type="subTitle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7"/>
          <p:cNvSpPr txBox="1"/>
          <p:nvPr>
            <p:ph idx="1" type="body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9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7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8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8"/>
          <p:cNvSpPr txBox="1"/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98"/>
          <p:cNvSpPr txBox="1"/>
          <p:nvPr>
            <p:ph idx="2" type="title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1" name="Google Shape;61;p98"/>
          <p:cNvSpPr txBox="1"/>
          <p:nvPr>
            <p:ph idx="1" type="subTitle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b="0" i="0" sz="2800" u="none" cap="none" strike="noStrik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2396f1df5_3_31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c2396f1df5_3_31"/>
          <p:cNvSpPr txBox="1"/>
          <p:nvPr>
            <p:ph type="title"/>
          </p:nvPr>
        </p:nvSpPr>
        <p:spPr>
          <a:xfrm>
            <a:off x="1177000" y="1801325"/>
            <a:ext cx="47565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CAPSTONE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DATA ANALYST</a:t>
            </a:r>
            <a:endParaRPr/>
          </a:p>
        </p:txBody>
      </p:sp>
      <p:sp>
        <p:nvSpPr>
          <p:cNvPr id="206" name="Google Shape;206;g1c2396f1df5_3_31"/>
          <p:cNvSpPr txBox="1"/>
          <p:nvPr>
            <p:ph idx="2" type="title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07" name="Google Shape;207;g1c2396f1df5_3_31"/>
          <p:cNvGrpSpPr/>
          <p:nvPr/>
        </p:nvGrpSpPr>
        <p:grpSpPr>
          <a:xfrm>
            <a:off x="5791454" y="945217"/>
            <a:ext cx="2019223" cy="3636696"/>
            <a:chOff x="619400" y="238125"/>
            <a:chExt cx="2313500" cy="4166700"/>
          </a:xfrm>
        </p:grpSpPr>
        <p:sp>
          <p:nvSpPr>
            <p:cNvPr id="208" name="Google Shape;208;g1c2396f1df5_3_31"/>
            <p:cNvSpPr/>
            <p:nvPr/>
          </p:nvSpPr>
          <p:spPr>
            <a:xfrm>
              <a:off x="619400" y="1175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1c2396f1df5_3_31"/>
            <p:cNvSpPr/>
            <p:nvPr/>
          </p:nvSpPr>
          <p:spPr>
            <a:xfrm>
              <a:off x="2579050" y="1015650"/>
              <a:ext cx="216725" cy="216700"/>
            </a:xfrm>
            <a:custGeom>
              <a:rect b="b" l="l" r="r" t="t"/>
              <a:pathLst>
                <a:path extrusionOk="0" h="8668" w="8669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1c2396f1df5_3_31"/>
            <p:cNvSpPr/>
            <p:nvPr/>
          </p:nvSpPr>
          <p:spPr>
            <a:xfrm>
              <a:off x="1144450" y="3654875"/>
              <a:ext cx="751250" cy="749900"/>
            </a:xfrm>
            <a:custGeom>
              <a:rect b="b" l="l" r="r" t="t"/>
              <a:pathLst>
                <a:path extrusionOk="0" h="29996" w="3005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1c2396f1df5_3_31"/>
            <p:cNvSpPr/>
            <p:nvPr/>
          </p:nvSpPr>
          <p:spPr>
            <a:xfrm>
              <a:off x="1852575" y="3654950"/>
              <a:ext cx="751275" cy="749875"/>
            </a:xfrm>
            <a:custGeom>
              <a:rect b="b" l="l" r="r" t="t"/>
              <a:pathLst>
                <a:path extrusionOk="0" h="29995" w="30051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1c2396f1df5_3_31"/>
            <p:cNvSpPr/>
            <p:nvPr/>
          </p:nvSpPr>
          <p:spPr>
            <a:xfrm>
              <a:off x="1843675" y="3572650"/>
              <a:ext cx="61225" cy="810200"/>
            </a:xfrm>
            <a:custGeom>
              <a:rect b="b" l="l" r="r" t="t"/>
              <a:pathLst>
                <a:path extrusionOk="0" h="32408" w="2449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1c2396f1df5_3_31"/>
            <p:cNvSpPr/>
            <p:nvPr/>
          </p:nvSpPr>
          <p:spPr>
            <a:xfrm>
              <a:off x="1829175" y="3294475"/>
              <a:ext cx="90200" cy="426925"/>
            </a:xfrm>
            <a:custGeom>
              <a:rect b="b" l="l" r="r" t="t"/>
              <a:pathLst>
                <a:path extrusionOk="0" h="17077" w="3608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1c2396f1df5_3_31"/>
            <p:cNvSpPr/>
            <p:nvPr/>
          </p:nvSpPr>
          <p:spPr>
            <a:xfrm>
              <a:off x="1784875" y="3631175"/>
              <a:ext cx="178825" cy="90225"/>
            </a:xfrm>
            <a:custGeom>
              <a:rect b="b" l="l" r="r" t="t"/>
              <a:pathLst>
                <a:path extrusionOk="0" h="3609" w="7153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1c2396f1df5_3_31"/>
            <p:cNvSpPr/>
            <p:nvPr/>
          </p:nvSpPr>
          <p:spPr>
            <a:xfrm>
              <a:off x="853650" y="333050"/>
              <a:ext cx="2041250" cy="2961450"/>
            </a:xfrm>
            <a:custGeom>
              <a:rect b="b" l="l" r="r" t="t"/>
              <a:pathLst>
                <a:path extrusionOk="0" h="118458" w="8165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1c2396f1df5_3_31"/>
            <p:cNvSpPr/>
            <p:nvPr/>
          </p:nvSpPr>
          <p:spPr>
            <a:xfrm>
              <a:off x="815675" y="3294475"/>
              <a:ext cx="2117225" cy="75975"/>
            </a:xfrm>
            <a:custGeom>
              <a:rect b="b" l="l" r="r" t="t"/>
              <a:pathLst>
                <a:path extrusionOk="0" h="3039" w="84689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1c2396f1df5_3_31"/>
            <p:cNvSpPr/>
            <p:nvPr/>
          </p:nvSpPr>
          <p:spPr>
            <a:xfrm>
              <a:off x="815675" y="238125"/>
              <a:ext cx="2117225" cy="94950"/>
            </a:xfrm>
            <a:custGeom>
              <a:rect b="b" l="l" r="r" t="t"/>
              <a:pathLst>
                <a:path extrusionOk="0" h="3798" w="84689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1c2396f1df5_3_31"/>
            <p:cNvSpPr/>
            <p:nvPr/>
          </p:nvSpPr>
          <p:spPr>
            <a:xfrm>
              <a:off x="1009275" y="554575"/>
              <a:ext cx="790525" cy="165700"/>
            </a:xfrm>
            <a:custGeom>
              <a:rect b="b" l="l" r="r" t="t"/>
              <a:pathLst>
                <a:path extrusionOk="0" h="6628" w="31621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1c2396f1df5_3_31"/>
            <p:cNvSpPr/>
            <p:nvPr/>
          </p:nvSpPr>
          <p:spPr>
            <a:xfrm>
              <a:off x="1009275" y="793875"/>
              <a:ext cx="253625" cy="53175"/>
            </a:xfrm>
            <a:custGeom>
              <a:rect b="b" l="l" r="r" t="t"/>
              <a:pathLst>
                <a:path extrusionOk="0" h="2127" w="10145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1c2396f1df5_3_31"/>
            <p:cNvSpPr/>
            <p:nvPr/>
          </p:nvSpPr>
          <p:spPr>
            <a:xfrm>
              <a:off x="1009275" y="894250"/>
              <a:ext cx="412300" cy="53225"/>
            </a:xfrm>
            <a:custGeom>
              <a:rect b="b" l="l" r="r" t="t"/>
              <a:pathLst>
                <a:path extrusionOk="0" h="2129" w="16492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1c2396f1df5_3_31"/>
            <p:cNvSpPr/>
            <p:nvPr/>
          </p:nvSpPr>
          <p:spPr>
            <a:xfrm>
              <a:off x="1009275" y="994700"/>
              <a:ext cx="253625" cy="53150"/>
            </a:xfrm>
            <a:custGeom>
              <a:rect b="b" l="l" r="r" t="t"/>
              <a:pathLst>
                <a:path extrusionOk="0" h="2126" w="10145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1c2396f1df5_3_31"/>
            <p:cNvSpPr/>
            <p:nvPr/>
          </p:nvSpPr>
          <p:spPr>
            <a:xfrm>
              <a:off x="1009275" y="1095075"/>
              <a:ext cx="412300" cy="53175"/>
            </a:xfrm>
            <a:custGeom>
              <a:rect b="b" l="l" r="r" t="t"/>
              <a:pathLst>
                <a:path extrusionOk="0" h="2127" w="16492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c2396f1df5_3_31"/>
            <p:cNvSpPr/>
            <p:nvPr/>
          </p:nvSpPr>
          <p:spPr>
            <a:xfrm>
              <a:off x="1948750" y="554575"/>
              <a:ext cx="790550" cy="165700"/>
            </a:xfrm>
            <a:custGeom>
              <a:rect b="b" l="l" r="r" t="t"/>
              <a:pathLst>
                <a:path extrusionOk="0" h="6628" w="31622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1c2396f1df5_3_31"/>
            <p:cNvSpPr/>
            <p:nvPr/>
          </p:nvSpPr>
          <p:spPr>
            <a:xfrm>
              <a:off x="1948750" y="793875"/>
              <a:ext cx="253625" cy="53175"/>
            </a:xfrm>
            <a:custGeom>
              <a:rect b="b" l="l" r="r" t="t"/>
              <a:pathLst>
                <a:path extrusionOk="0" h="2127" w="10145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1c2396f1df5_3_31"/>
            <p:cNvSpPr/>
            <p:nvPr/>
          </p:nvSpPr>
          <p:spPr>
            <a:xfrm>
              <a:off x="1948750" y="894250"/>
              <a:ext cx="412300" cy="53225"/>
            </a:xfrm>
            <a:custGeom>
              <a:rect b="b" l="l" r="r" t="t"/>
              <a:pathLst>
                <a:path extrusionOk="0" h="2129" w="16492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1c2396f1df5_3_31"/>
            <p:cNvSpPr/>
            <p:nvPr/>
          </p:nvSpPr>
          <p:spPr>
            <a:xfrm>
              <a:off x="1948750" y="994700"/>
              <a:ext cx="253625" cy="53150"/>
            </a:xfrm>
            <a:custGeom>
              <a:rect b="b" l="l" r="r" t="t"/>
              <a:pathLst>
                <a:path extrusionOk="0" h="2126" w="10145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1c2396f1df5_3_31"/>
            <p:cNvSpPr/>
            <p:nvPr/>
          </p:nvSpPr>
          <p:spPr>
            <a:xfrm>
              <a:off x="1948750" y="1095075"/>
              <a:ext cx="412300" cy="53175"/>
            </a:xfrm>
            <a:custGeom>
              <a:rect b="b" l="l" r="r" t="t"/>
              <a:pathLst>
                <a:path extrusionOk="0" h="2127" w="16492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1c2396f1df5_3_31"/>
            <p:cNvSpPr/>
            <p:nvPr/>
          </p:nvSpPr>
          <p:spPr>
            <a:xfrm>
              <a:off x="1075750" y="2638425"/>
              <a:ext cx="1562875" cy="113950"/>
            </a:xfrm>
            <a:custGeom>
              <a:rect b="b" l="l" r="r" t="t"/>
              <a:pathLst>
                <a:path extrusionOk="0" h="4558" w="62515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1c2396f1df5_3_31"/>
            <p:cNvSpPr/>
            <p:nvPr/>
          </p:nvSpPr>
          <p:spPr>
            <a:xfrm>
              <a:off x="1075750" y="2802950"/>
              <a:ext cx="501450" cy="36600"/>
            </a:xfrm>
            <a:custGeom>
              <a:rect b="b" l="l" r="r" t="t"/>
              <a:pathLst>
                <a:path extrusionOk="0" h="1464" w="20058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1c2396f1df5_3_31"/>
            <p:cNvSpPr/>
            <p:nvPr/>
          </p:nvSpPr>
          <p:spPr>
            <a:xfrm>
              <a:off x="1075750" y="2872000"/>
              <a:ext cx="815075" cy="36575"/>
            </a:xfrm>
            <a:custGeom>
              <a:rect b="b" l="l" r="r" t="t"/>
              <a:pathLst>
                <a:path extrusionOk="0" h="1463" w="32603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1c2396f1df5_3_31"/>
            <p:cNvSpPr/>
            <p:nvPr/>
          </p:nvSpPr>
          <p:spPr>
            <a:xfrm>
              <a:off x="1075750" y="2941075"/>
              <a:ext cx="501450" cy="36550"/>
            </a:xfrm>
            <a:custGeom>
              <a:rect b="b" l="l" r="r" t="t"/>
              <a:pathLst>
                <a:path extrusionOk="0" h="1462" w="20058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1c2396f1df5_3_31"/>
            <p:cNvSpPr/>
            <p:nvPr/>
          </p:nvSpPr>
          <p:spPr>
            <a:xfrm>
              <a:off x="1075750" y="3010075"/>
              <a:ext cx="815075" cy="36600"/>
            </a:xfrm>
            <a:custGeom>
              <a:rect b="b" l="l" r="r" t="t"/>
              <a:pathLst>
                <a:path extrusionOk="0" h="1464" w="32603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c2396f1df5_3_31"/>
            <p:cNvSpPr/>
            <p:nvPr/>
          </p:nvSpPr>
          <p:spPr>
            <a:xfrm>
              <a:off x="1076500" y="1637350"/>
              <a:ext cx="236100" cy="780875"/>
            </a:xfrm>
            <a:custGeom>
              <a:rect b="b" l="l" r="r" t="t"/>
              <a:pathLst>
                <a:path extrusionOk="0" h="31235" w="9444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c2396f1df5_3_31"/>
            <p:cNvSpPr/>
            <p:nvPr/>
          </p:nvSpPr>
          <p:spPr>
            <a:xfrm>
              <a:off x="1514625" y="1853225"/>
              <a:ext cx="236125" cy="565000"/>
            </a:xfrm>
            <a:custGeom>
              <a:rect b="b" l="l" r="r" t="t"/>
              <a:pathLst>
                <a:path extrusionOk="0" h="22600" w="9445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c2396f1df5_3_31"/>
            <p:cNvSpPr/>
            <p:nvPr/>
          </p:nvSpPr>
          <p:spPr>
            <a:xfrm>
              <a:off x="1952775" y="2056650"/>
              <a:ext cx="236100" cy="361575"/>
            </a:xfrm>
            <a:custGeom>
              <a:rect b="b" l="l" r="r" t="t"/>
              <a:pathLst>
                <a:path extrusionOk="0" h="14463" w="9444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1c2396f1df5_3_31"/>
            <p:cNvSpPr/>
            <p:nvPr/>
          </p:nvSpPr>
          <p:spPr>
            <a:xfrm>
              <a:off x="2390900" y="1637350"/>
              <a:ext cx="236125" cy="780875"/>
            </a:xfrm>
            <a:custGeom>
              <a:rect b="b" l="l" r="r" t="t"/>
              <a:pathLst>
                <a:path extrusionOk="0" h="31235" w="9445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c2396f1df5_3_31"/>
            <p:cNvSpPr/>
            <p:nvPr/>
          </p:nvSpPr>
          <p:spPr>
            <a:xfrm>
              <a:off x="1076500" y="1365300"/>
              <a:ext cx="1452750" cy="495150"/>
            </a:xfrm>
            <a:custGeom>
              <a:rect b="b" l="l" r="r" t="t"/>
              <a:pathLst>
                <a:path extrusionOk="0" h="19806" w="5811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2396f1df5_1_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c2396f1df5_1_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8C3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c2396f1df5_1_0"/>
          <p:cNvSpPr txBox="1"/>
          <p:nvPr>
            <p:ph type="title"/>
          </p:nvPr>
        </p:nvSpPr>
        <p:spPr>
          <a:xfrm>
            <a:off x="387963" y="437275"/>
            <a:ext cx="3891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RELATIONSHIP BETWEEN AMOUNT OF </a:t>
            </a:r>
            <a:r>
              <a:rPr lang="en" sz="1800">
                <a:solidFill>
                  <a:schemeClr val="dk1"/>
                </a:solidFill>
              </a:rPr>
              <a:t>PURCHASE AND ADVERTISEMENT FOR PAST 3 AND 5 YEARS </a:t>
            </a:r>
            <a:endParaRPr sz="1800"/>
          </a:p>
        </p:txBody>
      </p:sp>
      <p:sp>
        <p:nvSpPr>
          <p:cNvPr id="463" name="Google Shape;463;g1c2396f1df5_1_0"/>
          <p:cNvSpPr txBox="1"/>
          <p:nvPr/>
        </p:nvSpPr>
        <p:spPr>
          <a:xfrm>
            <a:off x="688650" y="1941941"/>
            <a:ext cx="31947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Advertisement is proven effective for the past 3 years and 5 years. </a:t>
            </a:r>
            <a:endParaRPr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Thus, we can conclude that the current advertisement needs </a:t>
            </a:r>
            <a:r>
              <a:rPr lang="en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improvement</a:t>
            </a:r>
            <a:r>
              <a:rPr lang="en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 to increase sales. </a:t>
            </a:r>
            <a:endParaRPr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4" name="Google Shape;464;g1c2396f1df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812" y="2738825"/>
            <a:ext cx="3053650" cy="225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1c2396f1df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00" y="250517"/>
            <a:ext cx="3053676" cy="2302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c2396f1df5_3_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1c2396f1df5_3_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8C3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1c2396f1df5_3_0"/>
          <p:cNvSpPr txBox="1"/>
          <p:nvPr>
            <p:ph type="title"/>
          </p:nvPr>
        </p:nvSpPr>
        <p:spPr>
          <a:xfrm>
            <a:off x="387975" y="257975"/>
            <a:ext cx="4026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RELATIONSHIP BETWEEN THE AVERAGE NUMBER OF PURCHASE MADE IN THE LAST 3 YEARS AND 5 YEARS AMONG DIFFERENT CUSTOMER STATUS</a:t>
            </a:r>
            <a:endParaRPr sz="1800"/>
          </a:p>
        </p:txBody>
      </p:sp>
      <p:sp>
        <p:nvSpPr>
          <p:cNvPr id="473" name="Google Shape;473;g1c2396f1df5_3_0"/>
          <p:cNvSpPr txBox="1"/>
          <p:nvPr/>
        </p:nvSpPr>
        <p:spPr>
          <a:xfrm>
            <a:off x="688650" y="1941941"/>
            <a:ext cx="31947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From the graph we can tell there is shift of status over the years.</a:t>
            </a:r>
            <a:endParaRPr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This indicates the overall number increases for all customer status. </a:t>
            </a:r>
            <a:endParaRPr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4" name="Google Shape;474;g1c2396f1df5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375" y="152400"/>
            <a:ext cx="3194700" cy="22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1c2396f1df5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372" y="2559372"/>
            <a:ext cx="3194700" cy="248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1"/>
          <p:cNvSpPr txBox="1"/>
          <p:nvPr>
            <p:ph idx="1" type="body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Focus on each category separately and try to pinpoint which area to improve on and which area we should maintain.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Main highlight would be conduct some major analysis and improvement for marketing department.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Understand the market pattern better and be more flexible to cater to the </a:t>
            </a:r>
            <a:r>
              <a:rPr lang="en" sz="1300"/>
              <a:t>ever changing</a:t>
            </a:r>
            <a:r>
              <a:rPr lang="en" sz="1300"/>
              <a:t> market. </a:t>
            </a:r>
            <a:endParaRPr sz="1300"/>
          </a:p>
        </p:txBody>
      </p:sp>
      <p:sp>
        <p:nvSpPr>
          <p:cNvPr id="481" name="Google Shape;481;p11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RECOMMENDATION</a:t>
            </a:r>
            <a:endParaRPr/>
          </a:p>
        </p:txBody>
      </p:sp>
      <p:grpSp>
        <p:nvGrpSpPr>
          <p:cNvPr id="482" name="Google Shape;482;p11"/>
          <p:cNvGrpSpPr/>
          <p:nvPr/>
        </p:nvGrpSpPr>
        <p:grpSpPr>
          <a:xfrm>
            <a:off x="4663156" y="1264999"/>
            <a:ext cx="3890238" cy="3641205"/>
            <a:chOff x="4441325" y="1057271"/>
            <a:chExt cx="4112303" cy="3849054"/>
          </a:xfrm>
        </p:grpSpPr>
        <p:sp>
          <p:nvSpPr>
            <p:cNvPr id="483" name="Google Shape;483;p11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4441337" y="3166043"/>
              <a:ext cx="609032" cy="1065571"/>
            </a:xfrm>
            <a:custGeom>
              <a:rect b="b" l="l" r="r" t="t"/>
              <a:pathLst>
                <a:path extrusionOk="0" h="60066" w="34331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4546801" y="3283890"/>
              <a:ext cx="480346" cy="859734"/>
            </a:xfrm>
            <a:custGeom>
              <a:rect b="b" l="l" r="r" t="t"/>
              <a:pathLst>
                <a:path extrusionOk="0" h="48463" w="27077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5026793" y="3102108"/>
              <a:ext cx="601581" cy="1115243"/>
            </a:xfrm>
            <a:custGeom>
              <a:rect b="b" l="l" r="r" t="t"/>
              <a:pathLst>
                <a:path extrusionOk="0" h="62866" w="33911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5053953" y="3259036"/>
              <a:ext cx="457976" cy="880720"/>
            </a:xfrm>
            <a:custGeom>
              <a:rect b="b" l="l" r="r" t="t"/>
              <a:pathLst>
                <a:path extrusionOk="0" h="49646" w="25816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4671443" y="2812999"/>
              <a:ext cx="561223" cy="1458725"/>
            </a:xfrm>
            <a:custGeom>
              <a:rect b="b" l="l" r="r" t="t"/>
              <a:pathLst>
                <a:path extrusionOk="0" h="82228" w="31636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4761686" y="2951371"/>
              <a:ext cx="291326" cy="1179870"/>
            </a:xfrm>
            <a:custGeom>
              <a:rect b="b" l="l" r="r" t="t"/>
              <a:pathLst>
                <a:path extrusionOk="0" h="66509" w="16422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4947761" y="2567318"/>
              <a:ext cx="514300" cy="1724186"/>
            </a:xfrm>
            <a:custGeom>
              <a:rect b="b" l="l" r="r" t="t"/>
              <a:pathLst>
                <a:path extrusionOk="0" h="97192" w="28991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5058210" y="2843423"/>
              <a:ext cx="282847" cy="1243858"/>
            </a:xfrm>
            <a:custGeom>
              <a:rect b="b" l="l" r="r" t="t"/>
              <a:pathLst>
                <a:path extrusionOk="0" h="70116" w="15944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4681856" y="4074384"/>
              <a:ext cx="712687" cy="650065"/>
            </a:xfrm>
            <a:custGeom>
              <a:rect b="b" l="l" r="r" t="t"/>
              <a:pathLst>
                <a:path extrusionOk="0" h="36644" w="40174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4686539" y="4143606"/>
              <a:ext cx="703302" cy="200480"/>
            </a:xfrm>
            <a:custGeom>
              <a:rect b="b" l="l" r="r" t="t"/>
              <a:pathLst>
                <a:path extrusionOk="0" h="11301" w="39645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694221" y="4137840"/>
              <a:ext cx="685207" cy="212720"/>
            </a:xfrm>
            <a:custGeom>
              <a:rect b="b" l="l" r="r" t="t"/>
              <a:pathLst>
                <a:path extrusionOk="0" h="11991" w="38625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280208" y="1057271"/>
              <a:ext cx="3273420" cy="2206998"/>
            </a:xfrm>
            <a:custGeom>
              <a:rect b="b" l="l" r="r" t="t"/>
              <a:pathLst>
                <a:path extrusionOk="0" h="124408" w="184522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412407" y="1190676"/>
              <a:ext cx="3009023" cy="1940171"/>
            </a:xfrm>
            <a:custGeom>
              <a:rect b="b" l="l" r="r" t="t"/>
              <a:pathLst>
                <a:path extrusionOk="0" h="109367" w="169618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5834850" y="1747943"/>
              <a:ext cx="257195" cy="336723"/>
            </a:xfrm>
            <a:custGeom>
              <a:rect b="b" l="l" r="r" t="t"/>
              <a:pathLst>
                <a:path extrusionOk="0" h="18981" w="14498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6006307" y="1894333"/>
              <a:ext cx="311195" cy="385047"/>
            </a:xfrm>
            <a:custGeom>
              <a:rect b="b" l="l" r="r" t="t"/>
              <a:pathLst>
                <a:path extrusionOk="0" h="21705" w="17542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488218" y="1452856"/>
              <a:ext cx="398174" cy="246355"/>
            </a:xfrm>
            <a:custGeom>
              <a:rect b="b" l="l" r="r" t="t"/>
              <a:pathLst>
                <a:path extrusionOk="0" h="13887" w="22445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7802446" y="1617820"/>
              <a:ext cx="398157" cy="369826"/>
            </a:xfrm>
            <a:custGeom>
              <a:rect b="b" l="l" r="r" t="t"/>
              <a:pathLst>
                <a:path extrusionOk="0" h="20847" w="22444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6200098" y="1713722"/>
              <a:ext cx="99096" cy="98209"/>
            </a:xfrm>
            <a:custGeom>
              <a:rect b="b" l="l" r="r" t="t"/>
              <a:pathLst>
                <a:path extrusionOk="0" h="5536" w="5586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6227720" y="1551419"/>
              <a:ext cx="373800" cy="216180"/>
            </a:xfrm>
            <a:custGeom>
              <a:rect b="b" l="l" r="r" t="t"/>
              <a:pathLst>
                <a:path extrusionOk="0" h="12186" w="21071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6620820" y="1610387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6620820" y="1652963"/>
              <a:ext cx="216588" cy="13110"/>
            </a:xfrm>
            <a:custGeom>
              <a:rect b="b" l="l" r="r" t="t"/>
              <a:pathLst>
                <a:path extrusionOk="0" h="739" w="12209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6885164" y="1652963"/>
              <a:ext cx="240732" cy="13110"/>
            </a:xfrm>
            <a:custGeom>
              <a:rect b="b" l="l" r="r" t="t"/>
              <a:pathLst>
                <a:path extrusionOk="0" h="739" w="1357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6620820" y="1695521"/>
              <a:ext cx="394449" cy="13110"/>
            </a:xfrm>
            <a:custGeom>
              <a:rect b="b" l="l" r="r" t="t"/>
              <a:pathLst>
                <a:path extrusionOk="0" h="739" w="22235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620820" y="1780673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6620820" y="1823231"/>
              <a:ext cx="296098" cy="13092"/>
            </a:xfrm>
            <a:custGeom>
              <a:rect b="b" l="l" r="r" t="t"/>
              <a:pathLst>
                <a:path extrusionOk="0" h="738" w="16691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6958891" y="1823231"/>
              <a:ext cx="167004" cy="13092"/>
            </a:xfrm>
            <a:custGeom>
              <a:rect b="b" l="l" r="r" t="t"/>
              <a:pathLst>
                <a:path extrusionOk="0" h="738" w="9414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620820" y="1865807"/>
              <a:ext cx="328882" cy="13110"/>
            </a:xfrm>
            <a:custGeom>
              <a:rect b="b" l="l" r="r" t="t"/>
              <a:pathLst>
                <a:path extrusionOk="0" h="739" w="18539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5834867" y="2385252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5834867" y="2427828"/>
              <a:ext cx="216588" cy="13110"/>
            </a:xfrm>
            <a:custGeom>
              <a:rect b="b" l="l" r="r" t="t"/>
              <a:pathLst>
                <a:path extrusionOk="0" h="739" w="12209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6099176" y="2427828"/>
              <a:ext cx="240767" cy="13110"/>
            </a:xfrm>
            <a:custGeom>
              <a:rect b="b" l="l" r="r" t="t"/>
              <a:pathLst>
                <a:path extrusionOk="0" h="739" w="13572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5834867" y="2470387"/>
              <a:ext cx="394449" cy="13110"/>
            </a:xfrm>
            <a:custGeom>
              <a:rect b="b" l="l" r="r" t="t"/>
              <a:pathLst>
                <a:path extrusionOk="0" h="739" w="22235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5995929" y="2595152"/>
              <a:ext cx="505076" cy="13092"/>
            </a:xfrm>
            <a:custGeom>
              <a:rect b="b" l="l" r="r" t="t"/>
              <a:pathLst>
                <a:path extrusionOk="0" h="738" w="28471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5995929" y="2637728"/>
              <a:ext cx="296098" cy="13110"/>
            </a:xfrm>
            <a:custGeom>
              <a:rect b="b" l="l" r="r" t="t"/>
              <a:pathLst>
                <a:path extrusionOk="0" h="739" w="16691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6334000" y="2637728"/>
              <a:ext cx="167004" cy="13110"/>
            </a:xfrm>
            <a:custGeom>
              <a:rect b="b" l="l" r="r" t="t"/>
              <a:pathLst>
                <a:path extrusionOk="0" h="739" w="9414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5995929" y="2680286"/>
              <a:ext cx="328882" cy="13092"/>
            </a:xfrm>
            <a:custGeom>
              <a:rect b="b" l="l" r="r" t="t"/>
              <a:pathLst>
                <a:path extrusionOk="0" h="738" w="18539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7637872" y="2327899"/>
              <a:ext cx="547598" cy="547598"/>
            </a:xfrm>
            <a:custGeom>
              <a:rect b="b" l="l" r="r" t="t"/>
              <a:pathLst>
                <a:path extrusionOk="0" h="30868" w="30868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7637872" y="2327899"/>
              <a:ext cx="547598" cy="547598"/>
            </a:xfrm>
            <a:custGeom>
              <a:rect b="b" l="l" r="r" t="t"/>
              <a:pathLst>
                <a:path extrusionOk="0" h="30868" w="30868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907924" y="2327899"/>
              <a:ext cx="547581" cy="547598"/>
            </a:xfrm>
            <a:custGeom>
              <a:rect b="b" l="l" r="r" t="t"/>
              <a:pathLst>
                <a:path extrusionOk="0" h="30868" w="30867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6907924" y="2327899"/>
              <a:ext cx="407825" cy="547598"/>
            </a:xfrm>
            <a:custGeom>
              <a:rect b="b" l="l" r="r" t="t"/>
              <a:pathLst>
                <a:path extrusionOk="0" h="30868" w="22989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4955531" y="1751225"/>
              <a:ext cx="835980" cy="1102754"/>
            </a:xfrm>
            <a:custGeom>
              <a:rect b="b" l="l" r="r" t="t"/>
              <a:pathLst>
                <a:path extrusionOk="0" h="62162" w="47124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5468483" y="2213298"/>
              <a:ext cx="409617" cy="909459"/>
            </a:xfrm>
            <a:custGeom>
              <a:rect b="b" l="l" r="r" t="t"/>
              <a:pathLst>
                <a:path extrusionOk="0" h="51266" w="2309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5465183" y="2202530"/>
              <a:ext cx="303904" cy="475805"/>
            </a:xfrm>
            <a:custGeom>
              <a:rect b="b" l="l" r="r" t="t"/>
              <a:pathLst>
                <a:path extrusionOk="0" h="26821" w="17131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5534848" y="2557313"/>
              <a:ext cx="264220" cy="165940"/>
            </a:xfrm>
            <a:custGeom>
              <a:rect b="b" l="l" r="r" t="t"/>
              <a:pathLst>
                <a:path extrusionOk="0" h="9354" w="14894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5727753" y="3009612"/>
              <a:ext cx="153362" cy="213909"/>
            </a:xfrm>
            <a:custGeom>
              <a:rect b="b" l="l" r="r" t="t"/>
              <a:pathLst>
                <a:path extrusionOk="0" h="12058" w="8645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5740437" y="3172181"/>
              <a:ext cx="46355" cy="47454"/>
            </a:xfrm>
            <a:custGeom>
              <a:rect b="b" l="l" r="r" t="t"/>
              <a:pathLst>
                <a:path extrusionOk="0" h="2675" w="2613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5759685" y="3174665"/>
              <a:ext cx="47384" cy="48235"/>
            </a:xfrm>
            <a:custGeom>
              <a:rect b="b" l="l" r="r" t="t"/>
              <a:pathLst>
                <a:path extrusionOk="0" h="2719" w="2671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5781665" y="3177095"/>
              <a:ext cx="45681" cy="46319"/>
            </a:xfrm>
            <a:custGeom>
              <a:rect b="b" l="l" r="r" t="t"/>
              <a:pathLst>
                <a:path extrusionOk="0" h="2611" w="2575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5714572" y="3061270"/>
              <a:ext cx="56431" cy="113412"/>
            </a:xfrm>
            <a:custGeom>
              <a:rect b="b" l="l" r="r" t="t"/>
              <a:pathLst>
                <a:path extrusionOk="0" h="6393" w="3181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5120105" y="2971896"/>
              <a:ext cx="869970" cy="1733553"/>
            </a:xfrm>
            <a:custGeom>
              <a:rect b="b" l="l" r="r" t="t"/>
              <a:pathLst>
                <a:path extrusionOk="0" h="97720" w="4904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5691067" y="4620439"/>
              <a:ext cx="299008" cy="85010"/>
            </a:xfrm>
            <a:custGeom>
              <a:rect b="b" l="l" r="r" t="t"/>
              <a:pathLst>
                <a:path extrusionOk="0" h="4792" w="16855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5151966" y="2989938"/>
              <a:ext cx="580950" cy="1734582"/>
            </a:xfrm>
            <a:custGeom>
              <a:rect b="b" l="l" r="r" t="t"/>
              <a:pathLst>
                <a:path extrusionOk="0" h="97778" w="32748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5236373" y="4628262"/>
              <a:ext cx="288240" cy="96257"/>
            </a:xfrm>
            <a:custGeom>
              <a:rect b="b" l="l" r="r" t="t"/>
              <a:pathLst>
                <a:path extrusionOk="0" h="5426" w="16248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5141251" y="2869980"/>
              <a:ext cx="708908" cy="1247530"/>
            </a:xfrm>
            <a:custGeom>
              <a:rect b="b" l="l" r="r" t="t"/>
              <a:pathLst>
                <a:path extrusionOk="0" h="70323" w="39961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5120176" y="2174430"/>
              <a:ext cx="652779" cy="765783"/>
            </a:xfrm>
            <a:custGeom>
              <a:rect b="b" l="l" r="r" t="t"/>
              <a:pathLst>
                <a:path extrusionOk="0" h="43167" w="36797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5316398" y="1757079"/>
              <a:ext cx="371210" cy="551661"/>
            </a:xfrm>
            <a:custGeom>
              <a:rect b="b" l="l" r="r" t="t"/>
              <a:pathLst>
                <a:path extrusionOk="0" h="31097" w="20925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5538627" y="2011258"/>
              <a:ext cx="45663" cy="22299"/>
            </a:xfrm>
            <a:custGeom>
              <a:rect b="b" l="l" r="r" t="t"/>
              <a:pathLst>
                <a:path extrusionOk="0" h="1257" w="2574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5627966" y="1931658"/>
              <a:ext cx="18911" cy="23878"/>
            </a:xfrm>
            <a:custGeom>
              <a:rect b="b" l="l" r="r" t="t"/>
              <a:pathLst>
                <a:path extrusionOk="0" h="1346" w="1066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5515441" y="1947873"/>
              <a:ext cx="18911" cy="23878"/>
            </a:xfrm>
            <a:custGeom>
              <a:rect b="b" l="l" r="r" t="t"/>
              <a:pathLst>
                <a:path extrusionOk="0" h="1346" w="1066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5609215" y="1870437"/>
              <a:ext cx="47135" cy="22920"/>
            </a:xfrm>
            <a:custGeom>
              <a:rect b="b" l="l" r="r" t="t"/>
              <a:pathLst>
                <a:path extrusionOk="0" h="1292" w="2657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5489221" y="1887911"/>
              <a:ext cx="48483" cy="26805"/>
            </a:xfrm>
            <a:custGeom>
              <a:rect b="b" l="l" r="r" t="t"/>
              <a:pathLst>
                <a:path extrusionOk="0" h="1511" w="2733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5587181" y="1895220"/>
              <a:ext cx="36225" cy="100320"/>
            </a:xfrm>
            <a:custGeom>
              <a:rect b="b" l="l" r="r" t="t"/>
              <a:pathLst>
                <a:path extrusionOk="0" h="5655" w="2042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5297044" y="1715000"/>
              <a:ext cx="364912" cy="273710"/>
            </a:xfrm>
            <a:custGeom>
              <a:rect b="b" l="l" r="r" t="t"/>
              <a:pathLst>
                <a:path extrusionOk="0" h="15429" w="2057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5290746" y="1955128"/>
              <a:ext cx="98759" cy="93791"/>
            </a:xfrm>
            <a:custGeom>
              <a:rect b="b" l="l" r="r" t="t"/>
              <a:pathLst>
                <a:path extrusionOk="0" h="5287" w="5567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5328160" y="1976363"/>
              <a:ext cx="44563" cy="55331"/>
            </a:xfrm>
            <a:custGeom>
              <a:rect b="b" l="l" r="r" t="t"/>
              <a:pathLst>
                <a:path extrusionOk="0" h="3119" w="2512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4986026" y="2225255"/>
              <a:ext cx="433175" cy="789057"/>
            </a:xfrm>
            <a:custGeom>
              <a:rect b="b" l="l" r="r" t="t"/>
              <a:pathLst>
                <a:path extrusionOk="0" h="44479" w="24418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4966814" y="2216917"/>
              <a:ext cx="464894" cy="615933"/>
            </a:xfrm>
            <a:custGeom>
              <a:rect b="b" l="l" r="r" t="t"/>
              <a:pathLst>
                <a:path extrusionOk="0" h="34720" w="26206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5020921" y="2672782"/>
              <a:ext cx="261789" cy="216073"/>
            </a:xfrm>
            <a:custGeom>
              <a:rect b="b" l="l" r="r" t="t"/>
              <a:pathLst>
                <a:path extrusionOk="0" h="12180" w="14757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5352357" y="2887826"/>
              <a:ext cx="99326" cy="49991"/>
            </a:xfrm>
            <a:custGeom>
              <a:rect b="b" l="l" r="r" t="t"/>
              <a:pathLst>
                <a:path extrusionOk="0" h="2818" w="5599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5242209" y="2893415"/>
              <a:ext cx="262233" cy="149087"/>
            </a:xfrm>
            <a:custGeom>
              <a:rect b="b" l="l" r="r" t="t"/>
              <a:pathLst>
                <a:path extrusionOk="0" h="8404" w="14782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5393957" y="2995739"/>
              <a:ext cx="92159" cy="35232"/>
            </a:xfrm>
            <a:custGeom>
              <a:rect b="b" l="l" r="r" t="t"/>
              <a:pathLst>
                <a:path extrusionOk="0" h="1986" w="5195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5403360" y="2977147"/>
              <a:ext cx="93880" cy="36669"/>
            </a:xfrm>
            <a:custGeom>
              <a:rect b="b" l="l" r="r" t="t"/>
              <a:pathLst>
                <a:path extrusionOk="0" h="2067" w="5292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5415139" y="2958556"/>
              <a:ext cx="88381" cy="34327"/>
            </a:xfrm>
            <a:custGeom>
              <a:rect b="b" l="l" r="r" t="t"/>
              <a:pathLst>
                <a:path extrusionOk="0" h="1935" w="4982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5341749" y="2188143"/>
              <a:ext cx="196896" cy="216251"/>
            </a:xfrm>
            <a:custGeom>
              <a:rect b="b" l="l" r="r" t="t"/>
              <a:pathLst>
                <a:path extrusionOk="0" h="12190" w="11099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5528302" y="2188143"/>
              <a:ext cx="76796" cy="187920"/>
            </a:xfrm>
            <a:custGeom>
              <a:rect b="b" l="l" r="r" t="t"/>
              <a:pathLst>
                <a:path extrusionOk="0" h="10593" w="4329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5357289" y="2577146"/>
              <a:ext cx="254551" cy="58577"/>
            </a:xfrm>
            <a:custGeom>
              <a:rect b="b" l="l" r="r" t="t"/>
              <a:pathLst>
                <a:path extrusionOk="0" h="3302" w="14349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5605844" y="2575390"/>
              <a:ext cx="45485" cy="22228"/>
            </a:xfrm>
            <a:custGeom>
              <a:rect b="b" l="l" r="r" t="t"/>
              <a:pathLst>
                <a:path extrusionOk="0" h="1253" w="2564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5228053" y="2462013"/>
              <a:ext cx="133902" cy="150488"/>
            </a:xfrm>
            <a:custGeom>
              <a:rect b="b" l="l" r="r" t="t"/>
              <a:pathLst>
                <a:path extrusionOk="0" h="8483" w="7548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5339815" y="2193483"/>
              <a:ext cx="269737" cy="214956"/>
            </a:xfrm>
            <a:custGeom>
              <a:rect b="b" l="l" r="r" t="t"/>
              <a:pathLst>
                <a:path extrusionOk="0" h="12117" w="15205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5648154" y="2287008"/>
              <a:ext cx="63527" cy="83644"/>
            </a:xfrm>
            <a:custGeom>
              <a:rect b="b" l="l" r="r" t="t"/>
              <a:pathLst>
                <a:path extrusionOk="0" h="4715" w="3581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5681842" y="2506026"/>
              <a:ext cx="64911" cy="209385"/>
            </a:xfrm>
            <a:custGeom>
              <a:rect b="b" l="l" r="r" t="t"/>
              <a:pathLst>
                <a:path extrusionOk="0" h="11803" w="3659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5238661" y="2692349"/>
              <a:ext cx="47579" cy="89569"/>
            </a:xfrm>
            <a:custGeom>
              <a:rect b="b" l="l" r="r" t="t"/>
              <a:pathLst>
                <a:path extrusionOk="0" h="5049" w="2682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5049340" y="2701947"/>
              <a:ext cx="154036" cy="93543"/>
            </a:xfrm>
            <a:custGeom>
              <a:rect b="b" l="l" r="r" t="t"/>
              <a:pathLst>
                <a:path extrusionOk="0" h="5273" w="8683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202011" y="2689156"/>
              <a:ext cx="8196" cy="6351"/>
            </a:xfrm>
            <a:custGeom>
              <a:rect b="b" l="l" r="r" t="t"/>
              <a:pathLst>
                <a:path extrusionOk="0" h="358" w="462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5695892" y="2563468"/>
              <a:ext cx="58932" cy="31879"/>
            </a:xfrm>
            <a:custGeom>
              <a:rect b="b" l="l" r="r" t="t"/>
              <a:pathLst>
                <a:path extrusionOk="0" h="1797" w="3322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6861765" y="4559413"/>
              <a:ext cx="414939" cy="150613"/>
            </a:xfrm>
            <a:custGeom>
              <a:rect b="b" l="l" r="r" t="t"/>
              <a:pathLst>
                <a:path extrusionOk="0" h="8490" w="2339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837319" y="4675220"/>
              <a:ext cx="448024" cy="54781"/>
            </a:xfrm>
            <a:custGeom>
              <a:rect b="b" l="l" r="r" t="t"/>
              <a:pathLst>
                <a:path extrusionOk="0" h="3088" w="25255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7000705" y="4554180"/>
              <a:ext cx="69346" cy="49725"/>
            </a:xfrm>
            <a:custGeom>
              <a:rect b="b" l="l" r="r" t="t"/>
              <a:pathLst>
                <a:path extrusionOk="0" h="2803" w="3909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6971664" y="4569383"/>
              <a:ext cx="69363" cy="49707"/>
            </a:xfrm>
            <a:custGeom>
              <a:rect b="b" l="l" r="r" t="t"/>
              <a:pathLst>
                <a:path extrusionOk="0" h="2802" w="391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6942624" y="4584551"/>
              <a:ext cx="69363" cy="49743"/>
            </a:xfrm>
            <a:custGeom>
              <a:rect b="b" l="l" r="r" t="t"/>
              <a:pathLst>
                <a:path extrusionOk="0" h="2804" w="391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7170210" y="4595142"/>
              <a:ext cx="416855" cy="159855"/>
            </a:xfrm>
            <a:custGeom>
              <a:rect b="b" l="l" r="r" t="t"/>
              <a:pathLst>
                <a:path extrusionOk="0" h="9011" w="23498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7148230" y="4725939"/>
              <a:ext cx="448361" cy="48253"/>
            </a:xfrm>
            <a:custGeom>
              <a:rect b="b" l="l" r="r" t="t"/>
              <a:pathLst>
                <a:path extrusionOk="0" h="2720" w="25274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7306507" y="4599151"/>
              <a:ext cx="70694" cy="48359"/>
            </a:xfrm>
            <a:custGeom>
              <a:rect b="b" l="l" r="r" t="t"/>
              <a:pathLst>
                <a:path extrusionOk="0" h="2726" w="3985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7278105" y="4615472"/>
              <a:ext cx="70694" cy="48342"/>
            </a:xfrm>
            <a:custGeom>
              <a:rect b="b" l="l" r="r" t="t"/>
              <a:pathLst>
                <a:path extrusionOk="0" h="2725" w="3985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7249668" y="4631757"/>
              <a:ext cx="70694" cy="48342"/>
            </a:xfrm>
            <a:custGeom>
              <a:rect b="b" l="l" r="r" t="t"/>
              <a:pathLst>
                <a:path extrusionOk="0" h="2725" w="3985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6727722" y="3053110"/>
              <a:ext cx="594361" cy="1536816"/>
            </a:xfrm>
            <a:custGeom>
              <a:rect b="b" l="l" r="r" t="t"/>
              <a:pathLst>
                <a:path extrusionOk="0" h="86630" w="33504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6859583" y="3016725"/>
              <a:ext cx="765215" cy="1615564"/>
            </a:xfrm>
            <a:custGeom>
              <a:rect b="b" l="l" r="r" t="t"/>
              <a:pathLst>
                <a:path extrusionOk="0" h="91069" w="43135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6300028" y="2196321"/>
              <a:ext cx="848167" cy="507151"/>
            </a:xfrm>
            <a:custGeom>
              <a:rect b="b" l="l" r="r" t="t"/>
              <a:pathLst>
                <a:path extrusionOk="0" h="28588" w="47811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6175227" y="2150800"/>
              <a:ext cx="252032" cy="280434"/>
            </a:xfrm>
            <a:custGeom>
              <a:rect b="b" l="l" r="r" t="t"/>
              <a:pathLst>
                <a:path extrusionOk="0" h="15808" w="14207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221936" y="2225291"/>
              <a:ext cx="85862" cy="145362"/>
            </a:xfrm>
            <a:custGeom>
              <a:rect b="b" l="l" r="r" t="t"/>
              <a:pathLst>
                <a:path extrusionOk="0" h="8194" w="484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6246435" y="2244184"/>
              <a:ext cx="128597" cy="92213"/>
            </a:xfrm>
            <a:custGeom>
              <a:rect b="b" l="l" r="r" t="t"/>
              <a:pathLst>
                <a:path extrusionOk="0" h="5198" w="7249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6241113" y="2239500"/>
              <a:ext cx="132926" cy="99433"/>
            </a:xfrm>
            <a:custGeom>
              <a:rect b="b" l="l" r="r" t="t"/>
              <a:pathLst>
                <a:path extrusionOk="0" h="5605" w="7493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6305279" y="2186547"/>
              <a:ext cx="879638" cy="524820"/>
            </a:xfrm>
            <a:custGeom>
              <a:rect b="b" l="l" r="r" t="t"/>
              <a:pathLst>
                <a:path extrusionOk="0" h="29584" w="49585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6339340" y="2181455"/>
              <a:ext cx="849852" cy="540094"/>
            </a:xfrm>
            <a:custGeom>
              <a:rect b="b" l="l" r="r" t="t"/>
              <a:pathLst>
                <a:path extrusionOk="0" h="30445" w="47906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6661959" y="2127792"/>
              <a:ext cx="990744" cy="1147388"/>
            </a:xfrm>
            <a:custGeom>
              <a:rect b="b" l="l" r="r" t="t"/>
              <a:pathLst>
                <a:path extrusionOk="0" h="64678" w="55848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6946278" y="2264940"/>
              <a:ext cx="141707" cy="988473"/>
            </a:xfrm>
            <a:custGeom>
              <a:rect b="b" l="l" r="r" t="t"/>
              <a:pathLst>
                <a:path extrusionOk="0" h="55720" w="7988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002993" y="3131645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6991817" y="2861394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073545" y="2437851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7033577" y="2576525"/>
              <a:ext cx="28615" cy="22193"/>
            </a:xfrm>
            <a:custGeom>
              <a:rect b="b" l="l" r="r" t="t"/>
              <a:pathLst>
                <a:path extrusionOk="0" h="1251" w="1613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992278" y="2996058"/>
              <a:ext cx="28615" cy="22193"/>
            </a:xfrm>
            <a:custGeom>
              <a:rect b="b" l="l" r="r" t="t"/>
              <a:pathLst>
                <a:path extrusionOk="0" h="1251" w="1613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003774" y="2718871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164764" y="2131659"/>
              <a:ext cx="539261" cy="1218827"/>
            </a:xfrm>
            <a:custGeom>
              <a:rect b="b" l="l" r="r" t="t"/>
              <a:pathLst>
                <a:path extrusionOk="0" h="68705" w="30398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244505" y="2195062"/>
              <a:ext cx="523295" cy="846854"/>
            </a:xfrm>
            <a:custGeom>
              <a:rect b="b" l="l" r="r" t="t"/>
              <a:pathLst>
                <a:path extrusionOk="0" h="47737" w="29498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7341029" y="2930899"/>
              <a:ext cx="224021" cy="269754"/>
            </a:xfrm>
            <a:custGeom>
              <a:rect b="b" l="l" r="r" t="t"/>
              <a:pathLst>
                <a:path extrusionOk="0" h="15206" w="12628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7370477" y="3132550"/>
              <a:ext cx="34149" cy="48129"/>
            </a:xfrm>
            <a:custGeom>
              <a:rect b="b" l="l" r="r" t="t"/>
              <a:pathLst>
                <a:path extrusionOk="0" h="2713" w="1925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7404396" y="3152685"/>
              <a:ext cx="27710" cy="39897"/>
            </a:xfrm>
            <a:custGeom>
              <a:rect b="b" l="l" r="r" t="t"/>
              <a:pathLst>
                <a:path extrusionOk="0" h="2249" w="1562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7435814" y="3167923"/>
              <a:ext cx="21306" cy="30814"/>
            </a:xfrm>
            <a:custGeom>
              <a:rect b="b" l="l" r="r" t="t"/>
              <a:pathLst>
                <a:path extrusionOk="0" h="1737" w="1201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7465847" y="3136045"/>
              <a:ext cx="35728" cy="34061"/>
            </a:xfrm>
            <a:custGeom>
              <a:rect b="b" l="l" r="r" t="t"/>
              <a:pathLst>
                <a:path extrusionOk="0" h="1920" w="2014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7239077" y="2185872"/>
              <a:ext cx="516411" cy="881660"/>
            </a:xfrm>
            <a:custGeom>
              <a:rect b="b" l="l" r="r" t="t"/>
              <a:pathLst>
                <a:path extrusionOk="0" h="49699" w="2911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7204768" y="2181118"/>
              <a:ext cx="573037" cy="836423"/>
            </a:xfrm>
            <a:custGeom>
              <a:rect b="b" l="l" r="r" t="t"/>
              <a:pathLst>
                <a:path extrusionOk="0" h="47149" w="32302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6659795" y="2138684"/>
              <a:ext cx="449336" cy="1211465"/>
            </a:xfrm>
            <a:custGeom>
              <a:rect b="b" l="l" r="r" t="t"/>
              <a:pathLst>
                <a:path extrusionOk="0" h="68290" w="25329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761481" y="2111772"/>
              <a:ext cx="580027" cy="699293"/>
            </a:xfrm>
            <a:custGeom>
              <a:rect b="b" l="l" r="r" t="t"/>
              <a:pathLst>
                <a:path extrusionOk="0" h="39419" w="32696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7343370" y="2542446"/>
              <a:ext cx="138372" cy="400516"/>
            </a:xfrm>
            <a:custGeom>
              <a:rect b="b" l="l" r="r" t="t"/>
              <a:pathLst>
                <a:path extrusionOk="0" h="22577" w="780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6731270" y="2332174"/>
              <a:ext cx="160387" cy="372930"/>
            </a:xfrm>
            <a:custGeom>
              <a:rect b="b" l="l" r="r" t="t"/>
              <a:pathLst>
                <a:path extrusionOk="0" h="21022" w="9041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6456140" y="2323340"/>
              <a:ext cx="26681" cy="25368"/>
            </a:xfrm>
            <a:custGeom>
              <a:rect b="b" l="l" r="r" t="t"/>
              <a:pathLst>
                <a:path extrusionOk="0" h="1430" w="1504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6493660" y="2352291"/>
              <a:ext cx="29076" cy="25297"/>
            </a:xfrm>
            <a:custGeom>
              <a:rect b="b" l="l" r="r" t="t"/>
              <a:pathLst>
                <a:path extrusionOk="0" h="1426" w="1639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7584351" y="2972127"/>
              <a:ext cx="43765" cy="46248"/>
            </a:xfrm>
            <a:custGeom>
              <a:rect b="b" l="l" r="r" t="t"/>
              <a:pathLst>
                <a:path extrusionOk="0" h="2607" w="2467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7565759" y="2970903"/>
              <a:ext cx="29271" cy="22725"/>
            </a:xfrm>
            <a:custGeom>
              <a:rect b="b" l="l" r="r" t="t"/>
              <a:pathLst>
                <a:path extrusionOk="0" h="1281" w="165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7584599" y="2933791"/>
              <a:ext cx="30726" cy="23843"/>
            </a:xfrm>
            <a:custGeom>
              <a:rect b="b" l="l" r="r" t="t"/>
              <a:pathLst>
                <a:path extrusionOk="0" h="1344" w="1732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73917" y="1691955"/>
              <a:ext cx="384568" cy="545434"/>
            </a:xfrm>
            <a:custGeom>
              <a:rect b="b" l="l" r="r" t="t"/>
              <a:pathLst>
                <a:path extrusionOk="0" h="30746" w="21678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6898877" y="1891743"/>
              <a:ext cx="20507" cy="25812"/>
            </a:xfrm>
            <a:custGeom>
              <a:rect b="b" l="l" r="r" t="t"/>
              <a:pathLst>
                <a:path extrusionOk="0" h="1455" w="1156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7017948" y="1899194"/>
              <a:ext cx="20490" cy="25812"/>
            </a:xfrm>
            <a:custGeom>
              <a:rect b="b" l="l" r="r" t="t"/>
              <a:pathLst>
                <a:path extrusionOk="0" h="1455" w="1155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6888588" y="1829192"/>
              <a:ext cx="51836" cy="25102"/>
            </a:xfrm>
            <a:custGeom>
              <a:rect b="b" l="l" r="r" t="t"/>
              <a:pathLst>
                <a:path extrusionOk="0" h="1415" w="2922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7009042" y="1834425"/>
              <a:ext cx="52564" cy="27337"/>
            </a:xfrm>
            <a:custGeom>
              <a:rect b="b" l="l" r="r" t="t"/>
              <a:pathLst>
                <a:path extrusionOk="0" h="1541" w="2963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6927545" y="1848546"/>
              <a:ext cx="38673" cy="109332"/>
            </a:xfrm>
            <a:custGeom>
              <a:rect b="b" l="l" r="r" t="t"/>
              <a:pathLst>
                <a:path extrusionOk="0" h="6163" w="218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6873917" y="1902245"/>
              <a:ext cx="358827" cy="218060"/>
            </a:xfrm>
            <a:custGeom>
              <a:rect b="b" l="l" r="r" t="t"/>
              <a:pathLst>
                <a:path extrusionOk="0" h="12292" w="20227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6878050" y="1669798"/>
              <a:ext cx="406690" cy="271741"/>
            </a:xfrm>
            <a:custGeom>
              <a:rect b="b" l="l" r="r" t="t"/>
              <a:pathLst>
                <a:path extrusionOk="0" h="15318" w="22925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7190611" y="1891903"/>
              <a:ext cx="111993" cy="101597"/>
            </a:xfrm>
            <a:custGeom>
              <a:rect b="b" l="l" r="r" t="t"/>
              <a:pathLst>
                <a:path extrusionOk="0" h="5727" w="6313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7212893" y="1913457"/>
              <a:ext cx="48714" cy="62569"/>
            </a:xfrm>
            <a:custGeom>
              <a:rect b="b" l="l" r="r" t="t"/>
              <a:pathLst>
                <a:path extrusionOk="0" h="3527" w="2746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7031253" y="2235917"/>
              <a:ext cx="84833" cy="71652"/>
            </a:xfrm>
            <a:custGeom>
              <a:rect b="b" l="l" r="r" t="t"/>
              <a:pathLst>
                <a:path extrusionOk="0" h="4039" w="4782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6941559" y="2304180"/>
              <a:ext cx="141370" cy="481889"/>
            </a:xfrm>
            <a:custGeom>
              <a:rect b="b" l="l" r="r" t="t"/>
              <a:pathLst>
                <a:path extrusionOk="0" h="27164" w="7969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7015766" y="2159085"/>
              <a:ext cx="60972" cy="145113"/>
            </a:xfrm>
            <a:custGeom>
              <a:rect b="b" l="l" r="r" t="t"/>
              <a:pathLst>
                <a:path extrusionOk="0" h="8180" w="3437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7076721" y="2132759"/>
              <a:ext cx="170588" cy="194413"/>
            </a:xfrm>
            <a:custGeom>
              <a:rect b="b" l="l" r="r" t="t"/>
              <a:pathLst>
                <a:path extrusionOk="0" h="10959" w="9616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7012981" y="2215090"/>
              <a:ext cx="207735" cy="117084"/>
            </a:xfrm>
            <a:custGeom>
              <a:rect b="b" l="l" r="r" t="t"/>
              <a:pathLst>
                <a:path extrusionOk="0" h="6600" w="1171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1"/>
            <p:cNvSpPr/>
            <p:nvPr/>
          </p:nvSpPr>
          <p:spPr>
            <a:xfrm flipH="1">
              <a:off x="6966227" y="1997745"/>
              <a:ext cx="45663" cy="22299"/>
            </a:xfrm>
            <a:custGeom>
              <a:rect b="b" l="l" r="r" t="t"/>
              <a:pathLst>
                <a:path extrusionOk="0" h="1257" w="2574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c2396f1df5_3_69"/>
          <p:cNvSpPr/>
          <p:nvPr/>
        </p:nvSpPr>
        <p:spPr>
          <a:xfrm>
            <a:off x="12650" y="0"/>
            <a:ext cx="9144000" cy="520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c2396f1df5_3_69"/>
          <p:cNvSpPr txBox="1"/>
          <p:nvPr>
            <p:ph idx="1" type="subTitle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636" name="Google Shape;636;g1c2396f1df5_3_69"/>
          <p:cNvGrpSpPr/>
          <p:nvPr/>
        </p:nvGrpSpPr>
        <p:grpSpPr>
          <a:xfrm>
            <a:off x="5442429" y="813210"/>
            <a:ext cx="3000080" cy="3806939"/>
            <a:chOff x="5442429" y="813210"/>
            <a:chExt cx="3000080" cy="3806939"/>
          </a:xfrm>
        </p:grpSpPr>
        <p:sp>
          <p:nvSpPr>
            <p:cNvPr id="637" name="Google Shape;637;g1c2396f1df5_3_69"/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8" name="Google Shape;638;g1c2396f1df5_3_69"/>
            <p:cNvGrpSpPr/>
            <p:nvPr/>
          </p:nvGrpSpPr>
          <p:grpSpPr>
            <a:xfrm>
              <a:off x="5442429" y="813210"/>
              <a:ext cx="3000080" cy="3806939"/>
              <a:chOff x="-6932175" y="-1440125"/>
              <a:chExt cx="2009700" cy="2550200"/>
            </a:xfrm>
          </p:grpSpPr>
          <p:sp>
            <p:nvSpPr>
              <p:cNvPr id="639" name="Google Shape;639;g1c2396f1df5_3_69"/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rect b="b" l="l" r="r" t="t"/>
                <a:pathLst>
                  <a:path extrusionOk="0" h="2786" w="4845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g1c2396f1df5_3_69"/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rect b="b" l="l" r="r" t="t"/>
                <a:pathLst>
                  <a:path extrusionOk="0" h="2784" w="4845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g1c2396f1df5_3_69"/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rect b="b" l="l" r="r" t="t"/>
                <a:pathLst>
                  <a:path extrusionOk="0" h="2786" w="4845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g1c2396f1df5_3_69"/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rect b="b" l="l" r="r" t="t"/>
                <a:pathLst>
                  <a:path extrusionOk="0" h="2832" w="5312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g1c2396f1df5_3_69"/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rect b="b" l="l" r="r" t="t"/>
                <a:pathLst>
                  <a:path extrusionOk="0" h="23545" w="2695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g1c2396f1df5_3_69"/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rect b="b" l="l" r="r" t="t"/>
                <a:pathLst>
                  <a:path extrusionOk="0" h="5580" w="9719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g1c2396f1df5_3_69"/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rect b="b" l="l" r="r" t="t"/>
                <a:pathLst>
                  <a:path extrusionOk="0" h="648" w="3244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g1c2396f1df5_3_69"/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rect b="b" l="l" r="r" t="t"/>
                <a:pathLst>
                  <a:path extrusionOk="0" h="641" w="3246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g1c2396f1df5_3_69"/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rect b="b" l="l" r="r" t="t"/>
                <a:pathLst>
                  <a:path extrusionOk="0" h="617" w="3137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g1c2396f1df5_3_69"/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rect b="b" l="l" r="r" t="t"/>
                <a:pathLst>
                  <a:path extrusionOk="0" h="1850" w="4199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g1c2396f1df5_3_69"/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rect b="b" l="l" r="r" t="t"/>
                <a:pathLst>
                  <a:path extrusionOk="0" h="25314" w="25164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g1c2396f1df5_3_69"/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rect b="b" l="l" r="r" t="t"/>
                <a:pathLst>
                  <a:path extrusionOk="0" h="26186" w="23996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g1c2396f1df5_3_69"/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rect b="b" l="l" r="r" t="t"/>
                <a:pathLst>
                  <a:path extrusionOk="0" h="6708" w="14943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g1c2396f1df5_3_69"/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rect b="b" l="l" r="r" t="t"/>
                <a:pathLst>
                  <a:path extrusionOk="0" h="2721" w="15925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g1c2396f1df5_3_69"/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rect b="b" l="l" r="r" t="t"/>
                <a:pathLst>
                  <a:path extrusionOk="0" h="1602" w="2625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g1c2396f1df5_3_69"/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rect b="b" l="l" r="r" t="t"/>
                <a:pathLst>
                  <a:path extrusionOk="0" h="1604" w="2624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g1c2396f1df5_3_69"/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rect b="b" l="l" r="r" t="t"/>
                <a:pathLst>
                  <a:path extrusionOk="0" h="1603" w="2624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g1c2396f1df5_3_69"/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rect b="b" l="l" r="r" t="t"/>
                <a:pathLst>
                  <a:path extrusionOk="0" h="46195" w="14706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g1c2396f1df5_3_69"/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rect b="b" l="l" r="r" t="t"/>
                <a:pathLst>
                  <a:path extrusionOk="0" h="48706" w="15776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g1c2396f1df5_3_69"/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rect b="b" l="l" r="r" t="t"/>
                <a:pathLst>
                  <a:path extrusionOk="0" h="6294" w="1493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g1c2396f1df5_3_69"/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rect b="b" l="l" r="r" t="t"/>
                <a:pathLst>
                  <a:path extrusionOk="0" h="2307" w="1597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g1c2396f1df5_3_69"/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rect b="b" l="l" r="r" t="t"/>
                <a:pathLst>
                  <a:path extrusionOk="0" h="1651" w="2587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g1c2396f1df5_3_69"/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rect b="b" l="l" r="r" t="t"/>
                <a:pathLst>
                  <a:path extrusionOk="0" h="1650" w="2587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g1c2396f1df5_3_69"/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rect b="b" l="l" r="r" t="t"/>
                <a:pathLst>
                  <a:path extrusionOk="0" h="1650" w="2587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g1c2396f1df5_3_69"/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rect b="b" l="l" r="r" t="t"/>
                <a:pathLst>
                  <a:path extrusionOk="0" h="46395" w="1349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g1c2396f1df5_3_69"/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rect b="b" l="l" r="r" t="t"/>
                <a:pathLst>
                  <a:path extrusionOk="0" h="48644" w="14645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g1c2396f1df5_3_69"/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rect b="b" l="l" r="r" t="t"/>
                <a:pathLst>
                  <a:path extrusionOk="0" h="4380" w="5382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g1c2396f1df5_3_69"/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rect b="b" l="l" r="r" t="t"/>
                <a:pathLst>
                  <a:path extrusionOk="0" h="6026" w="870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g1c2396f1df5_3_69"/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rect b="b" l="l" r="r" t="t"/>
                <a:pathLst>
                  <a:path extrusionOk="0" h="16203" w="25817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g1c2396f1df5_3_69"/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rect b="b" l="l" r="r" t="t"/>
                <a:pathLst>
                  <a:path extrusionOk="0" h="14876" w="27322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g1c2396f1df5_3_69"/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rect b="b" l="l" r="r" t="t"/>
                <a:pathLst>
                  <a:path extrusionOk="0" h="3207" w="1686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g1c2396f1df5_3_69"/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rect b="b" l="l" r="r" t="t"/>
                <a:pathLst>
                  <a:path extrusionOk="0" h="3208" w="1686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g1c2396f1df5_3_69"/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rect b="b" l="l" r="r" t="t"/>
                <a:pathLst>
                  <a:path extrusionOk="0" h="35125" w="2403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g1c2396f1df5_3_69"/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rect b="b" l="l" r="r" t="t"/>
                <a:pathLst>
                  <a:path extrusionOk="0" h="29696" w="3312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g1c2396f1df5_3_69"/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rect b="b" l="l" r="r" t="t"/>
                <a:pathLst>
                  <a:path extrusionOk="0" h="738" w="883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g1c2396f1df5_3_69"/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rect b="b" l="l" r="r" t="t"/>
                <a:pathLst>
                  <a:path extrusionOk="0" h="738" w="881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g1c2396f1df5_3_69"/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rect b="b" l="l" r="r" t="t"/>
                <a:pathLst>
                  <a:path extrusionOk="0" h="739" w="881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g1c2396f1df5_3_69"/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rect b="b" l="l" r="r" t="t"/>
                <a:pathLst>
                  <a:path extrusionOk="0" h="738" w="881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g1c2396f1df5_3_69"/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rect b="b" l="l" r="r" t="t"/>
                <a:pathLst>
                  <a:path extrusionOk="0" h="738" w="881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g1c2396f1df5_3_69"/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rect b="b" l="l" r="r" t="t"/>
                <a:pathLst>
                  <a:path extrusionOk="0" h="738" w="882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g1c2396f1df5_3_69"/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rect b="b" l="l" r="r" t="t"/>
                <a:pathLst>
                  <a:path extrusionOk="0" h="39978" w="26735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g1c2396f1df5_3_69"/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rect b="b" l="l" r="r" t="t"/>
                <a:pathLst>
                  <a:path extrusionOk="0" h="20222" w="12582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g1c2396f1df5_3_69"/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rect b="b" l="l" r="r" t="t"/>
                <a:pathLst>
                  <a:path extrusionOk="0" h="900" w="156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g1c2396f1df5_3_69"/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rect b="b" l="l" r="r" t="t"/>
                <a:pathLst>
                  <a:path extrusionOk="0" h="849" w="692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g1c2396f1df5_3_69"/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rect b="b" l="l" r="r" t="t"/>
                <a:pathLst>
                  <a:path extrusionOk="0" h="851" w="694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g1c2396f1df5_3_69"/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rect b="b" l="l" r="r" t="t"/>
                <a:pathLst>
                  <a:path extrusionOk="0" h="840" w="1721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g1c2396f1df5_3_69"/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rect b="b" l="l" r="r" t="t"/>
                <a:pathLst>
                  <a:path extrusionOk="0" h="883" w="1734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g1c2396f1df5_3_69"/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rect b="b" l="l" r="r" t="t"/>
                <a:pathLst>
                  <a:path extrusionOk="0" h="3614" w="1267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g1c2396f1df5_3_69"/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rect b="b" l="l" r="r" t="t"/>
                <a:pathLst>
                  <a:path extrusionOk="0" h="10098" w="12952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g1c2396f1df5_3_69"/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rect b="b" l="l" r="r" t="t"/>
                <a:pathLst>
                  <a:path extrusionOk="0" h="3358" w="3762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g1c2396f1df5_3_69"/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rect b="b" l="l" r="r" t="t"/>
                <a:pathLst>
                  <a:path extrusionOk="0" h="2102" w="164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g1c2396f1df5_3_69"/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rect b="b" l="l" r="r" t="t"/>
                <a:pathLst>
                  <a:path extrusionOk="0" h="8977" w="6629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g1c2396f1df5_3_69"/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rect b="b" l="l" r="r" t="t"/>
                <a:pathLst>
                  <a:path extrusionOk="0" h="7044" w="2795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g1c2396f1df5_3_69"/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rect b="b" l="l" r="r" t="t"/>
                <a:pathLst>
                  <a:path extrusionOk="0" h="7757" w="9755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g1c2396f1df5_3_69"/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rect b="b" l="l" r="r" t="t"/>
                <a:pathLst>
                  <a:path extrusionOk="0" h="34300" w="13928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g1c2396f1df5_3_69"/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rect b="b" l="l" r="r" t="t"/>
                <a:pathLst>
                  <a:path extrusionOk="0" h="8257" w="8925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1c2396f1df5_3_69"/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rect b="b" l="l" r="r" t="t"/>
                <a:pathLst>
                  <a:path extrusionOk="0" h="3213" w="1063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1c2396f1df5_3_69"/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rect b="b" l="l" r="r" t="t"/>
                <a:pathLst>
                  <a:path extrusionOk="0" h="3195" w="1062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g1c2396f1df5_3_69"/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rect b="b" l="l" r="r" t="t"/>
                <a:pathLst>
                  <a:path extrusionOk="0" h="3085" w="1047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g1c2396f1df5_3_69"/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rect b="b" l="l" r="r" t="t"/>
                <a:pathLst>
                  <a:path extrusionOk="0" h="32794" w="13632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g1c2396f1df5_3_69"/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rect b="b" l="l" r="r" t="t"/>
                <a:pathLst>
                  <a:path extrusionOk="0" h="33756" w="14044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g1c2396f1df5_3_69"/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rect b="b" l="l" r="r" t="t"/>
                <a:pathLst>
                  <a:path extrusionOk="0" h="21509" w="4857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1c2396f1df5_3_69"/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rect b="b" l="l" r="r" t="t"/>
                <a:pathLst>
                  <a:path extrusionOk="0" h="18093" w="3879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g1c2396f1df5_3_69"/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rect b="b" l="l" r="r" t="t"/>
                <a:pathLst>
                  <a:path extrusionOk="0" h="4495" w="3837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g1c2396f1df5_3_69"/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rect b="b" l="l" r="r" t="t"/>
                <a:pathLst>
                  <a:path extrusionOk="0" h="25863" w="12031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1c2396f1df5_3_69"/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rect b="b" l="l" r="r" t="t"/>
                <a:pathLst>
                  <a:path extrusionOk="0" h="7941" w="7263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g1c2396f1df5_3_69"/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rect b="b" l="l" r="r" t="t"/>
                <a:pathLst>
                  <a:path extrusionOk="0" h="2439" w="709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g1c2396f1df5_3_69"/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rect b="b" l="l" r="r" t="t"/>
                <a:pathLst>
                  <a:path extrusionOk="0" h="2444" w="70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1c2396f1df5_3_69"/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rect b="b" l="l" r="r" t="t"/>
                <a:pathLst>
                  <a:path extrusionOk="0" h="2376" w="674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g1c2396f1df5_3_69"/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rect b="b" l="l" r="r" t="t"/>
                <a:pathLst>
                  <a:path extrusionOk="0" h="27041" w="13128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g1c2396f1df5_3_69"/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rect b="b" l="l" r="r" t="t"/>
                <a:pathLst>
                  <a:path extrusionOk="0" h="57489" w="20889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g1c2396f1df5_3_69"/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rect b="b" l="l" r="r" t="t"/>
                <a:pathLst>
                  <a:path extrusionOk="0" h="7449" w="9278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1c2396f1df5_3_69"/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rect b="b" l="l" r="r" t="t"/>
                <a:pathLst>
                  <a:path extrusionOk="0" h="58759" w="20989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g1c2396f1df5_3_69"/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rect b="b" l="l" r="r" t="t"/>
                <a:pathLst>
                  <a:path extrusionOk="0" h="2696" w="11588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g1c2396f1df5_3_69"/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rect b="b" l="l" r="r" t="t"/>
                <a:pathLst>
                  <a:path extrusionOk="0" h="14376" w="238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g1c2396f1df5_3_69"/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rect b="b" l="l" r="r" t="t"/>
                <a:pathLst>
                  <a:path extrusionOk="0" h="30526" w="1871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g1c2396f1df5_3_69"/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rect b="b" l="l" r="r" t="t"/>
                <a:pathLst>
                  <a:path extrusionOk="0" h="35794" w="22454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g1c2396f1df5_3_69"/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rect b="b" l="l" r="r" t="t"/>
                <a:pathLst>
                  <a:path extrusionOk="0" h="26420" w="16687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g1c2396f1df5_3_69"/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rect b="b" l="l" r="r" t="t"/>
                <a:pathLst>
                  <a:path extrusionOk="0" h="26650" w="19995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g1c2396f1df5_3_69"/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rect b="b" l="l" r="r" t="t"/>
                <a:pathLst>
                  <a:path extrusionOk="0" h="1564" w="760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g1c2396f1df5_3_69"/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rect b="b" l="l" r="r" t="t"/>
                <a:pathLst>
                  <a:path extrusionOk="0" h="616" w="1275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1c2396f1df5_3_69"/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rect b="b" l="l" r="r" t="t"/>
                <a:pathLst>
                  <a:path extrusionOk="0" h="17617" w="12318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g1c2396f1df5_3_69"/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rect b="b" l="l" r="r" t="t"/>
                <a:pathLst>
                  <a:path extrusionOk="0" h="834" w="679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1c2396f1df5_3_69"/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rect b="b" l="l" r="r" t="t"/>
                <a:pathLst>
                  <a:path extrusionOk="0" h="835" w="679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1c2396f1df5_3_69"/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rect b="b" l="l" r="r" t="t"/>
                <a:pathLst>
                  <a:path extrusionOk="0" h="823" w="1686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1c2396f1df5_3_69"/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rect b="b" l="l" r="r" t="t"/>
                <a:pathLst>
                  <a:path extrusionOk="0" h="865" w="170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1c2396f1df5_3_69"/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rect b="b" l="l" r="r" t="t"/>
                <a:pathLst>
                  <a:path extrusionOk="0" h="3545" w="1242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g1c2396f1df5_3_69"/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rect b="b" l="l" r="r" t="t"/>
                <a:pathLst>
                  <a:path extrusionOk="0" h="1371" w="1973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g1c2396f1df5_3_69"/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rect b="b" l="l" r="r" t="t"/>
                <a:pathLst>
                  <a:path extrusionOk="0" h="8947" w="13918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g1c2396f1df5_3_69"/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rect b="b" l="l" r="r" t="t"/>
                <a:pathLst>
                  <a:path extrusionOk="0" h="8055" w="6222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g1c2396f1df5_3_69"/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rect b="b" l="l" r="r" t="t"/>
                <a:pathLst>
                  <a:path extrusionOk="0" h="3292" w="3691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g1c2396f1df5_3_69"/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rect b="b" l="l" r="r" t="t"/>
                <a:pathLst>
                  <a:path extrusionOk="0" h="2062" w="1604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g1c2396f1df5_3_69"/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rect b="b" l="l" r="r" t="t"/>
                <a:pathLst>
                  <a:path extrusionOk="0" h="21489" w="22956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g1c2396f1df5_3_69"/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rect b="b" l="l" r="r" t="t"/>
                <a:pathLst>
                  <a:path extrusionOk="0" h="6704" w="9496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g1c2396f1df5_3_69"/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rect b="b" l="l" r="r" t="t"/>
                <a:pathLst>
                  <a:path extrusionOk="0" h="2527" w="1057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g1c2396f1df5_3_69"/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rect b="b" l="l" r="r" t="t"/>
                <a:pathLst>
                  <a:path extrusionOk="0" h="2507" w="1054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g1c2396f1df5_3_69"/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rect b="b" l="l" r="r" t="t"/>
                <a:pathLst>
                  <a:path extrusionOk="0" h="2403" w="1038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g1c2396f1df5_3_69"/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rect b="b" l="l" r="r" t="t"/>
                <a:pathLst>
                  <a:path extrusionOk="0" h="23765" w="23576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g1c2396f1df5_3_69"/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rect b="b" l="l" r="r" t="t"/>
                <a:pathLst>
                  <a:path extrusionOk="0" h="5155" w="2619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g1c2396f1df5_3_69"/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rect b="b" l="l" r="r" t="t"/>
                <a:pathLst>
                  <a:path extrusionOk="0" h="10812" w="8865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9" name="Google Shape;739;g1c2396f1df5_3_69"/>
          <p:cNvSpPr txBox="1"/>
          <p:nvPr>
            <p:ph type="title"/>
          </p:nvPr>
        </p:nvSpPr>
        <p:spPr>
          <a:xfrm>
            <a:off x="1159050" y="1655525"/>
            <a:ext cx="40476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Q n A SESSION :)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3"/>
          <p:cNvSpPr txBox="1"/>
          <p:nvPr>
            <p:ph idx="1" type="body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/>
          <p:nvPr/>
        </p:nvSpPr>
        <p:spPr>
          <a:xfrm>
            <a:off x="0" y="781800"/>
            <a:ext cx="9144000" cy="429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7"/>
          <p:cNvSpPr txBox="1"/>
          <p:nvPr>
            <p:ph type="title"/>
          </p:nvPr>
        </p:nvSpPr>
        <p:spPr>
          <a:xfrm>
            <a:off x="2519175" y="266700"/>
            <a:ext cx="382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TEAM MEMBERS</a:t>
            </a:r>
            <a:endParaRPr/>
          </a:p>
        </p:txBody>
      </p:sp>
      <p:pic>
        <p:nvPicPr>
          <p:cNvPr id="244" name="Google Shape;2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813" y="915600"/>
            <a:ext cx="5730375" cy="4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/>
          <p:nvPr/>
        </p:nvSpPr>
        <p:spPr>
          <a:xfrm>
            <a:off x="1021589" y="439846"/>
            <a:ext cx="6732396" cy="4298608"/>
          </a:xfrm>
          <a:custGeom>
            <a:rect b="b" l="l" r="r" t="t"/>
            <a:pathLst>
              <a:path extrusionOk="0" h="170783" w="267477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6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51" name="Google Shape;251;p6"/>
            <p:cNvSpPr/>
            <p:nvPr/>
          </p:nvSpPr>
          <p:spPr>
            <a:xfrm>
              <a:off x="7111505" y="2523971"/>
              <a:ext cx="349823" cy="349788"/>
            </a:xfrm>
            <a:custGeom>
              <a:rect b="b" l="l" r="r" t="t"/>
              <a:pathLst>
                <a:path extrusionOk="0" h="20378" w="2038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40486" y="2677614"/>
              <a:ext cx="38656" cy="37197"/>
            </a:xfrm>
            <a:custGeom>
              <a:rect b="b" l="l" r="r" t="t"/>
              <a:pathLst>
                <a:path extrusionOk="0" h="2167" w="2252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267792" y="2677614"/>
              <a:ext cx="38673" cy="37197"/>
            </a:xfrm>
            <a:custGeom>
              <a:rect b="b" l="l" r="r" t="t"/>
              <a:pathLst>
                <a:path extrusionOk="0" h="2167" w="2253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7195116" y="2677614"/>
              <a:ext cx="38673" cy="37197"/>
            </a:xfrm>
            <a:custGeom>
              <a:rect b="b" l="l" r="r" t="t"/>
              <a:pathLst>
                <a:path extrusionOk="0" h="2167" w="2253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6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56" name="Google Shape;256;p6"/>
            <p:cNvSpPr/>
            <p:nvPr/>
          </p:nvSpPr>
          <p:spPr>
            <a:xfrm>
              <a:off x="4764618" y="3736250"/>
              <a:ext cx="902810" cy="890452"/>
            </a:xfrm>
            <a:custGeom>
              <a:rect b="b" l="l" r="r" t="t"/>
              <a:pathLst>
                <a:path extrusionOk="0" h="51876" w="52596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1516675" y="2313019"/>
              <a:ext cx="559819" cy="552095"/>
            </a:xfrm>
            <a:custGeom>
              <a:rect b="b" l="l" r="r" t="t"/>
              <a:pathLst>
                <a:path extrusionOk="0" h="32164" w="32614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6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rect b="b" l="l" r="r" t="t"/>
                <a:pathLst>
                  <a:path extrusionOk="0" h="17863" w="17865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rect b="b" l="l" r="r" t="t"/>
                <a:pathLst>
                  <a:path extrusionOk="0" h="1899" w="1974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rect b="b" l="l" r="r" t="t"/>
                <a:pathLst>
                  <a:path extrusionOk="0" h="1899" w="1976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rect b="b" l="l" r="r" t="t"/>
                <a:pathLst>
                  <a:path extrusionOk="0" h="1899" w="1974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3" name="Google Shape;263;p6"/>
          <p:cNvSpPr/>
          <p:nvPr/>
        </p:nvSpPr>
        <p:spPr>
          <a:xfrm>
            <a:off x="2945574" y="4966620"/>
            <a:ext cx="353874" cy="77345"/>
          </a:xfrm>
          <a:custGeom>
            <a:rect b="b" l="l" r="r" t="t"/>
            <a:pathLst>
              <a:path extrusionOk="0" h="4506" w="20616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2818862" y="5022715"/>
            <a:ext cx="97360" cy="25696"/>
          </a:xfrm>
          <a:custGeom>
            <a:rect b="b" l="l" r="r" t="t"/>
            <a:pathLst>
              <a:path extrusionOk="0" h="1497" w="5672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6"/>
          <p:cNvGrpSpPr/>
          <p:nvPr/>
        </p:nvGrpSpPr>
        <p:grpSpPr>
          <a:xfrm>
            <a:off x="2076510" y="2536605"/>
            <a:ext cx="4977901" cy="2606900"/>
            <a:chOff x="2076510" y="2536605"/>
            <a:chExt cx="4977901" cy="2606900"/>
          </a:xfrm>
        </p:grpSpPr>
        <p:sp>
          <p:nvSpPr>
            <p:cNvPr id="266" name="Google Shape;266;p6"/>
            <p:cNvSpPr/>
            <p:nvPr/>
          </p:nvSpPr>
          <p:spPr>
            <a:xfrm>
              <a:off x="2818862" y="4881464"/>
              <a:ext cx="480586" cy="166947"/>
            </a:xfrm>
            <a:custGeom>
              <a:rect b="b" l="l" r="r" t="t"/>
              <a:pathLst>
                <a:path extrusionOk="0" h="9726" w="27998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584113" y="3520795"/>
              <a:ext cx="509371" cy="1410929"/>
            </a:xfrm>
            <a:custGeom>
              <a:rect b="b" l="l" r="r" t="t"/>
              <a:pathLst>
                <a:path extrusionOk="0" h="82198" w="29675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076510" y="4738291"/>
              <a:ext cx="425383" cy="353582"/>
            </a:xfrm>
            <a:custGeom>
              <a:rect b="b" l="l" r="r" t="t"/>
              <a:pathLst>
                <a:path extrusionOk="0" h="20599" w="24782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200304" y="4906319"/>
              <a:ext cx="301589" cy="185554"/>
            </a:xfrm>
            <a:custGeom>
              <a:rect b="b" l="l" r="r" t="t"/>
              <a:pathLst>
                <a:path extrusionOk="0" h="10810" w="1757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076510" y="4849949"/>
              <a:ext cx="97343" cy="57211"/>
            </a:xfrm>
            <a:custGeom>
              <a:rect b="b" l="l" r="r" t="t"/>
              <a:pathLst>
                <a:path extrusionOk="0" h="3333" w="5671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144947" y="3543058"/>
              <a:ext cx="747570" cy="1343350"/>
            </a:xfrm>
            <a:custGeom>
              <a:rect b="b" l="l" r="r" t="t"/>
              <a:pathLst>
                <a:path extrusionOk="0" h="78261" w="43552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741104" y="3057855"/>
              <a:ext cx="627690" cy="621991"/>
            </a:xfrm>
            <a:custGeom>
              <a:rect b="b" l="l" r="r" t="t"/>
              <a:pathLst>
                <a:path extrusionOk="0" h="36236" w="36568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428873" y="2953286"/>
              <a:ext cx="553194" cy="758264"/>
            </a:xfrm>
            <a:custGeom>
              <a:rect b="b" l="l" r="r" t="t"/>
              <a:pathLst>
                <a:path extrusionOk="0" h="44175" w="32228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643796" y="2820154"/>
              <a:ext cx="150194" cy="226990"/>
            </a:xfrm>
            <a:custGeom>
              <a:rect b="b" l="l" r="r" t="t"/>
              <a:pathLst>
                <a:path extrusionOk="0" h="13224" w="875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0340" y="2803744"/>
              <a:ext cx="107195" cy="119365"/>
            </a:xfrm>
            <a:custGeom>
              <a:rect b="b" l="l" r="r" t="t"/>
              <a:pathLst>
                <a:path extrusionOk="0" h="6954" w="6245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2950638" y="3187382"/>
              <a:ext cx="7656" cy="239314"/>
            </a:xfrm>
            <a:custGeom>
              <a:rect b="b" l="l" r="r" t="t"/>
              <a:pathLst>
                <a:path extrusionOk="0" h="13942" w="446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2635385" y="2940309"/>
              <a:ext cx="130317" cy="155996"/>
            </a:xfrm>
            <a:custGeom>
              <a:rect b="b" l="l" r="r" t="t"/>
              <a:pathLst>
                <a:path extrusionOk="0" h="9088" w="7592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2765685" y="2939348"/>
              <a:ext cx="51306" cy="142246"/>
            </a:xfrm>
            <a:custGeom>
              <a:rect b="b" l="l" r="r" t="t"/>
              <a:pathLst>
                <a:path extrusionOk="0" h="8287" w="2989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2639934" y="2624490"/>
              <a:ext cx="254059" cy="257612"/>
            </a:xfrm>
            <a:custGeom>
              <a:rect b="b" l="l" r="r" t="t"/>
              <a:pathLst>
                <a:path extrusionOk="0" h="15008" w="14801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2532498" y="2536605"/>
              <a:ext cx="368292" cy="257338"/>
            </a:xfrm>
            <a:custGeom>
              <a:rect b="b" l="l" r="r" t="t"/>
              <a:pathLst>
                <a:path extrusionOk="0" h="14992" w="21456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604162" y="2713920"/>
              <a:ext cx="96364" cy="91301"/>
            </a:xfrm>
            <a:custGeom>
              <a:rect b="b" l="l" r="r" t="t"/>
              <a:pathLst>
                <a:path extrusionOk="0" h="5319" w="5614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2861826" y="2682164"/>
              <a:ext cx="47993" cy="75989"/>
            </a:xfrm>
            <a:custGeom>
              <a:rect b="b" l="l" r="r" t="t"/>
              <a:pathLst>
                <a:path extrusionOk="0" h="4427" w="2796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2830586" y="2713473"/>
              <a:ext cx="15775" cy="13251"/>
            </a:xfrm>
            <a:custGeom>
              <a:rect b="b" l="l" r="r" t="t"/>
              <a:pathLst>
                <a:path extrusionOk="0" h="772" w="919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803276" y="2687571"/>
              <a:ext cx="36201" cy="22589"/>
            </a:xfrm>
            <a:custGeom>
              <a:rect b="b" l="l" r="r" t="t"/>
              <a:pathLst>
                <a:path extrusionOk="0" h="1316" w="2109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2822587" y="2773688"/>
              <a:ext cx="58824" cy="17251"/>
            </a:xfrm>
            <a:custGeom>
              <a:rect b="b" l="l" r="r" t="t"/>
              <a:pathLst>
                <a:path extrusionOk="0" h="1005" w="3427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128364" y="2716374"/>
              <a:ext cx="1082579" cy="1077069"/>
            </a:xfrm>
            <a:custGeom>
              <a:rect b="b" l="l" r="r" t="t"/>
              <a:pathLst>
                <a:path extrusionOk="0" h="62748" w="63069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260569" y="3658681"/>
              <a:ext cx="107230" cy="55718"/>
            </a:xfrm>
            <a:custGeom>
              <a:rect b="b" l="l" r="r" t="t"/>
              <a:pathLst>
                <a:path extrusionOk="0" h="3246" w="6247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260483" y="3556378"/>
              <a:ext cx="128858" cy="135003"/>
            </a:xfrm>
            <a:custGeom>
              <a:rect b="b" l="l" r="r" t="t"/>
              <a:pathLst>
                <a:path extrusionOk="0" h="7865" w="7507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154644" y="3536793"/>
              <a:ext cx="183683" cy="193553"/>
            </a:xfrm>
            <a:custGeom>
              <a:rect b="b" l="l" r="r" t="t"/>
              <a:pathLst>
                <a:path extrusionOk="0" h="11276" w="10701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3210327" y="3514152"/>
              <a:ext cx="106303" cy="72505"/>
            </a:xfrm>
            <a:custGeom>
              <a:rect b="b" l="l" r="r" t="t"/>
              <a:pathLst>
                <a:path extrusionOk="0" h="4224" w="6193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3268585" y="3626892"/>
              <a:ext cx="78084" cy="29301"/>
            </a:xfrm>
            <a:custGeom>
              <a:rect b="b" l="l" r="r" t="t"/>
              <a:pathLst>
                <a:path extrusionOk="0" h="1707" w="4549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264929" y="3654682"/>
              <a:ext cx="88177" cy="33060"/>
            </a:xfrm>
            <a:custGeom>
              <a:rect b="b" l="l" r="r" t="t"/>
              <a:pathLst>
                <a:path extrusionOk="0" h="1926" w="5137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3261135" y="3683107"/>
              <a:ext cx="67149" cy="25439"/>
            </a:xfrm>
            <a:custGeom>
              <a:rect b="b" l="l" r="r" t="t"/>
              <a:pathLst>
                <a:path extrusionOk="0" h="1482" w="3912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2442348" y="3057855"/>
              <a:ext cx="792525" cy="676747"/>
            </a:xfrm>
            <a:custGeom>
              <a:rect b="b" l="l" r="r" t="t"/>
              <a:pathLst>
                <a:path extrusionOk="0" h="39426" w="46171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2524654" y="3286973"/>
              <a:ext cx="416526" cy="398794"/>
            </a:xfrm>
            <a:custGeom>
              <a:rect b="b" l="l" r="r" t="t"/>
              <a:pathLst>
                <a:path extrusionOk="0" h="23233" w="24266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731492" y="3209353"/>
              <a:ext cx="481118" cy="313639"/>
            </a:xfrm>
            <a:custGeom>
              <a:rect b="b" l="l" r="r" t="t"/>
              <a:pathLst>
                <a:path extrusionOk="0" h="18272" w="28029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2632622" y="2747975"/>
              <a:ext cx="37437" cy="20323"/>
            </a:xfrm>
            <a:custGeom>
              <a:rect b="b" l="l" r="r" t="t"/>
              <a:pathLst>
                <a:path extrusionOk="0" h="1184" w="2181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3414333" y="3559742"/>
              <a:ext cx="70754" cy="49143"/>
            </a:xfrm>
            <a:custGeom>
              <a:rect b="b" l="l" r="r" t="t"/>
              <a:pathLst>
                <a:path extrusionOk="0" h="2863" w="4122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3437471" y="3546783"/>
              <a:ext cx="70754" cy="49143"/>
            </a:xfrm>
            <a:custGeom>
              <a:rect b="b" l="l" r="r" t="t"/>
              <a:pathLst>
                <a:path extrusionOk="0" h="2863" w="4122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3460627" y="3533823"/>
              <a:ext cx="70737" cy="49178"/>
            </a:xfrm>
            <a:custGeom>
              <a:rect b="b" l="l" r="r" t="t"/>
              <a:pathLst>
                <a:path extrusionOk="0" h="2865" w="4121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3423568" y="3520863"/>
              <a:ext cx="128205" cy="103076"/>
            </a:xfrm>
            <a:custGeom>
              <a:rect b="b" l="l" r="r" t="t"/>
              <a:pathLst>
                <a:path extrusionOk="0" h="6005" w="7469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3468128" y="3548001"/>
              <a:ext cx="31206" cy="18590"/>
            </a:xfrm>
            <a:custGeom>
              <a:rect b="b" l="l" r="r" t="t"/>
              <a:pathLst>
                <a:path extrusionOk="0" h="1083" w="1818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489447" y="3534527"/>
              <a:ext cx="31172" cy="18590"/>
            </a:xfrm>
            <a:custGeom>
              <a:rect b="b" l="l" r="r" t="t"/>
              <a:pathLst>
                <a:path extrusionOk="0" h="1083" w="1816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442707" y="3560944"/>
              <a:ext cx="30794" cy="18538"/>
            </a:xfrm>
            <a:custGeom>
              <a:rect b="b" l="l" r="r" t="t"/>
              <a:pathLst>
                <a:path extrusionOk="0" h="1080" w="1794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4273184" y="3064601"/>
              <a:ext cx="472999" cy="595814"/>
            </a:xfrm>
            <a:custGeom>
              <a:rect b="b" l="l" r="r" t="t"/>
              <a:pathLst>
                <a:path extrusionOk="0" h="34711" w="27556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4551480" y="3679056"/>
              <a:ext cx="458374" cy="371262"/>
            </a:xfrm>
            <a:custGeom>
              <a:rect b="b" l="l" r="r" t="t"/>
              <a:pathLst>
                <a:path extrusionOk="0" h="21629" w="26704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4479833" y="4893171"/>
              <a:ext cx="278554" cy="169298"/>
            </a:xfrm>
            <a:custGeom>
              <a:rect b="b" l="l" r="r" t="t"/>
              <a:pathLst>
                <a:path extrusionOk="0" h="9863" w="16228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4524462" y="3038527"/>
              <a:ext cx="556009" cy="691406"/>
            </a:xfrm>
            <a:custGeom>
              <a:rect b="b" l="l" r="r" t="t"/>
              <a:pathLst>
                <a:path extrusionOk="0" h="40280" w="32392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714376" y="2807383"/>
              <a:ext cx="144855" cy="258213"/>
            </a:xfrm>
            <a:custGeom>
              <a:rect b="b" l="l" r="r" t="t"/>
              <a:pathLst>
                <a:path extrusionOk="0" h="15043" w="8439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731214" y="2877433"/>
              <a:ext cx="112997" cy="100724"/>
            </a:xfrm>
            <a:custGeom>
              <a:rect b="b" l="l" r="r" t="t"/>
              <a:pathLst>
                <a:path extrusionOk="0" h="5868" w="6583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789352" y="2991615"/>
              <a:ext cx="91472" cy="138779"/>
            </a:xfrm>
            <a:custGeom>
              <a:rect b="b" l="l" r="r" t="t"/>
              <a:pathLst>
                <a:path extrusionOk="0" h="8085" w="5329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703630" y="2994018"/>
              <a:ext cx="91472" cy="138779"/>
            </a:xfrm>
            <a:custGeom>
              <a:rect b="b" l="l" r="r" t="t"/>
              <a:pathLst>
                <a:path extrusionOk="0" h="8085" w="5329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476366" y="3702315"/>
              <a:ext cx="351917" cy="1197413"/>
            </a:xfrm>
            <a:custGeom>
              <a:rect b="b" l="l" r="r" t="t"/>
              <a:pathLst>
                <a:path extrusionOk="0" h="69759" w="20502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780684" y="3679056"/>
              <a:ext cx="327697" cy="1220672"/>
            </a:xfrm>
            <a:custGeom>
              <a:rect b="b" l="l" r="r" t="t"/>
              <a:pathLst>
                <a:path extrusionOk="0" h="71114" w="19091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4593637" y="4893136"/>
              <a:ext cx="164750" cy="78461"/>
            </a:xfrm>
            <a:custGeom>
              <a:rect b="b" l="l" r="r" t="t"/>
              <a:pathLst>
                <a:path extrusionOk="0" h="4571" w="9598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703339" y="4935637"/>
              <a:ext cx="55048" cy="126832"/>
            </a:xfrm>
            <a:custGeom>
              <a:rect b="b" l="l" r="r" t="t"/>
              <a:pathLst>
                <a:path extrusionOk="0" h="7389" w="3207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4817228" y="4893171"/>
              <a:ext cx="271224" cy="169298"/>
            </a:xfrm>
            <a:custGeom>
              <a:rect b="b" l="l" r="r" t="t"/>
              <a:pathLst>
                <a:path extrusionOk="0" h="9863" w="15801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817125" y="4892828"/>
              <a:ext cx="164853" cy="78461"/>
            </a:xfrm>
            <a:custGeom>
              <a:rect b="b" l="l" r="r" t="t"/>
              <a:pathLst>
                <a:path extrusionOk="0" h="4571" w="9604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4817228" y="4935637"/>
              <a:ext cx="55048" cy="126832"/>
            </a:xfrm>
            <a:custGeom>
              <a:rect b="b" l="l" r="r" t="t"/>
              <a:pathLst>
                <a:path extrusionOk="0" h="7389" w="3207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4634867" y="2607582"/>
              <a:ext cx="271070" cy="342991"/>
            </a:xfrm>
            <a:custGeom>
              <a:rect b="b" l="l" r="r" t="t"/>
              <a:pathLst>
                <a:path extrusionOk="0" h="19982" w="15792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4720744" y="2765157"/>
              <a:ext cx="15843" cy="13423"/>
            </a:xfrm>
            <a:custGeom>
              <a:rect b="b" l="l" r="r" t="t"/>
              <a:pathLst>
                <a:path extrusionOk="0" h="782" w="923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4823047" y="2753279"/>
              <a:ext cx="15860" cy="13406"/>
            </a:xfrm>
            <a:custGeom>
              <a:rect b="b" l="l" r="r" t="t"/>
              <a:pathLst>
                <a:path extrusionOk="0" h="781" w="924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4774917" y="2819261"/>
              <a:ext cx="28666" cy="14676"/>
            </a:xfrm>
            <a:custGeom>
              <a:rect b="b" l="l" r="r" t="t"/>
              <a:pathLst>
                <a:path extrusionOk="0" h="855" w="167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4439358" y="2591979"/>
              <a:ext cx="246816" cy="286106"/>
            </a:xfrm>
            <a:custGeom>
              <a:rect b="b" l="l" r="r" t="t"/>
              <a:pathLst>
                <a:path extrusionOk="0" h="16668" w="14379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4541335" y="2580548"/>
              <a:ext cx="282141" cy="199354"/>
            </a:xfrm>
            <a:custGeom>
              <a:rect b="b" l="l" r="r" t="t"/>
              <a:pathLst>
                <a:path extrusionOk="0" h="11614" w="16437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4742492" y="2580136"/>
              <a:ext cx="191767" cy="169848"/>
            </a:xfrm>
            <a:custGeom>
              <a:rect b="b" l="l" r="r" t="t"/>
              <a:pathLst>
                <a:path extrusionOk="0" h="9895" w="11172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4650968" y="2769809"/>
              <a:ext cx="50620" cy="13749"/>
            </a:xfrm>
            <a:custGeom>
              <a:rect b="b" l="l" r="r" t="t"/>
              <a:pathLst>
                <a:path extrusionOk="0" h="801" w="2949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4856279" y="2741899"/>
              <a:ext cx="48886" cy="15243"/>
            </a:xfrm>
            <a:custGeom>
              <a:rect b="b" l="l" r="r" t="t"/>
              <a:pathLst>
                <a:path extrusionOk="0" h="888" w="2848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4624002" y="2779885"/>
              <a:ext cx="63819" cy="59511"/>
            </a:xfrm>
            <a:custGeom>
              <a:rect b="b" l="l" r="r" t="t"/>
              <a:pathLst>
                <a:path extrusionOk="0" h="3467" w="3718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4861119" y="2748799"/>
              <a:ext cx="63837" cy="59511"/>
            </a:xfrm>
            <a:custGeom>
              <a:rect b="b" l="l" r="r" t="t"/>
              <a:pathLst>
                <a:path extrusionOk="0" h="3467" w="3719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4692628" y="2725901"/>
              <a:ext cx="174860" cy="79096"/>
            </a:xfrm>
            <a:custGeom>
              <a:rect b="b" l="l" r="r" t="t"/>
              <a:pathLst>
                <a:path extrusionOk="0" h="4608" w="10187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4739642" y="2844099"/>
              <a:ext cx="58515" cy="21765"/>
            </a:xfrm>
            <a:custGeom>
              <a:rect b="b" l="l" r="r" t="t"/>
              <a:pathLst>
                <a:path extrusionOk="0" h="1268" w="3409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4326447" y="2846948"/>
              <a:ext cx="1116600" cy="1096723"/>
            </a:xfrm>
            <a:custGeom>
              <a:rect b="b" l="l" r="r" t="t"/>
              <a:pathLst>
                <a:path extrusionOk="0" h="63893" w="65051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137493" y="3324067"/>
              <a:ext cx="81671" cy="36544"/>
            </a:xfrm>
            <a:custGeom>
              <a:rect b="b" l="l" r="r" t="t"/>
              <a:pathLst>
                <a:path extrusionOk="0" h="2129" w="4758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5147775" y="3296723"/>
              <a:ext cx="81688" cy="36527"/>
            </a:xfrm>
            <a:custGeom>
              <a:rect b="b" l="l" r="r" t="t"/>
              <a:pathLst>
                <a:path extrusionOk="0" h="2128" w="4759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158057" y="3269345"/>
              <a:ext cx="81688" cy="36544"/>
            </a:xfrm>
            <a:custGeom>
              <a:rect b="b" l="l" r="r" t="t"/>
              <a:pathLst>
                <a:path extrusionOk="0" h="2129" w="4759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5168373" y="3243940"/>
              <a:ext cx="91970" cy="152563"/>
            </a:xfrm>
            <a:custGeom>
              <a:rect b="b" l="l" r="r" t="t"/>
              <a:pathLst>
                <a:path extrusionOk="0" h="8888" w="5358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5177024" y="3295195"/>
              <a:ext cx="38570" cy="8771"/>
            </a:xfrm>
            <a:custGeom>
              <a:rect b="b" l="l" r="r" t="t"/>
              <a:pathLst>
                <a:path extrusionOk="0" h="511" w="2247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5185400" y="3268692"/>
              <a:ext cx="38656" cy="8788"/>
            </a:xfrm>
            <a:custGeom>
              <a:rect b="b" l="l" r="r" t="t"/>
              <a:pathLst>
                <a:path extrusionOk="0" h="512" w="2252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5164802" y="3324170"/>
              <a:ext cx="38656" cy="8771"/>
            </a:xfrm>
            <a:custGeom>
              <a:rect b="b" l="l" r="r" t="t"/>
              <a:pathLst>
                <a:path extrusionOk="0" h="511" w="2252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4350083" y="3576289"/>
              <a:ext cx="68626" cy="53023"/>
            </a:xfrm>
            <a:custGeom>
              <a:rect b="b" l="l" r="r" t="t"/>
              <a:pathLst>
                <a:path extrusionOk="0" h="3089" w="3998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350838" y="3548997"/>
              <a:ext cx="68591" cy="53023"/>
            </a:xfrm>
            <a:custGeom>
              <a:rect b="b" l="l" r="r" t="t"/>
              <a:pathLst>
                <a:path extrusionOk="0" h="3089" w="3996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351593" y="3521739"/>
              <a:ext cx="68591" cy="53006"/>
            </a:xfrm>
            <a:custGeom>
              <a:rect b="b" l="l" r="r" t="t"/>
              <a:pathLst>
                <a:path extrusionOk="0" h="3088" w="3996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4332763" y="3500609"/>
              <a:ext cx="88177" cy="148014"/>
            </a:xfrm>
            <a:custGeom>
              <a:rect b="b" l="l" r="r" t="t"/>
              <a:pathLst>
                <a:path extrusionOk="0" h="8623" w="5137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4369823" y="3553082"/>
              <a:ext cx="31515" cy="20169"/>
            </a:xfrm>
            <a:custGeom>
              <a:rect b="b" l="l" r="r" t="t"/>
              <a:pathLst>
                <a:path extrusionOk="0" h="1175" w="1836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4371865" y="3527180"/>
              <a:ext cx="31584" cy="20238"/>
            </a:xfrm>
            <a:custGeom>
              <a:rect b="b" l="l" r="r" t="t"/>
              <a:pathLst>
                <a:path extrusionOk="0" h="1179" w="184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4370543" y="3582417"/>
              <a:ext cx="31137" cy="20186"/>
            </a:xfrm>
            <a:custGeom>
              <a:rect b="b" l="l" r="r" t="t"/>
              <a:pathLst>
                <a:path extrusionOk="0" h="1176" w="1814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4640858" y="2800637"/>
              <a:ext cx="29610" cy="15346"/>
            </a:xfrm>
            <a:custGeom>
              <a:rect b="b" l="l" r="r" t="t"/>
              <a:pathLst>
                <a:path extrusionOk="0" h="894" w="1725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883211" y="2766633"/>
              <a:ext cx="29558" cy="15363"/>
            </a:xfrm>
            <a:custGeom>
              <a:rect b="b" l="l" r="r" t="t"/>
              <a:pathLst>
                <a:path extrusionOk="0" h="895" w="1722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4794862" y="3935329"/>
              <a:ext cx="4308" cy="437862"/>
            </a:xfrm>
            <a:custGeom>
              <a:rect b="b" l="l" r="r" t="t"/>
              <a:pathLst>
                <a:path extrusionOk="0" h="25509" w="251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418585" y="2724133"/>
              <a:ext cx="635826" cy="562360"/>
            </a:xfrm>
            <a:custGeom>
              <a:rect b="b" l="l" r="r" t="t"/>
              <a:pathLst>
                <a:path extrusionOk="0" h="32762" w="37042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93456" y="3964750"/>
              <a:ext cx="287033" cy="998505"/>
            </a:xfrm>
            <a:custGeom>
              <a:rect b="b" l="l" r="r" t="t"/>
              <a:pathLst>
                <a:path extrusionOk="0" h="58171" w="16722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192179" y="4915743"/>
              <a:ext cx="428747" cy="218528"/>
            </a:xfrm>
            <a:custGeom>
              <a:rect b="b" l="l" r="r" t="t"/>
              <a:pathLst>
                <a:path extrusionOk="0" h="12731" w="24978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192179" y="5044274"/>
              <a:ext cx="313261" cy="89996"/>
            </a:xfrm>
            <a:custGeom>
              <a:rect b="b" l="l" r="r" t="t"/>
              <a:pathLst>
                <a:path extrusionOk="0" h="5243" w="1825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6531720" y="5081660"/>
              <a:ext cx="89207" cy="31343"/>
            </a:xfrm>
            <a:custGeom>
              <a:rect b="b" l="l" r="r" t="t"/>
              <a:pathLst>
                <a:path extrusionOk="0" h="1826" w="5197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364275" y="4917991"/>
              <a:ext cx="187304" cy="73998"/>
            </a:xfrm>
            <a:custGeom>
              <a:rect b="b" l="l" r="r" t="t"/>
              <a:pathLst>
                <a:path extrusionOk="0" h="4311" w="10912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5994713" y="3042938"/>
              <a:ext cx="648974" cy="461721"/>
            </a:xfrm>
            <a:custGeom>
              <a:rect b="b" l="l" r="r" t="t"/>
              <a:pathLst>
                <a:path extrusionOk="0" h="26899" w="37808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288303" y="3226055"/>
              <a:ext cx="168595" cy="146761"/>
            </a:xfrm>
            <a:custGeom>
              <a:rect b="b" l="l" r="r" t="t"/>
              <a:pathLst>
                <a:path extrusionOk="0" h="8550" w="9822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323783" y="3022701"/>
              <a:ext cx="337927" cy="336503"/>
            </a:xfrm>
            <a:custGeom>
              <a:rect b="b" l="l" r="r" t="t"/>
              <a:pathLst>
                <a:path extrusionOk="0" h="19604" w="19687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5803443" y="3406081"/>
              <a:ext cx="241357" cy="139311"/>
            </a:xfrm>
            <a:custGeom>
              <a:rect b="b" l="l" r="r" t="t"/>
              <a:pathLst>
                <a:path extrusionOk="0" h="8116" w="14061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5904133" y="3404210"/>
              <a:ext cx="104569" cy="35686"/>
            </a:xfrm>
            <a:custGeom>
              <a:rect b="b" l="l" r="r" t="t"/>
              <a:pathLst>
                <a:path extrusionOk="0" h="2079" w="6092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5950479" y="3448770"/>
              <a:ext cx="22486" cy="43839"/>
            </a:xfrm>
            <a:custGeom>
              <a:rect b="b" l="l" r="r" t="t"/>
              <a:pathLst>
                <a:path extrusionOk="0" h="2554" w="131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5942257" y="3458348"/>
              <a:ext cx="21147" cy="7759"/>
            </a:xfrm>
            <a:custGeom>
              <a:rect b="b" l="l" r="r" t="t"/>
              <a:pathLst>
                <a:path extrusionOk="0" h="452" w="1232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829019" y="3508161"/>
              <a:ext cx="74324" cy="22864"/>
            </a:xfrm>
            <a:custGeom>
              <a:rect b="b" l="l" r="r" t="t"/>
              <a:pathLst>
                <a:path extrusionOk="0" h="1332" w="433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811408" y="3498034"/>
              <a:ext cx="63287" cy="20238"/>
            </a:xfrm>
            <a:custGeom>
              <a:rect b="b" l="l" r="r" t="t"/>
              <a:pathLst>
                <a:path extrusionOk="0" h="1179" w="3687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5876154" y="3519507"/>
              <a:ext cx="53555" cy="16375"/>
            </a:xfrm>
            <a:custGeom>
              <a:rect b="b" l="l" r="r" t="t"/>
              <a:pathLst>
                <a:path extrusionOk="0" h="954" w="312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6428215" y="4925149"/>
              <a:ext cx="428421" cy="218356"/>
            </a:xfrm>
            <a:custGeom>
              <a:rect b="b" l="l" r="r" t="t"/>
              <a:pathLst>
                <a:path extrusionOk="0" h="12721" w="24959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428215" y="5052170"/>
              <a:ext cx="312660" cy="91335"/>
            </a:xfrm>
            <a:custGeom>
              <a:rect b="b" l="l" r="r" t="t"/>
              <a:pathLst>
                <a:path extrusionOk="0" h="5321" w="18215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767155" y="5085865"/>
              <a:ext cx="89481" cy="31875"/>
            </a:xfrm>
            <a:custGeom>
              <a:rect b="b" l="l" r="r" t="t"/>
              <a:pathLst>
                <a:path extrusionOk="0" h="1857" w="5213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6585034" y="4937165"/>
              <a:ext cx="194874" cy="80058"/>
            </a:xfrm>
            <a:custGeom>
              <a:rect b="b" l="l" r="r" t="t"/>
              <a:pathLst>
                <a:path extrusionOk="0" h="4664" w="11353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6544439" y="3907865"/>
              <a:ext cx="276357" cy="1059046"/>
            </a:xfrm>
            <a:custGeom>
              <a:rect b="b" l="l" r="r" t="t"/>
              <a:pathLst>
                <a:path extrusionOk="0" h="61698" w="1610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6344055" y="2994276"/>
              <a:ext cx="574787" cy="819921"/>
            </a:xfrm>
            <a:custGeom>
              <a:rect b="b" l="l" r="r" t="t"/>
              <a:pathLst>
                <a:path extrusionOk="0" h="47767" w="33486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276785" y="3609572"/>
              <a:ext cx="665693" cy="619365"/>
            </a:xfrm>
            <a:custGeom>
              <a:rect b="b" l="l" r="r" t="t"/>
              <a:pathLst>
                <a:path extrusionOk="0" h="36083" w="38782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6600964" y="2847257"/>
              <a:ext cx="159188" cy="252909"/>
            </a:xfrm>
            <a:custGeom>
              <a:rect b="b" l="l" r="r" t="t"/>
              <a:pathLst>
                <a:path extrusionOk="0" h="14734" w="9274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6619279" y="2906992"/>
              <a:ext cx="113752" cy="62601"/>
            </a:xfrm>
            <a:custGeom>
              <a:rect b="b" l="l" r="r" t="t"/>
              <a:pathLst>
                <a:path extrusionOk="0" h="3647" w="6627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6513422" y="2694695"/>
              <a:ext cx="256617" cy="256823"/>
            </a:xfrm>
            <a:custGeom>
              <a:rect b="b" l="l" r="r" t="t"/>
              <a:pathLst>
                <a:path extrusionOk="0" h="14962" w="1495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6545967" y="2618465"/>
              <a:ext cx="363555" cy="244550"/>
            </a:xfrm>
            <a:custGeom>
              <a:rect b="b" l="l" r="r" t="t"/>
              <a:pathLst>
                <a:path extrusionOk="0" h="14247" w="2118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6556214" y="2764162"/>
              <a:ext cx="15929" cy="13475"/>
            </a:xfrm>
            <a:custGeom>
              <a:rect b="b" l="l" r="r" t="t"/>
              <a:pathLst>
                <a:path extrusionOk="0" h="785" w="928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6526794" y="2827930"/>
              <a:ext cx="60644" cy="16599"/>
            </a:xfrm>
            <a:custGeom>
              <a:rect b="b" l="l" r="r" t="t"/>
              <a:pathLst>
                <a:path extrusionOk="0" h="967" w="3533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6510109" y="2741933"/>
              <a:ext cx="32957" cy="66326"/>
            </a:xfrm>
            <a:custGeom>
              <a:rect b="b" l="l" r="r" t="t"/>
              <a:pathLst>
                <a:path extrusionOk="0" h="3864" w="192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6693723" y="2805787"/>
              <a:ext cx="95781" cy="90185"/>
            </a:xfrm>
            <a:custGeom>
              <a:rect b="b" l="l" r="r" t="t"/>
              <a:pathLst>
                <a:path extrusionOk="0" h="5254" w="558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6730834" y="2826144"/>
              <a:ext cx="24391" cy="42758"/>
            </a:xfrm>
            <a:custGeom>
              <a:rect b="b" l="l" r="r" t="t"/>
              <a:pathLst>
                <a:path extrusionOk="0" h="2491" w="1421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6238422" y="3359289"/>
              <a:ext cx="45676" cy="47873"/>
            </a:xfrm>
            <a:custGeom>
              <a:rect b="b" l="l" r="r" t="t"/>
              <a:pathLst>
                <a:path extrusionOk="0" h="2789" w="2661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56060" y="4236146"/>
              <a:ext cx="34313" cy="419839"/>
            </a:xfrm>
            <a:custGeom>
              <a:rect b="b" l="l" r="r" t="t"/>
              <a:pathLst>
                <a:path extrusionOk="0" h="24459" w="1999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6672336" y="3152434"/>
              <a:ext cx="76436" cy="140719"/>
            </a:xfrm>
            <a:custGeom>
              <a:rect b="b" l="l" r="r" t="t"/>
              <a:pathLst>
                <a:path extrusionOk="0" h="8198" w="4453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405969" y="3164707"/>
              <a:ext cx="49641" cy="128446"/>
            </a:xfrm>
            <a:custGeom>
              <a:rect b="b" l="l" r="r" t="t"/>
              <a:pathLst>
                <a:path extrusionOk="0" h="7483" w="2892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5560559" y="2874309"/>
              <a:ext cx="896305" cy="1095487"/>
            </a:xfrm>
            <a:custGeom>
              <a:rect b="b" l="l" r="r" t="t"/>
              <a:pathLst>
                <a:path extrusionOk="0" h="63821" w="52217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6300439" y="3299177"/>
              <a:ext cx="513371" cy="411565"/>
            </a:xfrm>
            <a:custGeom>
              <a:rect b="b" l="l" r="r" t="t"/>
              <a:pathLst>
                <a:path extrusionOk="0" h="23977" w="29908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6172354" y="3735477"/>
              <a:ext cx="102561" cy="53280"/>
            </a:xfrm>
            <a:custGeom>
              <a:rect b="b" l="l" r="r" t="t"/>
              <a:pathLst>
                <a:path extrusionOk="0" h="3104" w="5975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6151704" y="3637637"/>
              <a:ext cx="123279" cy="129115"/>
            </a:xfrm>
            <a:custGeom>
              <a:rect b="b" l="l" r="r" t="t"/>
              <a:pathLst>
                <a:path extrusionOk="0" h="7522" w="7182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6200521" y="3618910"/>
              <a:ext cx="175735" cy="185159"/>
            </a:xfrm>
            <a:custGeom>
              <a:rect b="b" l="l" r="r" t="t"/>
              <a:pathLst>
                <a:path extrusionOk="0" h="10787" w="10238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6221274" y="3597230"/>
              <a:ext cx="101668" cy="69364"/>
            </a:xfrm>
            <a:custGeom>
              <a:rect b="b" l="l" r="r" t="t"/>
              <a:pathLst>
                <a:path extrusionOk="0" h="4041" w="5923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6192471" y="3705078"/>
              <a:ext cx="74754" cy="28065"/>
            </a:xfrm>
            <a:custGeom>
              <a:rect b="b" l="l" r="r" t="t"/>
              <a:pathLst>
                <a:path extrusionOk="0" h="1635" w="4355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6185983" y="3731667"/>
              <a:ext cx="84726" cy="31584"/>
            </a:xfrm>
            <a:custGeom>
              <a:rect b="b" l="l" r="r" t="t"/>
              <a:pathLst>
                <a:path extrusionOk="0" h="1840" w="4936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6210117" y="3758856"/>
              <a:ext cx="64231" cy="24323"/>
            </a:xfrm>
            <a:custGeom>
              <a:rect b="b" l="l" r="r" t="t"/>
              <a:pathLst>
                <a:path extrusionOk="0" h="1417" w="3742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6854765" y="2836220"/>
              <a:ext cx="47049" cy="41917"/>
            </a:xfrm>
            <a:custGeom>
              <a:rect b="b" l="l" r="r" t="t"/>
              <a:pathLst>
                <a:path extrusionOk="0" h="2442" w="2741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6808179" y="2877502"/>
              <a:ext cx="47032" cy="41900"/>
            </a:xfrm>
            <a:custGeom>
              <a:rect b="b" l="l" r="r" t="t"/>
              <a:pathLst>
                <a:path extrusionOk="0" h="2441" w="274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6629663" y="3025705"/>
              <a:ext cx="175632" cy="86735"/>
            </a:xfrm>
            <a:custGeom>
              <a:rect b="b" l="l" r="r" t="t"/>
              <a:pathLst>
                <a:path extrusionOk="0" h="5053" w="10232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6551082" y="3004180"/>
              <a:ext cx="80058" cy="93309"/>
            </a:xfrm>
            <a:custGeom>
              <a:rect b="b" l="l" r="r" t="t"/>
              <a:pathLst>
                <a:path extrusionOk="0" h="5436" w="4664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6649094" y="3299177"/>
              <a:ext cx="164715" cy="113358"/>
            </a:xfrm>
            <a:custGeom>
              <a:rect b="b" l="l" r="r" t="t"/>
              <a:pathLst>
                <a:path extrusionOk="0" h="6604" w="9596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6"/>
          <p:cNvSpPr txBox="1"/>
          <p:nvPr>
            <p:ph type="ctrTitle"/>
          </p:nvPr>
        </p:nvSpPr>
        <p:spPr>
          <a:xfrm>
            <a:off x="783925" y="1288975"/>
            <a:ext cx="757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BUSINESS PLAN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"/>
          <p:cNvSpPr/>
          <p:nvPr/>
        </p:nvSpPr>
        <p:spPr>
          <a:xfrm rot="10148610">
            <a:off x="1249541" y="1022578"/>
            <a:ext cx="6528947" cy="4169126"/>
          </a:xfrm>
          <a:custGeom>
            <a:rect b="b" l="l" r="r" t="t"/>
            <a:pathLst>
              <a:path extrusionOk="0" h="170783" w="267477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rgbClr val="FDD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"/>
          <p:cNvSpPr txBox="1"/>
          <p:nvPr>
            <p:ph idx="1" type="body"/>
          </p:nvPr>
        </p:nvSpPr>
        <p:spPr>
          <a:xfrm>
            <a:off x="1401366" y="2240499"/>
            <a:ext cx="6225201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The dataset is about customer purchasing history, and focused on determining potential customers. Our objective is </a:t>
            </a:r>
            <a:r>
              <a:rPr b="1" lang="en" sz="2400">
                <a:solidFill>
                  <a:srgbClr val="1060BC"/>
                </a:solidFill>
              </a:rPr>
              <a:t>to understand the overall performance and to come out with business proposal going forward</a:t>
            </a:r>
            <a:r>
              <a:rPr lang="en" sz="2000"/>
              <a:t>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1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MAIN OBJECTIVE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"/>
          <p:cNvSpPr txBox="1"/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414" name="Google Shape;414;p2"/>
          <p:cNvSpPr txBox="1"/>
          <p:nvPr>
            <p:ph idx="1" type="body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Limited knowledge on the performance of each metrics which lead to limited progress on our business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5" name="Google Shape;415;p2"/>
          <p:cNvSpPr txBox="1"/>
          <p:nvPr>
            <p:ph idx="2" type="body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Business proposal that composed of highlighted metrics and relevant suggestions that were analyze and extracted from past several years of data</a:t>
            </a:r>
            <a:endParaRPr/>
          </a:p>
        </p:txBody>
      </p:sp>
      <p:sp>
        <p:nvSpPr>
          <p:cNvPr id="416" name="Google Shape;416;p2"/>
          <p:cNvSpPr txBox="1"/>
          <p:nvPr>
            <p:ph idx="3" type="title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8C3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"/>
          <p:cNvSpPr txBox="1"/>
          <p:nvPr>
            <p:ph type="title"/>
          </p:nvPr>
        </p:nvSpPr>
        <p:spPr>
          <a:xfrm>
            <a:off x="387963" y="437276"/>
            <a:ext cx="389147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RELATIONSHIP BETWEEN CUSTOMER STATUS AND LATEST ADVERTISEMENT STATUS WITH POTENTIAL CUSTOMER</a:t>
            </a:r>
            <a:endParaRPr sz="1800"/>
          </a:p>
        </p:txBody>
      </p:sp>
      <p:sp>
        <p:nvSpPr>
          <p:cNvPr id="424" name="Google Shape;424;p3"/>
          <p:cNvSpPr txBox="1"/>
          <p:nvPr/>
        </p:nvSpPr>
        <p:spPr>
          <a:xfrm>
            <a:off x="617180" y="2146336"/>
            <a:ext cx="31947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Active and star buyers has the highest contributions to being potential customers compared to other buyers.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Following the latest promotional sales, there is a rise in the number of potential customers.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5" name="Google Shape;425;p3"/>
          <p:cNvPicPr preferRelativeResize="0"/>
          <p:nvPr/>
        </p:nvPicPr>
        <p:blipFill rotWithShape="1">
          <a:blip r:embed="rId3">
            <a:alphaModFix/>
          </a:blip>
          <a:srcRect b="29490" l="23306" r="52796" t="43239"/>
          <a:stretch/>
        </p:blipFill>
        <p:spPr>
          <a:xfrm>
            <a:off x="5157123" y="239820"/>
            <a:ext cx="3465378" cy="222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"/>
          <p:cNvPicPr preferRelativeResize="0"/>
          <p:nvPr/>
        </p:nvPicPr>
        <p:blipFill rotWithShape="1">
          <a:blip r:embed="rId4">
            <a:alphaModFix/>
          </a:blip>
          <a:srcRect b="26629" l="22712" r="52627" t="45499"/>
          <a:stretch/>
        </p:blipFill>
        <p:spPr>
          <a:xfrm>
            <a:off x="5162261" y="2669256"/>
            <a:ext cx="3460240" cy="219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8C3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"/>
          <p:cNvSpPr txBox="1"/>
          <p:nvPr>
            <p:ph type="title"/>
          </p:nvPr>
        </p:nvSpPr>
        <p:spPr>
          <a:xfrm>
            <a:off x="387963" y="437275"/>
            <a:ext cx="3891475" cy="1230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RELATIONSHIP BETWEEN </a:t>
            </a:r>
            <a:r>
              <a:rPr lang="en" sz="1800">
                <a:solidFill>
                  <a:schemeClr val="dk1"/>
                </a:solidFill>
              </a:rPr>
              <a:t>GENDER </a:t>
            </a:r>
            <a:r>
              <a:rPr lang="en" sz="1800"/>
              <a:t>AND CUSTOMER WHO OWN PROPERTIES WITH POTENTIAL CUSTOMER</a:t>
            </a:r>
            <a:endParaRPr sz="1800"/>
          </a:p>
        </p:txBody>
      </p:sp>
      <p:sp>
        <p:nvSpPr>
          <p:cNvPr id="434" name="Google Shape;434;p4"/>
          <p:cNvSpPr txBox="1"/>
          <p:nvPr/>
        </p:nvSpPr>
        <p:spPr>
          <a:xfrm>
            <a:off x="617180" y="2146336"/>
            <a:ext cx="31947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Female gender has the highest contributions to being potential customers compared to Male and Unknown gender.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The number of customer who owns a house has the highest contributions to being a potential customers.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5" name="Google Shape;435;p4"/>
          <p:cNvPicPr preferRelativeResize="0"/>
          <p:nvPr/>
        </p:nvPicPr>
        <p:blipFill rotWithShape="1">
          <a:blip r:embed="rId3">
            <a:alphaModFix/>
          </a:blip>
          <a:srcRect b="48398" l="0" r="0" t="0"/>
          <a:stretch/>
        </p:blipFill>
        <p:spPr>
          <a:xfrm>
            <a:off x="5189180" y="174877"/>
            <a:ext cx="3337640" cy="227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"/>
          <p:cNvPicPr preferRelativeResize="0"/>
          <p:nvPr/>
        </p:nvPicPr>
        <p:blipFill rotWithShape="1">
          <a:blip r:embed="rId3">
            <a:alphaModFix/>
          </a:blip>
          <a:srcRect b="0" l="0" r="0" t="48398"/>
          <a:stretch/>
        </p:blipFill>
        <p:spPr>
          <a:xfrm>
            <a:off x="5189180" y="2571750"/>
            <a:ext cx="3337640" cy="227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8C3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"/>
          <p:cNvSpPr txBox="1"/>
          <p:nvPr>
            <p:ph type="title"/>
          </p:nvPr>
        </p:nvSpPr>
        <p:spPr>
          <a:xfrm>
            <a:off x="387963" y="437275"/>
            <a:ext cx="3891475" cy="1230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RELATIONSHIP BETWEEN </a:t>
            </a:r>
            <a:r>
              <a:rPr lang="en" sz="1800">
                <a:solidFill>
                  <a:schemeClr val="dk1"/>
                </a:solidFill>
              </a:rPr>
              <a:t>AGE</a:t>
            </a:r>
            <a:r>
              <a:rPr lang="en" sz="1800"/>
              <a:t> AND CUSTOMER ANNUAL INCOME WITH POTENTIAL CUSTOMER</a:t>
            </a:r>
            <a:endParaRPr sz="1800"/>
          </a:p>
        </p:txBody>
      </p:sp>
      <p:sp>
        <p:nvSpPr>
          <p:cNvPr id="444" name="Google Shape;444;p5"/>
          <p:cNvSpPr txBox="1"/>
          <p:nvPr/>
        </p:nvSpPr>
        <p:spPr>
          <a:xfrm>
            <a:off x="688650" y="1941941"/>
            <a:ext cx="31947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Based on the boxplot, most of our customers are within the range of 45 to 75 years old.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34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The annual income for most of our customers are within $30,000 to $55,000.</a:t>
            </a:r>
            <a:endParaRPr b="0" i="0" sz="1400" u="none" cap="none" strike="noStrike"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5" name="Google Shape;445;p5"/>
          <p:cNvPicPr preferRelativeResize="0"/>
          <p:nvPr/>
        </p:nvPicPr>
        <p:blipFill rotWithShape="1">
          <a:blip r:embed="rId3">
            <a:alphaModFix/>
          </a:blip>
          <a:srcRect b="50096" l="0" r="0" t="0"/>
          <a:stretch/>
        </p:blipFill>
        <p:spPr>
          <a:xfrm>
            <a:off x="5633672" y="168333"/>
            <a:ext cx="2280628" cy="231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5633672" y="2607715"/>
            <a:ext cx="2280628" cy="231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c2396f1df5_1_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c2396f1df5_1_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8C3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c2396f1df5_1_11"/>
          <p:cNvSpPr txBox="1"/>
          <p:nvPr/>
        </p:nvSpPr>
        <p:spPr>
          <a:xfrm>
            <a:off x="959850" y="4338525"/>
            <a:ext cx="67275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It can be concluded that the advertisement for the past 1 year is not very effective as compared to the past 3 and 5 years. </a:t>
            </a:r>
            <a:endParaRPr b="0" i="0" sz="1400" u="none" cap="none" strike="noStrike"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4" name="Google Shape;454;g1c2396f1df5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675" y="958288"/>
            <a:ext cx="5441699" cy="32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1c2396f1df5_1_11"/>
          <p:cNvSpPr txBox="1"/>
          <p:nvPr/>
        </p:nvSpPr>
        <p:spPr>
          <a:xfrm>
            <a:off x="1208250" y="219400"/>
            <a:ext cx="672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RELATIONSHIP BETWEEN AMOUNT OF </a:t>
            </a:r>
            <a:r>
              <a:rPr lang="en"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PURCHASE AND ADVERTISEMENT FOR PAST 1 YEAR</a:t>
            </a:r>
            <a:endParaRPr sz="180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