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877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759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7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99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60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384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188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778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381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80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07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194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663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182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60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388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5F51-62B7-44EB-A5FC-9652DB22978F}" type="datetimeFigureOut">
              <a:rPr lang="en-MY" smtClean="0"/>
              <a:t>28/2/2023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8C24F2-6C6A-49A4-BA04-47005719B2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890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2835DA-F267-0F9C-CC43-C424D156F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Report </a:t>
            </a:r>
            <a:endParaRPr lang="en-MY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4C421D-A879-E640-9F41-3938EC6BA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Media Analytics Report</a:t>
            </a:r>
          </a:p>
          <a:p>
            <a:r>
              <a:rPr lang="en-US" dirty="0"/>
              <a:t>28/02/2023</a:t>
            </a:r>
          </a:p>
        </p:txBody>
      </p:sp>
    </p:spTree>
    <p:extLst>
      <p:ext uri="{BB962C8B-B14F-4D97-AF65-F5344CB8AC3E}">
        <p14:creationId xmlns:p14="http://schemas.microsoft.com/office/powerpoint/2010/main" val="244985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9E4C-78EE-CF4F-6420-6BFA1C3F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EFB76-CBCD-B49A-5D93-0BAB5C7B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883" y="2428413"/>
            <a:ext cx="4184034" cy="159964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900" b="1" i="0" u="sng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There are 4 sources of the news.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Top 2 news can be found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001B39">
                    <a:lumMod val="50000"/>
                    <a:lumOff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srgbClr val="001B39">
                    <a:lumMod val="50000"/>
                    <a:lumOff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001B39">
                    <a:lumMod val="50000"/>
                    <a:lumOff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from </a:t>
            </a:r>
            <a:r>
              <a: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srgbClr val="934BC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Newspaper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1 news each comes from </a:t>
            </a:r>
            <a:r>
              <a: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TV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Radio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MY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9A624C-C23A-0D22-CB98-FB56F12EB0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45787"/>
            <a:ext cx="5441319" cy="33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F0AA-A0B6-C5F9-5326-A525181A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endParaRPr lang="en-MY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C8D8A26-516D-1064-F185-60647CBB01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88" y="2053197"/>
            <a:ext cx="4933442" cy="30505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6130D9A-CCE5-8CC4-6445-3CE7D192564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0" y="2053197"/>
            <a:ext cx="4937012" cy="30505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EA05338-9E23-C9D9-F953-D4E5068DF486}"/>
              </a:ext>
            </a:extLst>
          </p:cNvPr>
          <p:cNvSpPr txBox="1">
            <a:spLocks/>
          </p:cNvSpPr>
          <p:nvPr/>
        </p:nvSpPr>
        <p:spPr>
          <a:xfrm>
            <a:off x="752670" y="5226505"/>
            <a:ext cx="9946433" cy="194381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j-lt"/>
                <a:ea typeface="BrowalliaUPC" panose="020B0300020202020204" pitchFamily="34" charset="-34"/>
                <a:cs typeface="BrowalliaUPC" panose="020B0300020202020204" pitchFamily="34" charset="-34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9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</a:t>
            </a:r>
          </a:p>
          <a:p>
            <a:pPr marL="228600" indent="-228600">
              <a:buAutoNum type="arabicPeriod"/>
            </a:pP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 in both 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Bahasa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English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mostly </a:t>
            </a:r>
            <a:r>
              <a:rPr lang="en-MY" sz="1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neutral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MY" sz="1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positively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toned. </a:t>
            </a:r>
          </a:p>
        </p:txBody>
      </p:sp>
    </p:spTree>
    <p:extLst>
      <p:ext uri="{BB962C8B-B14F-4D97-AF65-F5344CB8AC3E}">
        <p14:creationId xmlns:p14="http://schemas.microsoft.com/office/powerpoint/2010/main" val="53833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7833-19E6-F692-6AF4-BC0683BA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en-MY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8AB6905-C614-E098-D5F1-A92D99DC3781}"/>
              </a:ext>
            </a:extLst>
          </p:cNvPr>
          <p:cNvSpPr txBox="1">
            <a:spLocks/>
          </p:cNvSpPr>
          <p:nvPr/>
        </p:nvSpPr>
        <p:spPr>
          <a:xfrm>
            <a:off x="6997332" y="1474259"/>
            <a:ext cx="4806583" cy="487988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j-lt"/>
                <a:ea typeface="BrowalliaUPC" panose="020B0300020202020204" pitchFamily="34" charset="-34"/>
                <a:cs typeface="BrowalliaUPC" panose="020B0300020202020204" pitchFamily="34" charset="-34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9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</a:t>
            </a:r>
          </a:p>
          <a:p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There are </a:t>
            </a:r>
            <a:r>
              <a:rPr lang="en-MY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unique topics</a:t>
            </a:r>
            <a:r>
              <a:rPr lang="en-MY" sz="1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news. </a:t>
            </a:r>
          </a:p>
          <a:p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Most of the news for 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Monsoon Aid 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 are </a:t>
            </a:r>
            <a:r>
              <a:rPr lang="en-MY" sz="1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neutral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MY" sz="1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positively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toned. </a:t>
            </a:r>
          </a:p>
          <a:p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Business expansion indicates growth, so the news mostly have </a:t>
            </a:r>
            <a:r>
              <a:rPr lang="en-MY" sz="1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tone. </a:t>
            </a:r>
          </a:p>
          <a:p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Financial aids can help people affected by the monsoon, so it helps lessen their burden and shows </a:t>
            </a:r>
            <a:r>
              <a:rPr lang="en-MY" sz="1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hope </a:t>
            </a:r>
            <a:r>
              <a:rPr lang="en-MY" sz="1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MY" sz="1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compassion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For 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Elephant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topic, the people affected expressed </a:t>
            </a:r>
            <a:r>
              <a:rPr lang="en-MY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anxiousness</a:t>
            </a:r>
            <a:r>
              <a:rPr lang="en-MY" sz="1200" b="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their safety and the crops they planted in the news. </a:t>
            </a:r>
          </a:p>
          <a:p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For 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topic, the news mentioned people being </a:t>
            </a:r>
            <a:r>
              <a:rPr lang="en-MY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anxious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upon realizing the fire, but some news mentioned the firefighters </a:t>
            </a:r>
            <a:r>
              <a:rPr lang="en-MY" sz="1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being able to put out the fire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 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Politics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</a:t>
            </a:r>
            <a:r>
              <a:rPr lang="en-MY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negatively</a:t>
            </a:r>
            <a:r>
              <a:rPr lang="en-MY" sz="1200" b="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toned news. 1 is </a:t>
            </a:r>
            <a:r>
              <a:rPr lang="en-MY" sz="1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neutral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1 is </a:t>
            </a:r>
            <a:r>
              <a:rPr lang="en-MY" sz="1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positively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toned.  </a:t>
            </a:r>
          </a:p>
          <a:p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8. For 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Water Disruption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MY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Mohd</a:t>
            </a:r>
            <a:r>
              <a:rPr lang="en-MY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Isa Abdul Samad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topics, most news are </a:t>
            </a:r>
            <a:r>
              <a:rPr lang="en-MY" sz="1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neutral</a:t>
            </a:r>
            <a:r>
              <a:rPr lang="en-MY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toned.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C344813-7E1F-56B0-1606-1BD556586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2" y="1675396"/>
            <a:ext cx="627725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9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9346-CACC-373A-CB8F-B0A68680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en-MY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FC6E53A-5988-44B8-FBC7-BCF84A1084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9" y="1930400"/>
            <a:ext cx="629226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05A9B3-5BF5-B6DA-55B6-438CA74D5E42}"/>
              </a:ext>
            </a:extLst>
          </p:cNvPr>
          <p:cNvSpPr txBox="1">
            <a:spLocks/>
          </p:cNvSpPr>
          <p:nvPr/>
        </p:nvSpPr>
        <p:spPr>
          <a:xfrm>
            <a:off x="7440934" y="1746042"/>
            <a:ext cx="3666136" cy="4333306"/>
          </a:xfrm>
          <a:prstGeom prst="rect">
            <a:avLst/>
          </a:prstGeom>
          <a:ln>
            <a:solidFill>
              <a:srgbClr val="D8D8D8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j-lt"/>
                <a:ea typeface="BrowalliaUPC" panose="020B0300020202020204" pitchFamily="34" charset="-34"/>
                <a:cs typeface="BrowalliaUPC" panose="020B0300020202020204" pitchFamily="34" charset="-34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BrowalliaUPC" panose="020B0300020202020204" pitchFamily="34" charset="-34"/>
                <a:cs typeface="BrowalliaUPC" panose="020B0300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900" b="1" i="0" u="sng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News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mostly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neutral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toned followed by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lastly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negatively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In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newspaper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more news are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positively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Radio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TV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neutral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toned news.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Top 2 news sources are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kumimoji="0" lang="en-MY" sz="1200" b="1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newspaper</a:t>
            </a:r>
            <a:r>
              <a:rPr kumimoji="0" lang="en-MY" sz="1200" b="0" i="0" u="none" strike="noStrike" kern="1200" cap="none" spc="0" normalizeH="0" baseline="0" noProof="0">
                <a:ln>
                  <a:noFill/>
                </a:ln>
                <a:solidFill>
                  <a:srgbClr val="001B3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001B3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28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271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Open Sans</vt:lpstr>
      <vt:lpstr>Trebuchet MS</vt:lpstr>
      <vt:lpstr>Wingdings 3</vt:lpstr>
      <vt:lpstr>Facet</vt:lpstr>
      <vt:lpstr>Test Report </vt:lpstr>
      <vt:lpstr>Pie Chart</vt:lpstr>
      <vt:lpstr>Pie Chart</vt:lpstr>
      <vt:lpstr>Bar Chart</vt:lpstr>
      <vt:lpstr>Bar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Report </dc:title>
  <dc:creator>Shahirah Idris</dc:creator>
  <cp:lastModifiedBy>Shahirah Idris</cp:lastModifiedBy>
  <cp:revision>1</cp:revision>
  <dcterms:created xsi:type="dcterms:W3CDTF">2023-02-28T08:53:24Z</dcterms:created>
  <dcterms:modified xsi:type="dcterms:W3CDTF">2023-02-28T09:07:42Z</dcterms:modified>
</cp:coreProperties>
</file>