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57BC36-F3CA-4C22-93FF-27CAEE5F140C}" type="datetimeFigureOut">
              <a:rPr lang="en-IN" smtClean="0"/>
              <a:t>28-03-2022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5E31922-942F-4DD3-BFAF-F8C6DE105FC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509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BC36-F3CA-4C22-93FF-27CAEE5F140C}"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31922-942F-4DD3-BFAF-F8C6DE105FC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65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BC36-F3CA-4C22-93FF-27CAEE5F140C}"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31922-942F-4DD3-BFAF-F8C6DE105FC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251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BC36-F3CA-4C22-93FF-27CAEE5F140C}"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31922-942F-4DD3-BFAF-F8C6DE105FC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25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7BC36-F3CA-4C22-93FF-27CAEE5F140C}"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E31922-942F-4DD3-BFAF-F8C6DE105FC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08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57BC36-F3CA-4C22-93FF-27CAEE5F140C}"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E31922-942F-4DD3-BFAF-F8C6DE105FC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923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7BC36-F3CA-4C22-93FF-27CAEE5F140C}" type="datetimeFigureOut">
              <a:rPr lang="en-IN" smtClean="0"/>
              <a:t>28-03-2022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E31922-942F-4DD3-BFAF-F8C6DE105FC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439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57BC36-F3CA-4C22-93FF-27CAEE5F140C}" type="datetimeFigureOut">
              <a:rPr lang="en-IN" smtClean="0"/>
              <a:t>28-03-2022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E31922-942F-4DD3-BFAF-F8C6DE105FC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485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7BC36-F3CA-4C22-93FF-27CAEE5F140C}" type="datetimeFigureOut">
              <a:rPr lang="en-IN" smtClean="0"/>
              <a:t>28-03-2022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E31922-942F-4DD3-BFAF-F8C6DE105FC4}" type="slidenum">
              <a:rPr lang="en-IN" smtClean="0"/>
              <a:t>‹#›</a:t>
            </a:fld>
            <a:endParaRPr lang="en-IN"/>
          </a:p>
        </p:txBody>
      </p:sp>
    </p:spTree>
    <p:extLst>
      <p:ext uri="{BB962C8B-B14F-4D97-AF65-F5344CB8AC3E}">
        <p14:creationId xmlns:p14="http://schemas.microsoft.com/office/powerpoint/2010/main" val="338624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7BC36-F3CA-4C22-93FF-27CAEE5F140C}"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E31922-942F-4DD3-BFAF-F8C6DE105FC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17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157BC36-F3CA-4C22-93FF-27CAEE5F140C}" type="datetimeFigureOut">
              <a:rPr lang="en-IN" smtClean="0"/>
              <a:t>28-03-2022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5E31922-942F-4DD3-BFAF-F8C6DE105FC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091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157BC36-F3CA-4C22-93FF-27CAEE5F140C}" type="datetimeFigureOut">
              <a:rPr lang="en-IN" smtClean="0"/>
              <a:t>28-03-2022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5E31922-942F-4DD3-BFAF-F8C6DE105FC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8453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EA9A-83FA-40AC-8CDD-F23364F819CE}"/>
              </a:ext>
            </a:extLst>
          </p:cNvPr>
          <p:cNvSpPr>
            <a:spLocks noGrp="1"/>
          </p:cNvSpPr>
          <p:nvPr>
            <p:ph type="ctrTitle"/>
          </p:nvPr>
        </p:nvSpPr>
        <p:spPr>
          <a:xfrm>
            <a:off x="1473693" y="195309"/>
            <a:ext cx="9581159" cy="3148420"/>
          </a:xfrm>
        </p:spPr>
        <p:txBody>
          <a:bodyPr>
            <a:normAutofit/>
          </a:bodyPr>
          <a:lstStyle/>
          <a:p>
            <a:pPr algn="ctr"/>
            <a:r>
              <a:rPr lang="de-DE" sz="5300" b="0" i="0" dirty="0">
                <a:solidFill>
                  <a:srgbClr val="2D3B45"/>
                </a:solidFill>
                <a:effectLst/>
                <a:latin typeface="Algerian" panose="04020705040A02060702" pitchFamily="82" charset="0"/>
              </a:rPr>
              <a:t>INFO6150 32573 Web Design/User Experience Engr SEC 01 Spring 2022</a:t>
            </a:r>
            <a:br>
              <a:rPr lang="de-DE" b="0" i="0" dirty="0">
                <a:solidFill>
                  <a:srgbClr val="2D3B45"/>
                </a:solidFill>
                <a:effectLst/>
                <a:latin typeface="Lato Extended"/>
              </a:rPr>
            </a:br>
            <a:endParaRPr lang="en-IN" dirty="0"/>
          </a:p>
        </p:txBody>
      </p:sp>
      <p:sp>
        <p:nvSpPr>
          <p:cNvPr id="3" name="Subtitle 2">
            <a:extLst>
              <a:ext uri="{FF2B5EF4-FFF2-40B4-BE49-F238E27FC236}">
                <a16:creationId xmlns:a16="http://schemas.microsoft.com/office/drawing/2014/main" id="{CB6CF10A-37CA-4D69-8C27-A2DDEC340F66}"/>
              </a:ext>
            </a:extLst>
          </p:cNvPr>
          <p:cNvSpPr>
            <a:spLocks noGrp="1"/>
          </p:cNvSpPr>
          <p:nvPr>
            <p:ph type="subTitle" idx="1"/>
          </p:nvPr>
        </p:nvSpPr>
        <p:spPr>
          <a:xfrm>
            <a:off x="2361460" y="3577701"/>
            <a:ext cx="8693392" cy="2059620"/>
          </a:xfrm>
        </p:spPr>
        <p:txBody>
          <a:bodyPr>
            <a:normAutofit fontScale="55000" lnSpcReduction="20000"/>
          </a:bodyPr>
          <a:lstStyle/>
          <a:p>
            <a:pPr algn="ctr"/>
            <a:r>
              <a:rPr lang="en-IN" b="1" u="sng" dirty="0"/>
              <a:t>Team members</a:t>
            </a:r>
          </a:p>
          <a:p>
            <a:pPr algn="ctr"/>
            <a:r>
              <a:rPr lang="en-IN" dirty="0"/>
              <a:t> SHAHLA ZAINAB SHAIK	              002194962</a:t>
            </a:r>
          </a:p>
          <a:p>
            <a:pPr algn="ctr"/>
            <a:r>
              <a:rPr lang="en-IN" dirty="0"/>
              <a:t>SAMEEKSHA GURRALA                            002922061</a:t>
            </a:r>
          </a:p>
          <a:p>
            <a:pPr algn="ctr"/>
            <a:r>
              <a:rPr lang="en-IN" dirty="0"/>
              <a:t>VAISHNAVI SAI CHALLAGULLA               002959612</a:t>
            </a:r>
          </a:p>
          <a:p>
            <a:pPr algn="ctr"/>
            <a:r>
              <a:rPr lang="en-IN" dirty="0"/>
              <a:t>MEGHANA PALAGANI                            002105784</a:t>
            </a:r>
          </a:p>
          <a:p>
            <a:pPr algn="ctr"/>
            <a:r>
              <a:rPr lang="en-IN" dirty="0"/>
              <a:t> JASPREET KAUR                                       001529746</a:t>
            </a:r>
          </a:p>
          <a:p>
            <a:pPr algn="ctr"/>
            <a:r>
              <a:rPr lang="en-IN" dirty="0"/>
              <a:t>JASPREET KAUR BHAMRA                        001582619</a:t>
            </a:r>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408761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CE86-0175-4141-B4D3-A140EF10ADFA}"/>
              </a:ext>
            </a:extLst>
          </p:cNvPr>
          <p:cNvSpPr>
            <a:spLocks noGrp="1"/>
          </p:cNvSpPr>
          <p:nvPr>
            <p:ph type="title"/>
          </p:nvPr>
        </p:nvSpPr>
        <p:spPr/>
        <p:txBody>
          <a:bodyPr/>
          <a:lstStyle/>
          <a:p>
            <a:r>
              <a:rPr lang="en-IN" dirty="0"/>
              <a:t>ASSIGNMENT 5B</a:t>
            </a:r>
          </a:p>
        </p:txBody>
      </p:sp>
      <p:sp>
        <p:nvSpPr>
          <p:cNvPr id="3" name="Content Placeholder 2">
            <a:extLst>
              <a:ext uri="{FF2B5EF4-FFF2-40B4-BE49-F238E27FC236}">
                <a16:creationId xmlns:a16="http://schemas.microsoft.com/office/drawing/2014/main" id="{96DED5E7-083A-42B3-8BCC-F073472AD103}"/>
              </a:ext>
            </a:extLst>
          </p:cNvPr>
          <p:cNvSpPr>
            <a:spLocks noGrp="1"/>
          </p:cNvSpPr>
          <p:nvPr>
            <p:ph type="body" sz="half" idx="2"/>
          </p:nvPr>
        </p:nvSpPr>
        <p:spPr/>
        <p:txBody>
          <a:bodyPr>
            <a:normAutofit fontScale="92500" lnSpcReduction="20000"/>
          </a:bodyPr>
          <a:lstStyle/>
          <a:p>
            <a:pPr marL="0" indent="0" algn="ctr">
              <a:buNone/>
            </a:pPr>
            <a:r>
              <a:rPr lang="en-IN" sz="6600" dirty="0">
                <a:solidFill>
                  <a:schemeClr val="accent1">
                    <a:lumMod val="75000"/>
                  </a:schemeClr>
                </a:solidFill>
              </a:rPr>
              <a:t>BOSTON TRAVEL GUIDE</a:t>
            </a:r>
          </a:p>
          <a:p>
            <a:pPr marL="0" indent="0" algn="ctr">
              <a:buNone/>
            </a:pPr>
            <a:endParaRPr lang="en-IN" sz="800" dirty="0">
              <a:solidFill>
                <a:schemeClr val="accent1">
                  <a:lumMod val="75000"/>
                </a:schemeClr>
              </a:solidFill>
            </a:endParaRPr>
          </a:p>
        </p:txBody>
      </p:sp>
      <p:pic>
        <p:nvPicPr>
          <p:cNvPr id="1030" name="Picture 6" descr="Boston Harbor Islands National Recreation Area, Boston ...">
            <a:extLst>
              <a:ext uri="{FF2B5EF4-FFF2-40B4-BE49-F238E27FC236}">
                <a16:creationId xmlns:a16="http://schemas.microsoft.com/office/drawing/2014/main" id="{B8F78911-683B-4F9E-BC0F-0A4B419A77B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914" r="2591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86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BC31-C0FD-4466-AC2E-436F84E7E8FE}"/>
              </a:ext>
            </a:extLst>
          </p:cNvPr>
          <p:cNvSpPr>
            <a:spLocks noGrp="1"/>
          </p:cNvSpPr>
          <p:nvPr>
            <p:ph type="title"/>
          </p:nvPr>
        </p:nvSpPr>
        <p:spPr>
          <a:xfrm>
            <a:off x="1451579" y="1207363"/>
            <a:ext cx="9603275" cy="594804"/>
          </a:xfrm>
        </p:spPr>
        <p:txBody>
          <a:bodyPr>
            <a:normAutofit/>
          </a:bodyPr>
          <a:lstStyle/>
          <a:p>
            <a:r>
              <a:rPr lang="en-IN" dirty="0"/>
              <a:t>AGENDA</a:t>
            </a:r>
          </a:p>
        </p:txBody>
      </p:sp>
      <p:sp>
        <p:nvSpPr>
          <p:cNvPr id="3" name="Content Placeholder 2">
            <a:extLst>
              <a:ext uri="{FF2B5EF4-FFF2-40B4-BE49-F238E27FC236}">
                <a16:creationId xmlns:a16="http://schemas.microsoft.com/office/drawing/2014/main" id="{53B996FD-5F96-4DF7-BBAC-96CC8F04369E}"/>
              </a:ext>
            </a:extLst>
          </p:cNvPr>
          <p:cNvSpPr>
            <a:spLocks noGrp="1"/>
          </p:cNvSpPr>
          <p:nvPr>
            <p:ph idx="1"/>
          </p:nvPr>
        </p:nvSpPr>
        <p:spPr>
          <a:xfrm>
            <a:off x="1451579" y="2015733"/>
            <a:ext cx="9603275" cy="2139018"/>
          </a:xfrm>
        </p:spPr>
        <p:txBody>
          <a:bodyPr/>
          <a:lstStyle/>
          <a:p>
            <a:pPr algn="just"/>
            <a:r>
              <a:rPr lang="en-US" dirty="0">
                <a:latin typeface="+mj-lt"/>
              </a:rPr>
              <a:t>The purpose </a:t>
            </a:r>
            <a:r>
              <a:rPr lang="en-US" b="0" dirty="0">
                <a:effectLst/>
                <a:latin typeface="+mj-lt"/>
              </a:rPr>
              <a:t>of the project is to create a website to </a:t>
            </a:r>
            <a:r>
              <a:rPr lang="en-US" dirty="0">
                <a:latin typeface="+mj-lt"/>
              </a:rPr>
              <a:t>facilitate user to </a:t>
            </a:r>
            <a:r>
              <a:rPr lang="en-US" b="0" dirty="0">
                <a:effectLst/>
                <a:latin typeface="+mj-lt"/>
              </a:rPr>
              <a:t>explore Boston city better and help the user travel comfortably by providing the reliable services in affordable packages unde</a:t>
            </a:r>
            <a:r>
              <a:rPr lang="en-US" dirty="0">
                <a:latin typeface="+mj-lt"/>
              </a:rPr>
              <a:t>r one roof</a:t>
            </a:r>
            <a:r>
              <a:rPr lang="en-US" b="0" dirty="0">
                <a:effectLst/>
                <a:latin typeface="+mj-lt"/>
              </a:rPr>
              <a:t>. </a:t>
            </a:r>
          </a:p>
          <a:p>
            <a:pPr algn="just"/>
            <a:r>
              <a:rPr lang="en-US" b="0" dirty="0">
                <a:effectLst/>
                <a:latin typeface="+mj-lt"/>
              </a:rPr>
              <a:t>The website created is user friendly and helps the traveler to access website regardless of screen dimensions. </a:t>
            </a:r>
          </a:p>
          <a:p>
            <a:endParaRPr lang="en-IN" dirty="0">
              <a:latin typeface="+mj-lt"/>
            </a:endParaRPr>
          </a:p>
        </p:txBody>
      </p:sp>
      <p:pic>
        <p:nvPicPr>
          <p:cNvPr id="2052" name="Picture 4" descr="North Square | Boston Preservation Alliance">
            <a:extLst>
              <a:ext uri="{FF2B5EF4-FFF2-40B4-BE49-F238E27FC236}">
                <a16:creationId xmlns:a16="http://schemas.microsoft.com/office/drawing/2014/main" id="{A182C3BE-3825-4057-BA23-1A561F28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971" y="4154750"/>
            <a:ext cx="4270528" cy="17306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pencl-iwocl-2019-boston-skyline-1a - IWOCL">
            <a:extLst>
              <a:ext uri="{FF2B5EF4-FFF2-40B4-BE49-F238E27FC236}">
                <a16:creationId xmlns:a16="http://schemas.microsoft.com/office/drawing/2014/main" id="{96BDA8BA-B219-4224-BA0A-B4D1062FF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4154751"/>
            <a:ext cx="4949221" cy="1774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16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00A0-8DC0-4D2C-8C5E-A79AD9E8F0DD}"/>
              </a:ext>
            </a:extLst>
          </p:cNvPr>
          <p:cNvSpPr>
            <a:spLocks noGrp="1"/>
          </p:cNvSpPr>
          <p:nvPr>
            <p:ph type="title"/>
          </p:nvPr>
        </p:nvSpPr>
        <p:spPr>
          <a:xfrm>
            <a:off x="1451579" y="1233996"/>
            <a:ext cx="9603275" cy="619758"/>
          </a:xfrm>
        </p:spPr>
        <p:txBody>
          <a:bodyPr/>
          <a:lstStyle/>
          <a:p>
            <a:r>
              <a:rPr lang="en-IN" dirty="0"/>
              <a:t>overview</a:t>
            </a:r>
          </a:p>
        </p:txBody>
      </p:sp>
      <p:sp>
        <p:nvSpPr>
          <p:cNvPr id="3" name="Content Placeholder 2">
            <a:extLst>
              <a:ext uri="{FF2B5EF4-FFF2-40B4-BE49-F238E27FC236}">
                <a16:creationId xmlns:a16="http://schemas.microsoft.com/office/drawing/2014/main" id="{4B96F7EB-158D-441F-8D85-F499E20EE851}"/>
              </a:ext>
            </a:extLst>
          </p:cNvPr>
          <p:cNvSpPr>
            <a:spLocks noGrp="1"/>
          </p:cNvSpPr>
          <p:nvPr>
            <p:ph idx="1"/>
          </p:nvPr>
        </p:nvSpPr>
        <p:spPr/>
        <p:txBody>
          <a:bodyPr/>
          <a:lstStyle/>
          <a:p>
            <a:pPr marL="0" indent="0">
              <a:buNone/>
            </a:pPr>
            <a:r>
              <a:rPr lang="en-IN" dirty="0">
                <a:latin typeface="+mj-lt"/>
              </a:rPr>
              <a:t>The work done so far includes:</a:t>
            </a:r>
          </a:p>
          <a:p>
            <a:pPr lvl="0" algn="just">
              <a:buClr>
                <a:srgbClr val="B71E42"/>
              </a:buClr>
            </a:pPr>
            <a:r>
              <a:rPr lang="en-US" dirty="0">
                <a:solidFill>
                  <a:prstClr val="black"/>
                </a:solidFill>
                <a:latin typeface="+mj-lt"/>
              </a:rPr>
              <a:t>A landing page is created for Boston Travel Website.</a:t>
            </a:r>
          </a:p>
          <a:p>
            <a:pPr lvl="0" algn="just">
              <a:buClr>
                <a:srgbClr val="B71E42"/>
              </a:buClr>
            </a:pPr>
            <a:r>
              <a:rPr lang="en-US" dirty="0">
                <a:solidFill>
                  <a:prstClr val="black"/>
                </a:solidFill>
                <a:latin typeface="+mj-lt"/>
              </a:rPr>
              <a:t>HTML, CSS are primary web design tools used in this project.</a:t>
            </a:r>
          </a:p>
          <a:p>
            <a:pPr lvl="0" algn="just">
              <a:buClr>
                <a:srgbClr val="B71E42"/>
              </a:buClr>
            </a:pPr>
            <a:r>
              <a:rPr lang="en-US" dirty="0">
                <a:solidFill>
                  <a:prstClr val="black"/>
                </a:solidFill>
                <a:latin typeface="+mj-lt"/>
              </a:rPr>
              <a:t>Bootstrap framework is used for further customization.</a:t>
            </a:r>
          </a:p>
          <a:p>
            <a:pPr marL="0" indent="0">
              <a:buNone/>
            </a:pPr>
            <a:endParaRPr lang="en-IN" dirty="0"/>
          </a:p>
        </p:txBody>
      </p:sp>
    </p:spTree>
    <p:extLst>
      <p:ext uri="{BB962C8B-B14F-4D97-AF65-F5344CB8AC3E}">
        <p14:creationId xmlns:p14="http://schemas.microsoft.com/office/powerpoint/2010/main" val="114550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634E-F697-4564-B479-C1FCC8B1B531}"/>
              </a:ext>
            </a:extLst>
          </p:cNvPr>
          <p:cNvSpPr>
            <a:spLocks noGrp="1"/>
          </p:cNvSpPr>
          <p:nvPr>
            <p:ph type="title"/>
          </p:nvPr>
        </p:nvSpPr>
        <p:spPr>
          <a:xfrm>
            <a:off x="1451579" y="1242874"/>
            <a:ext cx="9603275" cy="610880"/>
          </a:xfrm>
        </p:spPr>
        <p:txBody>
          <a:bodyPr/>
          <a:lstStyle/>
          <a:p>
            <a:r>
              <a:rPr lang="en-IN" dirty="0"/>
              <a:t>CONTENT</a:t>
            </a:r>
          </a:p>
        </p:txBody>
      </p:sp>
      <p:sp>
        <p:nvSpPr>
          <p:cNvPr id="3" name="Content Placeholder 2">
            <a:extLst>
              <a:ext uri="{FF2B5EF4-FFF2-40B4-BE49-F238E27FC236}">
                <a16:creationId xmlns:a16="http://schemas.microsoft.com/office/drawing/2014/main" id="{15D47BD2-3D7F-4F1A-8C3B-77ECDAB556D1}"/>
              </a:ext>
            </a:extLst>
          </p:cNvPr>
          <p:cNvSpPr>
            <a:spLocks noGrp="1"/>
          </p:cNvSpPr>
          <p:nvPr>
            <p:ph idx="1"/>
          </p:nvPr>
        </p:nvSpPr>
        <p:spPr/>
        <p:txBody>
          <a:bodyPr/>
          <a:lstStyle/>
          <a:p>
            <a:pPr algn="just"/>
            <a:r>
              <a:rPr lang="en-IN" dirty="0"/>
              <a:t>The first page of the website takes the user to the landing screen of Boston Travel Guide. Landing page consist of Log In screen where user can create his account to log in to the portal.</a:t>
            </a:r>
          </a:p>
          <a:p>
            <a:pPr algn="just"/>
            <a:r>
              <a:rPr lang="en-IN" dirty="0"/>
              <a:t>Basic overview of the packages for different popular visiting spots is displayed.</a:t>
            </a:r>
          </a:p>
          <a:p>
            <a:pPr algn="just"/>
            <a:r>
              <a:rPr lang="en-IN" dirty="0"/>
              <a:t>For queries and quick responses, the application also provides the user to send the message under Contact section.</a:t>
            </a:r>
          </a:p>
        </p:txBody>
      </p:sp>
    </p:spTree>
    <p:extLst>
      <p:ext uri="{BB962C8B-B14F-4D97-AF65-F5344CB8AC3E}">
        <p14:creationId xmlns:p14="http://schemas.microsoft.com/office/powerpoint/2010/main" val="173331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0413-49E1-47DB-9B18-F2AFD2D4B7D3}"/>
              </a:ext>
            </a:extLst>
          </p:cNvPr>
          <p:cNvSpPr>
            <a:spLocks noGrp="1"/>
          </p:cNvSpPr>
          <p:nvPr>
            <p:ph type="title"/>
          </p:nvPr>
        </p:nvSpPr>
        <p:spPr>
          <a:xfrm>
            <a:off x="1451579" y="1242874"/>
            <a:ext cx="9603275" cy="575370"/>
          </a:xfrm>
        </p:spPr>
        <p:txBody>
          <a:bodyPr/>
          <a:lstStyle/>
          <a:p>
            <a:r>
              <a:rPr lang="en-IN" dirty="0"/>
              <a:t>BOOTSTRAP 5 Components</a:t>
            </a:r>
          </a:p>
        </p:txBody>
      </p:sp>
      <p:sp>
        <p:nvSpPr>
          <p:cNvPr id="3" name="Content Placeholder 2">
            <a:extLst>
              <a:ext uri="{FF2B5EF4-FFF2-40B4-BE49-F238E27FC236}">
                <a16:creationId xmlns:a16="http://schemas.microsoft.com/office/drawing/2014/main" id="{10FA768E-ACD0-4E4C-BE78-D06A48C8AAD1}"/>
              </a:ext>
            </a:extLst>
          </p:cNvPr>
          <p:cNvSpPr>
            <a:spLocks noGrp="1"/>
          </p:cNvSpPr>
          <p:nvPr>
            <p:ph idx="1"/>
          </p:nvPr>
        </p:nvSpPr>
        <p:spPr>
          <a:xfrm>
            <a:off x="1451579" y="2015732"/>
            <a:ext cx="8926417" cy="3450613"/>
          </a:xfrm>
        </p:spPr>
        <p:txBody>
          <a:bodyPr>
            <a:noAutofit/>
          </a:bodyPr>
          <a:lstStyle/>
          <a:p>
            <a:r>
              <a:rPr lang="en-IN" b="0" dirty="0">
                <a:effectLst/>
                <a:latin typeface="+mj-lt"/>
              </a:rPr>
              <a:t> Side Navigation Bar                                            </a:t>
            </a:r>
          </a:p>
          <a:p>
            <a:r>
              <a:rPr lang="en-IN" b="0" dirty="0">
                <a:effectLst/>
                <a:latin typeface="+mj-lt"/>
              </a:rPr>
              <a:t> Dropdown</a:t>
            </a:r>
          </a:p>
          <a:p>
            <a:r>
              <a:rPr lang="en-IN" b="0" dirty="0">
                <a:effectLst/>
                <a:latin typeface="+mj-lt"/>
              </a:rPr>
              <a:t> Carousel</a:t>
            </a:r>
          </a:p>
          <a:p>
            <a:r>
              <a:rPr lang="en-IN" b="0" dirty="0">
                <a:effectLst/>
                <a:latin typeface="+mj-lt"/>
              </a:rPr>
              <a:t> Filter</a:t>
            </a:r>
          </a:p>
          <a:p>
            <a:r>
              <a:rPr lang="en-IN" b="0" dirty="0">
                <a:effectLst/>
                <a:latin typeface="+mj-lt"/>
              </a:rPr>
              <a:t> Logos</a:t>
            </a:r>
          </a:p>
          <a:p>
            <a:r>
              <a:rPr lang="en-IN" b="0" dirty="0">
                <a:effectLst/>
                <a:latin typeface="+mj-lt"/>
              </a:rPr>
              <a:t> Button</a:t>
            </a:r>
          </a:p>
          <a:p>
            <a:r>
              <a:rPr lang="en-IN" b="0" dirty="0">
                <a:effectLst/>
                <a:latin typeface="+mj-lt"/>
              </a:rPr>
              <a:t> Card                                                         </a:t>
            </a:r>
            <a:endParaRPr lang="en-IN" dirty="0">
              <a:latin typeface="+mj-lt"/>
            </a:endParaRPr>
          </a:p>
        </p:txBody>
      </p:sp>
    </p:spTree>
    <p:extLst>
      <p:ext uri="{BB962C8B-B14F-4D97-AF65-F5344CB8AC3E}">
        <p14:creationId xmlns:p14="http://schemas.microsoft.com/office/powerpoint/2010/main" val="291737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F75D-7753-44C0-8C91-9B6B6D55FFA5}"/>
              </a:ext>
            </a:extLst>
          </p:cNvPr>
          <p:cNvSpPr>
            <a:spLocks noGrp="1"/>
          </p:cNvSpPr>
          <p:nvPr>
            <p:ph type="title"/>
          </p:nvPr>
        </p:nvSpPr>
        <p:spPr>
          <a:xfrm>
            <a:off x="1451578" y="1198485"/>
            <a:ext cx="9603275" cy="655269"/>
          </a:xfrm>
        </p:spPr>
        <p:txBody>
          <a:bodyPr/>
          <a:lstStyle/>
          <a:p>
            <a:r>
              <a:rPr lang="en-IN" dirty="0"/>
              <a:t>BOOTSTRAP 5 Components</a:t>
            </a:r>
          </a:p>
        </p:txBody>
      </p:sp>
      <p:sp>
        <p:nvSpPr>
          <p:cNvPr id="3" name="Content Placeholder 2">
            <a:extLst>
              <a:ext uri="{FF2B5EF4-FFF2-40B4-BE49-F238E27FC236}">
                <a16:creationId xmlns:a16="http://schemas.microsoft.com/office/drawing/2014/main" id="{63934E0A-1528-40E2-91CF-3C79B5AABAFD}"/>
              </a:ext>
            </a:extLst>
          </p:cNvPr>
          <p:cNvSpPr>
            <a:spLocks noGrp="1"/>
          </p:cNvSpPr>
          <p:nvPr>
            <p:ph idx="1"/>
          </p:nvPr>
        </p:nvSpPr>
        <p:spPr/>
        <p:txBody>
          <a:bodyPr/>
          <a:lstStyle/>
          <a:p>
            <a:r>
              <a:rPr lang="en-US" b="0" dirty="0">
                <a:effectLst/>
                <a:latin typeface="Consolas" panose="020B0609020204030204" pitchFamily="49" charset="0"/>
              </a:rPr>
              <a:t>Image</a:t>
            </a:r>
          </a:p>
          <a:p>
            <a:r>
              <a:rPr lang="en-US" b="0" dirty="0">
                <a:effectLst/>
                <a:latin typeface="Consolas" panose="020B0609020204030204" pitchFamily="49" charset="0"/>
              </a:rPr>
              <a:t>Well In (Contacts)</a:t>
            </a:r>
          </a:p>
          <a:p>
            <a:r>
              <a:rPr lang="en-US" b="0" dirty="0">
                <a:effectLst/>
                <a:latin typeface="Consolas" panose="020B0609020204030204" pitchFamily="49" charset="0"/>
              </a:rPr>
              <a:t>Inline List (Header)</a:t>
            </a:r>
          </a:p>
          <a:p>
            <a:r>
              <a:rPr lang="en-US" b="0" dirty="0">
                <a:effectLst/>
                <a:latin typeface="Consolas" panose="020B0609020204030204" pitchFamily="49" charset="0"/>
              </a:rPr>
              <a:t>Forms</a:t>
            </a:r>
          </a:p>
          <a:p>
            <a:r>
              <a:rPr lang="en-US" b="0" dirty="0">
                <a:effectLst/>
                <a:latin typeface="Consolas" panose="020B0609020204030204" pitchFamily="49" charset="0"/>
              </a:rPr>
              <a:t>Model Plugin (Login)</a:t>
            </a:r>
          </a:p>
          <a:p>
            <a:r>
              <a:rPr lang="en-US" b="0" dirty="0">
                <a:effectLst/>
                <a:latin typeface="Consolas" panose="020B0609020204030204" pitchFamily="49" charset="0"/>
              </a:rPr>
              <a:t>Scroll Spy</a:t>
            </a:r>
          </a:p>
          <a:p>
            <a:r>
              <a:rPr lang="en-US" b="0" dirty="0">
                <a:effectLst/>
                <a:latin typeface="Consolas" panose="020B0609020204030204" pitchFamily="49" charset="0"/>
              </a:rPr>
              <a:t>Grid System(Headings)</a:t>
            </a:r>
          </a:p>
        </p:txBody>
      </p:sp>
    </p:spTree>
    <p:extLst>
      <p:ext uri="{BB962C8B-B14F-4D97-AF65-F5344CB8AC3E}">
        <p14:creationId xmlns:p14="http://schemas.microsoft.com/office/powerpoint/2010/main" val="921185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4800-2586-4B1B-AB06-ECEC829C4A70}"/>
              </a:ext>
            </a:extLst>
          </p:cNvPr>
          <p:cNvSpPr>
            <a:spLocks noGrp="1"/>
          </p:cNvSpPr>
          <p:nvPr>
            <p:ph type="title"/>
          </p:nvPr>
        </p:nvSpPr>
        <p:spPr>
          <a:xfrm>
            <a:off x="1451579" y="1171852"/>
            <a:ext cx="9603275" cy="681902"/>
          </a:xfrm>
        </p:spPr>
        <p:txBody>
          <a:bodyPr/>
          <a:lstStyle/>
          <a:p>
            <a:r>
              <a:rPr lang="en-IN" dirty="0"/>
              <a:t>FURTHER IMPLEMENTATION</a:t>
            </a:r>
          </a:p>
        </p:txBody>
      </p:sp>
      <p:sp>
        <p:nvSpPr>
          <p:cNvPr id="3" name="Content Placeholder 2">
            <a:extLst>
              <a:ext uri="{FF2B5EF4-FFF2-40B4-BE49-F238E27FC236}">
                <a16:creationId xmlns:a16="http://schemas.microsoft.com/office/drawing/2014/main" id="{605ED010-916D-4B7B-8D8D-D53CD43F6ACB}"/>
              </a:ext>
            </a:extLst>
          </p:cNvPr>
          <p:cNvSpPr>
            <a:spLocks noGrp="1"/>
          </p:cNvSpPr>
          <p:nvPr>
            <p:ph idx="1"/>
          </p:nvPr>
        </p:nvSpPr>
        <p:spPr/>
        <p:txBody>
          <a:bodyPr/>
          <a:lstStyle/>
          <a:p>
            <a:r>
              <a:rPr lang="en-IN" dirty="0"/>
              <a:t>As of now, our team has designed the landing page using different UI components.</a:t>
            </a:r>
          </a:p>
          <a:p>
            <a:r>
              <a:rPr lang="en-IN" dirty="0"/>
              <a:t>Next step would be – Improvising the frontend by making the web page more responsive and interactive by implementing the backend.</a:t>
            </a:r>
          </a:p>
          <a:p>
            <a:r>
              <a:rPr lang="en-IN" dirty="0"/>
              <a:t>Express JS, NodeJS and Mongo DB is planned to be implemented for the backend.</a:t>
            </a:r>
          </a:p>
        </p:txBody>
      </p:sp>
    </p:spTree>
    <p:extLst>
      <p:ext uri="{BB962C8B-B14F-4D97-AF65-F5344CB8AC3E}">
        <p14:creationId xmlns:p14="http://schemas.microsoft.com/office/powerpoint/2010/main" val="8795518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161</TotalTime>
  <Words>313</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Consolas</vt:lpstr>
      <vt:lpstr>Gill Sans MT</vt:lpstr>
      <vt:lpstr>Lato Extended</vt:lpstr>
      <vt:lpstr>Gallery</vt:lpstr>
      <vt:lpstr>INFO6150 32573 Web Design/User Experience Engr SEC 01 Spring 2022 </vt:lpstr>
      <vt:lpstr>ASSIGNMENT 5B</vt:lpstr>
      <vt:lpstr>AGENDA</vt:lpstr>
      <vt:lpstr>overview</vt:lpstr>
      <vt:lpstr>CONTENT</vt:lpstr>
      <vt:lpstr>BOOTSTRAP 5 Components</vt:lpstr>
      <vt:lpstr>BOOTSTRAP 5 Components</vt:lpstr>
      <vt:lpstr>FURTHER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INFO6150 32573 Web Design/User Experience Engr SEC 01 Spring 2022</dc:title>
  <dc:creator>Shahla Zainab</dc:creator>
  <cp:lastModifiedBy>Shahla Zainab</cp:lastModifiedBy>
  <cp:revision>10</cp:revision>
  <dcterms:created xsi:type="dcterms:W3CDTF">2022-03-28T18:39:53Z</dcterms:created>
  <dcterms:modified xsi:type="dcterms:W3CDTF">2022-03-28T21:23:33Z</dcterms:modified>
</cp:coreProperties>
</file>