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9"/>
  </p:notesMasterIdLst>
  <p:sldIdLst>
    <p:sldId id="291" r:id="rId5"/>
    <p:sldId id="292" r:id="rId6"/>
    <p:sldId id="293" r:id="rId7"/>
    <p:sldId id="310" r:id="rId8"/>
    <p:sldId id="294" r:id="rId9"/>
    <p:sldId id="308" r:id="rId10"/>
    <p:sldId id="315" r:id="rId11"/>
    <p:sldId id="296" r:id="rId12"/>
    <p:sldId id="311" r:id="rId13"/>
    <p:sldId id="298" r:id="rId14"/>
    <p:sldId id="299" r:id="rId15"/>
    <p:sldId id="307" r:id="rId16"/>
    <p:sldId id="309" r:id="rId17"/>
    <p:sldId id="300" r:id="rId18"/>
    <p:sldId id="314" r:id="rId19"/>
    <p:sldId id="301" r:id="rId20"/>
    <p:sldId id="306" r:id="rId21"/>
    <p:sldId id="312" r:id="rId22"/>
    <p:sldId id="313" r:id="rId23"/>
    <p:sldId id="316" r:id="rId24"/>
    <p:sldId id="323" r:id="rId25"/>
    <p:sldId id="324" r:id="rId26"/>
    <p:sldId id="317" r:id="rId27"/>
    <p:sldId id="325" r:id="rId28"/>
    <p:sldId id="326" r:id="rId29"/>
    <p:sldId id="318" r:id="rId30"/>
    <p:sldId id="327" r:id="rId31"/>
    <p:sldId id="328" r:id="rId32"/>
    <p:sldId id="319" r:id="rId33"/>
    <p:sldId id="320" r:id="rId34"/>
    <p:sldId id="321" r:id="rId35"/>
    <p:sldId id="322" r:id="rId36"/>
    <p:sldId id="329" r:id="rId37"/>
    <p:sldId id="330" r:id="rId38"/>
    <p:sldId id="335" r:id="rId39"/>
    <p:sldId id="332" r:id="rId40"/>
    <p:sldId id="333" r:id="rId41"/>
    <p:sldId id="334" r:id="rId42"/>
    <p:sldId id="336" r:id="rId43"/>
    <p:sldId id="337" r:id="rId44"/>
    <p:sldId id="338" r:id="rId45"/>
    <p:sldId id="339" r:id="rId46"/>
    <p:sldId id="340" r:id="rId47"/>
    <p:sldId id="30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4" userDrawn="1">
          <p15:clr>
            <a:srgbClr val="A4A3A4"/>
          </p15:clr>
        </p15:guide>
        <p15:guide id="2" pos="3840" userDrawn="1">
          <p15:clr>
            <a:srgbClr val="A4A3A4"/>
          </p15:clr>
        </p15:guide>
        <p15:guide id="3" orient="horz" pos="2328" userDrawn="1">
          <p15:clr>
            <a:srgbClr val="A4A3A4"/>
          </p15:clr>
        </p15:guide>
        <p15:guide id="4" orient="horz" pos="3792" userDrawn="1">
          <p15:clr>
            <a:srgbClr val="A4A3A4"/>
          </p15:clr>
        </p15:guide>
        <p15:guide id="5" orient="horz" pos="888" userDrawn="1">
          <p15:clr>
            <a:srgbClr val="A4A3A4"/>
          </p15:clr>
        </p15:guide>
        <p15:guide id="6" pos="288" userDrawn="1">
          <p15:clr>
            <a:srgbClr val="A4A3A4"/>
          </p15:clr>
        </p15:guide>
        <p15:guide id="7" pos="7368" userDrawn="1">
          <p15:clr>
            <a:srgbClr val="A4A3A4"/>
          </p15:clr>
        </p15:guide>
        <p15:guide id="8" orient="horz" pos="2976" userDrawn="1">
          <p15:clr>
            <a:srgbClr val="A4A3A4"/>
          </p15:clr>
        </p15:guide>
        <p15:guide id="9" orient="horz" pos="1440" userDrawn="1">
          <p15:clr>
            <a:srgbClr val="A4A3A4"/>
          </p15:clr>
        </p15:guide>
        <p15:guide id="10" pos="2328" userDrawn="1">
          <p15:clr>
            <a:srgbClr val="A4A3A4"/>
          </p15:clr>
        </p15:guide>
        <p15:guide id="11" pos="5760" userDrawn="1">
          <p15:clr>
            <a:srgbClr val="A4A3A4"/>
          </p15:clr>
        </p15:guide>
        <p15:guide id="12" pos="1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4E2DB"/>
    <a:srgbClr val="D4B9AA"/>
    <a:srgbClr val="00602B"/>
    <a:srgbClr val="323232"/>
    <a:srgbClr val="FB9AAA"/>
    <a:srgbClr val="D463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380ACF-D537-4F25-80DA-F121A5206364}" v="87" dt="2023-11-12T17:02:22.752"/>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033" autoAdjust="0"/>
  </p:normalViewPr>
  <p:slideViewPr>
    <p:cSldViewPr snapToGrid="0" showGuides="1">
      <p:cViewPr varScale="1">
        <p:scale>
          <a:sx n="78" d="100"/>
          <a:sy n="78" d="100"/>
        </p:scale>
        <p:origin x="1032" y="72"/>
      </p:cViewPr>
      <p:guideLst>
        <p:guide orient="horz" pos="1224"/>
        <p:guide pos="3840"/>
        <p:guide orient="horz" pos="2328"/>
        <p:guide orient="horz" pos="3792"/>
        <p:guide orient="horz" pos="888"/>
        <p:guide pos="288"/>
        <p:guide pos="7368"/>
        <p:guide orient="horz" pos="2976"/>
        <p:guide orient="horz" pos="1440"/>
        <p:guide pos="2328"/>
        <p:guide pos="5760"/>
        <p:guide pos="1368"/>
      </p:guideLst>
    </p:cSldViewPr>
  </p:slideViewPr>
  <p:outlineViewPr>
    <p:cViewPr>
      <p:scale>
        <a:sx n="33" d="100"/>
        <a:sy n="33" d="100"/>
      </p:scale>
      <p:origin x="0" y="0"/>
    </p:cViewPr>
  </p:outlineViewPr>
  <p:notesTextViewPr>
    <p:cViewPr>
      <p:scale>
        <a:sx n="45" d="100"/>
        <a:sy n="4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la Gufran" userId="7f7793a1fc8b4377" providerId="LiveId" clId="{F6380ACF-D537-4F25-80DA-F121A5206364}"/>
    <pc:docChg chg="undo custSel addSld delSld modSld sldOrd">
      <pc:chgData name="Shahla Gufran" userId="7f7793a1fc8b4377" providerId="LiveId" clId="{F6380ACF-D537-4F25-80DA-F121A5206364}" dt="2024-02-01T18:56:35.673" v="423" actId="21"/>
      <pc:docMkLst>
        <pc:docMk/>
      </pc:docMkLst>
      <pc:sldChg chg="setBg">
        <pc:chgData name="Shahla Gufran" userId="7f7793a1fc8b4377" providerId="LiveId" clId="{F6380ACF-D537-4F25-80DA-F121A5206364}" dt="2023-11-12T17:00:04.970" v="367"/>
        <pc:sldMkLst>
          <pc:docMk/>
          <pc:sldMk cId="834481073" sldId="294"/>
        </pc:sldMkLst>
      </pc:sldChg>
      <pc:sldChg chg="setBg">
        <pc:chgData name="Shahla Gufran" userId="7f7793a1fc8b4377" providerId="LiveId" clId="{F6380ACF-D537-4F25-80DA-F121A5206364}" dt="2023-11-12T17:00:09.104" v="372"/>
        <pc:sldMkLst>
          <pc:docMk/>
          <pc:sldMk cId="3424051586" sldId="305"/>
        </pc:sldMkLst>
      </pc:sldChg>
      <pc:sldChg chg="addSp delSp modSp mod">
        <pc:chgData name="Shahla Gufran" userId="7f7793a1fc8b4377" providerId="LiveId" clId="{F6380ACF-D537-4F25-80DA-F121A5206364}" dt="2024-02-01T18:56:35.673" v="423" actId="21"/>
        <pc:sldMkLst>
          <pc:docMk/>
          <pc:sldMk cId="2560197210" sldId="307"/>
        </pc:sldMkLst>
        <pc:spChg chg="add mod">
          <ac:chgData name="Shahla Gufran" userId="7f7793a1fc8b4377" providerId="LiveId" clId="{F6380ACF-D537-4F25-80DA-F121A5206364}" dt="2024-02-01T18:56:35.673" v="423" actId="21"/>
          <ac:spMkLst>
            <pc:docMk/>
            <pc:sldMk cId="2560197210" sldId="307"/>
            <ac:spMk id="3" creationId="{535242B7-7938-A837-9ABA-C13C58843380}"/>
          </ac:spMkLst>
        </pc:spChg>
        <pc:picChg chg="del">
          <ac:chgData name="Shahla Gufran" userId="7f7793a1fc8b4377" providerId="LiveId" clId="{F6380ACF-D537-4F25-80DA-F121A5206364}" dt="2024-02-01T18:56:35.673" v="423" actId="21"/>
          <ac:picMkLst>
            <pc:docMk/>
            <pc:sldMk cId="2560197210" sldId="307"/>
            <ac:picMk id="14" creationId="{7BCC3CA3-A963-86E9-8579-680A321B05F2}"/>
          </ac:picMkLst>
        </pc:picChg>
      </pc:sldChg>
      <pc:sldChg chg="modSp mod">
        <pc:chgData name="Shahla Gufran" userId="7f7793a1fc8b4377" providerId="LiveId" clId="{F6380ACF-D537-4F25-80DA-F121A5206364}" dt="2023-11-12T11:38:55.945" v="45" actId="14100"/>
        <pc:sldMkLst>
          <pc:docMk/>
          <pc:sldMk cId="3581883278" sldId="329"/>
        </pc:sldMkLst>
        <pc:picChg chg="mod">
          <ac:chgData name="Shahla Gufran" userId="7f7793a1fc8b4377" providerId="LiveId" clId="{F6380ACF-D537-4F25-80DA-F121A5206364}" dt="2023-11-12T11:38:55.945" v="45" actId="14100"/>
          <ac:picMkLst>
            <pc:docMk/>
            <pc:sldMk cId="3581883278" sldId="329"/>
            <ac:picMk id="7" creationId="{4AAAC203-02D4-8385-DDCD-CC73B6FC016F}"/>
          </ac:picMkLst>
        </pc:picChg>
      </pc:sldChg>
      <pc:sldChg chg="addSp delSp modSp mod">
        <pc:chgData name="Shahla Gufran" userId="7f7793a1fc8b4377" providerId="LiveId" clId="{F6380ACF-D537-4F25-80DA-F121A5206364}" dt="2023-11-12T16:43:17.351" v="287" actId="14100"/>
        <pc:sldMkLst>
          <pc:docMk/>
          <pc:sldMk cId="1324146461" sldId="330"/>
        </pc:sldMkLst>
        <pc:spChg chg="del">
          <ac:chgData name="Shahla Gufran" userId="7f7793a1fc8b4377" providerId="LiveId" clId="{F6380ACF-D537-4F25-80DA-F121A5206364}" dt="2023-11-12T16:31:35.497" v="275" actId="478"/>
          <ac:spMkLst>
            <pc:docMk/>
            <pc:sldMk cId="1324146461" sldId="330"/>
            <ac:spMk id="3" creationId="{6CF12202-734B-AF03-81FF-476407C4027D}"/>
          </ac:spMkLst>
        </pc:spChg>
        <pc:picChg chg="add del mod">
          <ac:chgData name="Shahla Gufran" userId="7f7793a1fc8b4377" providerId="LiveId" clId="{F6380ACF-D537-4F25-80DA-F121A5206364}" dt="2023-11-12T16:32:21.737" v="279" actId="931"/>
          <ac:picMkLst>
            <pc:docMk/>
            <pc:sldMk cId="1324146461" sldId="330"/>
            <ac:picMk id="6" creationId="{AA1B7AFF-59D5-FDE5-A96D-782888FA89DC}"/>
          </ac:picMkLst>
        </pc:picChg>
        <pc:picChg chg="add mod">
          <ac:chgData name="Shahla Gufran" userId="7f7793a1fc8b4377" providerId="LiveId" clId="{F6380ACF-D537-4F25-80DA-F121A5206364}" dt="2023-11-12T16:43:17.351" v="287" actId="14100"/>
          <ac:picMkLst>
            <pc:docMk/>
            <pc:sldMk cId="1324146461" sldId="330"/>
            <ac:picMk id="8" creationId="{286D8CF5-E83F-15D0-154F-5C6C1205D8A1}"/>
          </ac:picMkLst>
        </pc:picChg>
      </pc:sldChg>
      <pc:sldChg chg="addSp delSp modSp mod">
        <pc:chgData name="Shahla Gufran" userId="7f7793a1fc8b4377" providerId="LiveId" clId="{F6380ACF-D537-4F25-80DA-F121A5206364}" dt="2023-11-12T10:16:35.522" v="23" actId="478"/>
        <pc:sldMkLst>
          <pc:docMk/>
          <pc:sldMk cId="4195166597" sldId="332"/>
        </pc:sldMkLst>
        <pc:spChg chg="del">
          <ac:chgData name="Shahla Gufran" userId="7f7793a1fc8b4377" providerId="LiveId" clId="{F6380ACF-D537-4F25-80DA-F121A5206364}" dt="2023-11-11T09:35:31.035" v="1"/>
          <ac:spMkLst>
            <pc:docMk/>
            <pc:sldMk cId="4195166597" sldId="332"/>
            <ac:spMk id="3" creationId="{9A9CFDD0-2635-8C99-8079-9034FFD11143}"/>
          </ac:spMkLst>
        </pc:spChg>
        <pc:spChg chg="add del mod">
          <ac:chgData name="Shahla Gufran" userId="7f7793a1fc8b4377" providerId="LiveId" clId="{F6380ACF-D537-4F25-80DA-F121A5206364}" dt="2023-11-12T10:16:35.522" v="23" actId="478"/>
          <ac:spMkLst>
            <pc:docMk/>
            <pc:sldMk cId="4195166597" sldId="332"/>
            <ac:spMk id="4" creationId="{57D9390C-3C0F-6B1F-E7E2-0C4ABF9E3177}"/>
          </ac:spMkLst>
        </pc:spChg>
        <pc:spChg chg="del">
          <ac:chgData name="Shahla Gufran" userId="7f7793a1fc8b4377" providerId="LiveId" clId="{F6380ACF-D537-4F25-80DA-F121A5206364}" dt="2023-11-11T09:36:07.395" v="2" actId="931"/>
          <ac:spMkLst>
            <pc:docMk/>
            <pc:sldMk cId="4195166597" sldId="332"/>
            <ac:spMk id="8" creationId="{4B3C0E8B-3709-F877-B4F5-EED2120444F9}"/>
          </ac:spMkLst>
        </pc:spChg>
        <pc:picChg chg="add mod">
          <ac:chgData name="Shahla Gufran" userId="7f7793a1fc8b4377" providerId="LiveId" clId="{F6380ACF-D537-4F25-80DA-F121A5206364}" dt="2023-11-11T09:35:31.035" v="1"/>
          <ac:picMkLst>
            <pc:docMk/>
            <pc:sldMk cId="4195166597" sldId="332"/>
            <ac:picMk id="6" creationId="{68889725-ABFB-2033-E5A1-39E53CF7B8F2}"/>
          </ac:picMkLst>
        </pc:picChg>
        <pc:picChg chg="add del mod">
          <ac:chgData name="Shahla Gufran" userId="7f7793a1fc8b4377" providerId="LiveId" clId="{F6380ACF-D537-4F25-80DA-F121A5206364}" dt="2023-11-12T10:16:35.522" v="23" actId="478"/>
          <ac:picMkLst>
            <pc:docMk/>
            <pc:sldMk cId="4195166597" sldId="332"/>
            <ac:picMk id="10" creationId="{7D2B714B-2A0B-59E5-71FA-FF9819AC51C2}"/>
          </ac:picMkLst>
        </pc:picChg>
      </pc:sldChg>
      <pc:sldChg chg="addSp delSp modSp mod">
        <pc:chgData name="Shahla Gufran" userId="7f7793a1fc8b4377" providerId="LiveId" clId="{F6380ACF-D537-4F25-80DA-F121A5206364}" dt="2023-11-12T05:27:26.184" v="21" actId="14100"/>
        <pc:sldMkLst>
          <pc:docMk/>
          <pc:sldMk cId="3077139328" sldId="333"/>
        </pc:sldMkLst>
        <pc:spChg chg="del">
          <ac:chgData name="Shahla Gufran" userId="7f7793a1fc8b4377" providerId="LiveId" clId="{F6380ACF-D537-4F25-80DA-F121A5206364}" dt="2023-11-11T09:34:35.487" v="0" actId="931"/>
          <ac:spMkLst>
            <pc:docMk/>
            <pc:sldMk cId="3077139328" sldId="333"/>
            <ac:spMk id="3" creationId="{9A9CFDD0-2635-8C99-8079-9034FFD11143}"/>
          </ac:spMkLst>
        </pc:spChg>
        <pc:spChg chg="del">
          <ac:chgData name="Shahla Gufran" userId="7f7793a1fc8b4377" providerId="LiveId" clId="{F6380ACF-D537-4F25-80DA-F121A5206364}" dt="2023-11-11T09:36:40.261" v="3" actId="931"/>
          <ac:spMkLst>
            <pc:docMk/>
            <pc:sldMk cId="3077139328" sldId="333"/>
            <ac:spMk id="8" creationId="{C6BC9C96-3524-3654-BF87-4BB54E37B723}"/>
          </ac:spMkLst>
        </pc:spChg>
        <pc:picChg chg="add mod">
          <ac:chgData name="Shahla Gufran" userId="7f7793a1fc8b4377" providerId="LiveId" clId="{F6380ACF-D537-4F25-80DA-F121A5206364}" dt="2023-11-11T09:34:35.487" v="0" actId="931"/>
          <ac:picMkLst>
            <pc:docMk/>
            <pc:sldMk cId="3077139328" sldId="333"/>
            <ac:picMk id="6" creationId="{90570B5A-C76F-C700-C8FC-429D3EA91258}"/>
          </ac:picMkLst>
        </pc:picChg>
        <pc:picChg chg="add mod">
          <ac:chgData name="Shahla Gufran" userId="7f7793a1fc8b4377" providerId="LiveId" clId="{F6380ACF-D537-4F25-80DA-F121A5206364}" dt="2023-11-12T05:27:26.184" v="21" actId="14100"/>
          <ac:picMkLst>
            <pc:docMk/>
            <pc:sldMk cId="3077139328" sldId="333"/>
            <ac:picMk id="10" creationId="{D34B012F-903F-B68F-A8E9-A32DD1BB9E2E}"/>
          </ac:picMkLst>
        </pc:picChg>
      </pc:sldChg>
      <pc:sldChg chg="addSp delSp modSp mod">
        <pc:chgData name="Shahla Gufran" userId="7f7793a1fc8b4377" providerId="LiveId" clId="{F6380ACF-D537-4F25-80DA-F121A5206364}" dt="2023-11-12T15:20:39.866" v="274" actId="20577"/>
        <pc:sldMkLst>
          <pc:docMk/>
          <pc:sldMk cId="1000947977" sldId="334"/>
        </pc:sldMkLst>
        <pc:spChg chg="mod">
          <ac:chgData name="Shahla Gufran" userId="7f7793a1fc8b4377" providerId="LiveId" clId="{F6380ACF-D537-4F25-80DA-F121A5206364}" dt="2023-11-12T15:04:50.366" v="77" actId="14100"/>
          <ac:spMkLst>
            <pc:docMk/>
            <pc:sldMk cId="1000947977" sldId="334"/>
            <ac:spMk id="2" creationId="{7E9A5BA1-CE0D-DEFC-3748-C22D9F237B35}"/>
          </ac:spMkLst>
        </pc:spChg>
        <pc:spChg chg="del">
          <ac:chgData name="Shahla Gufran" userId="7f7793a1fc8b4377" providerId="LiveId" clId="{F6380ACF-D537-4F25-80DA-F121A5206364}" dt="2023-11-12T13:19:01.874" v="62" actId="478"/>
          <ac:spMkLst>
            <pc:docMk/>
            <pc:sldMk cId="1000947977" sldId="334"/>
            <ac:spMk id="3" creationId="{9A9CFDD0-2635-8C99-8079-9034FFD11143}"/>
          </ac:spMkLst>
        </pc:spChg>
        <pc:spChg chg="add mod">
          <ac:chgData name="Shahla Gufran" userId="7f7793a1fc8b4377" providerId="LiveId" clId="{F6380ACF-D537-4F25-80DA-F121A5206364}" dt="2023-11-12T15:10:02.814" v="126" actId="14100"/>
          <ac:spMkLst>
            <pc:docMk/>
            <pc:sldMk cId="1000947977" sldId="334"/>
            <ac:spMk id="8" creationId="{AA3073D8-8040-CF21-CD76-B9D027442923}"/>
          </ac:spMkLst>
        </pc:spChg>
        <pc:spChg chg="add mod">
          <ac:chgData name="Shahla Gufran" userId="7f7793a1fc8b4377" providerId="LiveId" clId="{F6380ACF-D537-4F25-80DA-F121A5206364}" dt="2023-11-12T15:17:58.802" v="234" actId="14100"/>
          <ac:spMkLst>
            <pc:docMk/>
            <pc:sldMk cId="1000947977" sldId="334"/>
            <ac:spMk id="9" creationId="{89F89A4D-2C0C-9735-2196-6F7065173DBA}"/>
          </ac:spMkLst>
        </pc:spChg>
        <pc:spChg chg="add mod">
          <ac:chgData name="Shahla Gufran" userId="7f7793a1fc8b4377" providerId="LiveId" clId="{F6380ACF-D537-4F25-80DA-F121A5206364}" dt="2023-11-12T15:18:18.454" v="237" actId="14100"/>
          <ac:spMkLst>
            <pc:docMk/>
            <pc:sldMk cId="1000947977" sldId="334"/>
            <ac:spMk id="10" creationId="{9FA096FD-F7B7-A716-21DC-AC8FB4E2481D}"/>
          </ac:spMkLst>
        </pc:spChg>
        <pc:spChg chg="add mod">
          <ac:chgData name="Shahla Gufran" userId="7f7793a1fc8b4377" providerId="LiveId" clId="{F6380ACF-D537-4F25-80DA-F121A5206364}" dt="2023-11-12T15:20:39.866" v="274" actId="20577"/>
          <ac:spMkLst>
            <pc:docMk/>
            <pc:sldMk cId="1000947977" sldId="334"/>
            <ac:spMk id="11" creationId="{5809142E-CB2B-1BDC-65C7-A89BB28C1991}"/>
          </ac:spMkLst>
        </pc:spChg>
        <pc:picChg chg="add mod">
          <ac:chgData name="Shahla Gufran" userId="7f7793a1fc8b4377" providerId="LiveId" clId="{F6380ACF-D537-4F25-80DA-F121A5206364}" dt="2023-11-12T15:10:24.667" v="128" actId="14100"/>
          <ac:picMkLst>
            <pc:docMk/>
            <pc:sldMk cId="1000947977" sldId="334"/>
            <ac:picMk id="4" creationId="{225DB20B-0798-E42D-CCED-D47E44D9B701}"/>
          </ac:picMkLst>
        </pc:picChg>
        <pc:picChg chg="add mod">
          <ac:chgData name="Shahla Gufran" userId="7f7793a1fc8b4377" providerId="LiveId" clId="{F6380ACF-D537-4F25-80DA-F121A5206364}" dt="2023-11-12T15:16:23.570" v="225" actId="1076"/>
          <ac:picMkLst>
            <pc:docMk/>
            <pc:sldMk cId="1000947977" sldId="334"/>
            <ac:picMk id="7" creationId="{8BE785EE-ED5C-C04B-FEA2-F7C1D43C1197}"/>
          </ac:picMkLst>
        </pc:picChg>
      </pc:sldChg>
      <pc:sldChg chg="addSp delSp modSp mod ord">
        <pc:chgData name="Shahla Gufran" userId="7f7793a1fc8b4377" providerId="LiveId" clId="{F6380ACF-D537-4F25-80DA-F121A5206364}" dt="2023-11-12T16:44:03.405" v="296" actId="14100"/>
        <pc:sldMkLst>
          <pc:docMk/>
          <pc:sldMk cId="4271875711" sldId="335"/>
        </pc:sldMkLst>
        <pc:spChg chg="del">
          <ac:chgData name="Shahla Gufran" userId="7f7793a1fc8b4377" providerId="LiveId" clId="{F6380ACF-D537-4F25-80DA-F121A5206364}" dt="2023-11-12T16:43:30.701" v="290" actId="478"/>
          <ac:spMkLst>
            <pc:docMk/>
            <pc:sldMk cId="4271875711" sldId="335"/>
            <ac:spMk id="3" creationId="{6CF12202-734B-AF03-81FF-476407C4027D}"/>
          </ac:spMkLst>
        </pc:spChg>
        <pc:picChg chg="add mod">
          <ac:chgData name="Shahla Gufran" userId="7f7793a1fc8b4377" providerId="LiveId" clId="{F6380ACF-D537-4F25-80DA-F121A5206364}" dt="2023-11-12T16:44:03.405" v="296" actId="14100"/>
          <ac:picMkLst>
            <pc:docMk/>
            <pc:sldMk cId="4271875711" sldId="335"/>
            <ac:picMk id="6" creationId="{8C9AE8C6-7094-0426-A60C-4F657FE61D44}"/>
          </ac:picMkLst>
        </pc:picChg>
      </pc:sldChg>
      <pc:sldChg chg="addSp delSp modSp mod">
        <pc:chgData name="Shahla Gufran" userId="7f7793a1fc8b4377" providerId="LiveId" clId="{F6380ACF-D537-4F25-80DA-F121A5206364}" dt="2023-11-12T13:19:38.177" v="64" actId="1076"/>
        <pc:sldMkLst>
          <pc:docMk/>
          <pc:sldMk cId="3359328201" sldId="336"/>
        </pc:sldMkLst>
        <pc:spChg chg="del">
          <ac:chgData name="Shahla Gufran" userId="7f7793a1fc8b4377" providerId="LiveId" clId="{F6380ACF-D537-4F25-80DA-F121A5206364}" dt="2023-11-11T13:47:50.271" v="4" actId="931"/>
          <ac:spMkLst>
            <pc:docMk/>
            <pc:sldMk cId="3359328201" sldId="336"/>
            <ac:spMk id="3" creationId="{307435DD-C9C0-67E8-BF57-4B330C741655}"/>
          </ac:spMkLst>
        </pc:spChg>
        <pc:spChg chg="add del mod">
          <ac:chgData name="Shahla Gufran" userId="7f7793a1fc8b4377" providerId="LiveId" clId="{F6380ACF-D537-4F25-80DA-F121A5206364}" dt="2023-11-12T13:18:56.144" v="61" actId="478"/>
          <ac:spMkLst>
            <pc:docMk/>
            <pc:sldMk cId="3359328201" sldId="336"/>
            <ac:spMk id="4" creationId="{2DD7F2EE-0E75-FEFE-1E78-A7D7E8CE234B}"/>
          </ac:spMkLst>
        </pc:spChg>
        <pc:spChg chg="add del mod">
          <ac:chgData name="Shahla Gufran" userId="7f7793a1fc8b4377" providerId="LiveId" clId="{F6380ACF-D537-4F25-80DA-F121A5206364}" dt="2023-11-12T10:16:51.732" v="25" actId="931"/>
          <ac:spMkLst>
            <pc:docMk/>
            <pc:sldMk cId="3359328201" sldId="336"/>
            <ac:spMk id="4" creationId="{354FEC36-2FBC-9696-9F66-5047359DEBE9}"/>
          </ac:spMkLst>
        </pc:spChg>
        <pc:picChg chg="add del mod">
          <ac:chgData name="Shahla Gufran" userId="7f7793a1fc8b4377" providerId="LiveId" clId="{F6380ACF-D537-4F25-80DA-F121A5206364}" dt="2023-11-12T10:16:43.210" v="24" actId="478"/>
          <ac:picMkLst>
            <pc:docMk/>
            <pc:sldMk cId="3359328201" sldId="336"/>
            <ac:picMk id="6" creationId="{4100ED43-5D0F-DB02-0427-68D0EF45BC82}"/>
          </ac:picMkLst>
        </pc:picChg>
        <pc:picChg chg="add mod">
          <ac:chgData name="Shahla Gufran" userId="7f7793a1fc8b4377" providerId="LiveId" clId="{F6380ACF-D537-4F25-80DA-F121A5206364}" dt="2023-11-12T13:19:38.177" v="64" actId="1076"/>
          <ac:picMkLst>
            <pc:docMk/>
            <pc:sldMk cId="3359328201" sldId="336"/>
            <ac:picMk id="7" creationId="{51D617E0-C8F6-25C2-AAE1-49B229BE4F13}"/>
          </ac:picMkLst>
        </pc:picChg>
        <pc:picChg chg="add del mod modCrop">
          <ac:chgData name="Shahla Gufran" userId="7f7793a1fc8b4377" providerId="LiveId" clId="{F6380ACF-D537-4F25-80DA-F121A5206364}" dt="2023-11-12T13:18:20.264" v="54" actId="478"/>
          <ac:picMkLst>
            <pc:docMk/>
            <pc:sldMk cId="3359328201" sldId="336"/>
            <ac:picMk id="8" creationId="{DD9AF03D-25A8-3ED9-991D-0094D6519330}"/>
          </ac:picMkLst>
        </pc:picChg>
      </pc:sldChg>
      <pc:sldChg chg="addSp delSp modSp mod">
        <pc:chgData name="Shahla Gufran" userId="7f7793a1fc8b4377" providerId="LiveId" clId="{F6380ACF-D537-4F25-80DA-F121A5206364}" dt="2023-11-12T13:21:15.498" v="71" actId="1076"/>
        <pc:sldMkLst>
          <pc:docMk/>
          <pc:sldMk cId="2944066953" sldId="337"/>
        </pc:sldMkLst>
        <pc:spChg chg="del">
          <ac:chgData name="Shahla Gufran" userId="7f7793a1fc8b4377" providerId="LiveId" clId="{F6380ACF-D537-4F25-80DA-F121A5206364}" dt="2023-11-11T14:48:03.741" v="9" actId="931"/>
          <ac:spMkLst>
            <pc:docMk/>
            <pc:sldMk cId="2944066953" sldId="337"/>
            <ac:spMk id="3" creationId="{307435DD-C9C0-67E8-BF57-4B330C741655}"/>
          </ac:spMkLst>
        </pc:spChg>
        <pc:spChg chg="add del mod">
          <ac:chgData name="Shahla Gufran" userId="7f7793a1fc8b4377" providerId="LiveId" clId="{F6380ACF-D537-4F25-80DA-F121A5206364}" dt="2023-11-12T10:17:38.419" v="30" actId="931"/>
          <ac:spMkLst>
            <pc:docMk/>
            <pc:sldMk cId="2944066953" sldId="337"/>
            <ac:spMk id="4" creationId="{9D23F033-DB49-ED2C-98E1-7C8F2857A9C9}"/>
          </ac:spMkLst>
        </pc:spChg>
        <pc:spChg chg="add del mod">
          <ac:chgData name="Shahla Gufran" userId="7f7793a1fc8b4377" providerId="LiveId" clId="{F6380ACF-D537-4F25-80DA-F121A5206364}" dt="2023-11-12T13:18:50.769" v="60" actId="478"/>
          <ac:spMkLst>
            <pc:docMk/>
            <pc:sldMk cId="2944066953" sldId="337"/>
            <ac:spMk id="4" creationId="{CB32DDB3-457A-1AB2-AA3E-2051B66C3F4F}"/>
          </ac:spMkLst>
        </pc:spChg>
        <pc:picChg chg="add del mod">
          <ac:chgData name="Shahla Gufran" userId="7f7793a1fc8b4377" providerId="LiveId" clId="{F6380ACF-D537-4F25-80DA-F121A5206364}" dt="2023-11-12T10:17:25.892" v="29" actId="478"/>
          <ac:picMkLst>
            <pc:docMk/>
            <pc:sldMk cId="2944066953" sldId="337"/>
            <ac:picMk id="6" creationId="{7854212F-6AB5-C16C-03A5-8BE23B20A8BA}"/>
          </ac:picMkLst>
        </pc:picChg>
        <pc:picChg chg="add mod">
          <ac:chgData name="Shahla Gufran" userId="7f7793a1fc8b4377" providerId="LiveId" clId="{F6380ACF-D537-4F25-80DA-F121A5206364}" dt="2023-11-12T13:21:15.498" v="71" actId="1076"/>
          <ac:picMkLst>
            <pc:docMk/>
            <pc:sldMk cId="2944066953" sldId="337"/>
            <ac:picMk id="7" creationId="{7EA52644-3193-BCC7-CFC4-888B5528E21F}"/>
          </ac:picMkLst>
        </pc:picChg>
        <pc:picChg chg="add del mod">
          <ac:chgData name="Shahla Gufran" userId="7f7793a1fc8b4377" providerId="LiveId" clId="{F6380ACF-D537-4F25-80DA-F121A5206364}" dt="2023-11-12T13:18:26.737" v="55" actId="478"/>
          <ac:picMkLst>
            <pc:docMk/>
            <pc:sldMk cId="2944066953" sldId="337"/>
            <ac:picMk id="8" creationId="{B17DC71B-675E-0641-DF02-B6FB150DEC4D}"/>
          </ac:picMkLst>
        </pc:picChg>
      </pc:sldChg>
      <pc:sldChg chg="addSp delSp modSp mod">
        <pc:chgData name="Shahla Gufran" userId="7f7793a1fc8b4377" providerId="LiveId" clId="{F6380ACF-D537-4F25-80DA-F121A5206364}" dt="2023-11-12T13:22:33.921" v="76" actId="14100"/>
        <pc:sldMkLst>
          <pc:docMk/>
          <pc:sldMk cId="2369650254" sldId="338"/>
        </pc:sldMkLst>
        <pc:spChg chg="del">
          <ac:chgData name="Shahla Gufran" userId="7f7793a1fc8b4377" providerId="LiveId" clId="{F6380ACF-D537-4F25-80DA-F121A5206364}" dt="2023-11-12T10:19:06.072" v="36" actId="931"/>
          <ac:spMkLst>
            <pc:docMk/>
            <pc:sldMk cId="2369650254" sldId="338"/>
            <ac:spMk id="3" creationId="{307435DD-C9C0-67E8-BF57-4B330C741655}"/>
          </ac:spMkLst>
        </pc:spChg>
        <pc:spChg chg="add del mod">
          <ac:chgData name="Shahla Gufran" userId="7f7793a1fc8b4377" providerId="LiveId" clId="{F6380ACF-D537-4F25-80DA-F121A5206364}" dt="2023-11-12T13:18:43.145" v="59" actId="478"/>
          <ac:spMkLst>
            <pc:docMk/>
            <pc:sldMk cId="2369650254" sldId="338"/>
            <ac:spMk id="4" creationId="{BAACA8AF-738C-6544-1042-E1CA9FA83631}"/>
          </ac:spMkLst>
        </pc:spChg>
        <pc:picChg chg="add del mod">
          <ac:chgData name="Shahla Gufran" userId="7f7793a1fc8b4377" providerId="LiveId" clId="{F6380ACF-D537-4F25-80DA-F121A5206364}" dt="2023-11-12T13:18:31.392" v="56" actId="478"/>
          <ac:picMkLst>
            <pc:docMk/>
            <pc:sldMk cId="2369650254" sldId="338"/>
            <ac:picMk id="6" creationId="{4029A469-3DB9-7339-CBBE-817D59E82AAD}"/>
          </ac:picMkLst>
        </pc:picChg>
        <pc:picChg chg="add mod">
          <ac:chgData name="Shahla Gufran" userId="7f7793a1fc8b4377" providerId="LiveId" clId="{F6380ACF-D537-4F25-80DA-F121A5206364}" dt="2023-11-12T13:22:33.921" v="76" actId="14100"/>
          <ac:picMkLst>
            <pc:docMk/>
            <pc:sldMk cId="2369650254" sldId="338"/>
            <ac:picMk id="8" creationId="{2A5714F2-75C9-0A71-18FE-B15004477799}"/>
          </ac:picMkLst>
        </pc:picChg>
      </pc:sldChg>
      <pc:sldChg chg="addSp delSp modSp mod">
        <pc:chgData name="Shahla Gufran" userId="7f7793a1fc8b4377" providerId="LiveId" clId="{F6380ACF-D537-4F25-80DA-F121A5206364}" dt="2023-11-12T13:21:55.999" v="75" actId="1076"/>
        <pc:sldMkLst>
          <pc:docMk/>
          <pc:sldMk cId="3491114508" sldId="339"/>
        </pc:sldMkLst>
        <pc:spChg chg="del">
          <ac:chgData name="Shahla Gufran" userId="7f7793a1fc8b4377" providerId="LiveId" clId="{F6380ACF-D537-4F25-80DA-F121A5206364}" dt="2023-11-12T13:15:35.787" v="46" actId="931"/>
          <ac:spMkLst>
            <pc:docMk/>
            <pc:sldMk cId="3491114508" sldId="339"/>
            <ac:spMk id="3" creationId="{307435DD-C9C0-67E8-BF57-4B330C741655}"/>
          </ac:spMkLst>
        </pc:spChg>
        <pc:spChg chg="add del mod">
          <ac:chgData name="Shahla Gufran" userId="7f7793a1fc8b4377" providerId="LiveId" clId="{F6380ACF-D537-4F25-80DA-F121A5206364}" dt="2023-11-12T13:18:38.697" v="58" actId="478"/>
          <ac:spMkLst>
            <pc:docMk/>
            <pc:sldMk cId="3491114508" sldId="339"/>
            <ac:spMk id="8" creationId="{6C402A0A-3EA0-1EC8-C112-52FF2C25B661}"/>
          </ac:spMkLst>
        </pc:spChg>
        <pc:picChg chg="add del mod">
          <ac:chgData name="Shahla Gufran" userId="7f7793a1fc8b4377" providerId="LiveId" clId="{F6380ACF-D537-4F25-80DA-F121A5206364}" dt="2023-11-12T13:18:34.783" v="57" actId="478"/>
          <ac:picMkLst>
            <pc:docMk/>
            <pc:sldMk cId="3491114508" sldId="339"/>
            <ac:picMk id="6" creationId="{6B121038-9E7C-2B2B-C2D0-887C53132B3C}"/>
          </ac:picMkLst>
        </pc:picChg>
        <pc:picChg chg="add mod">
          <ac:chgData name="Shahla Gufran" userId="7f7793a1fc8b4377" providerId="LiveId" clId="{F6380ACF-D537-4F25-80DA-F121A5206364}" dt="2023-11-12T13:21:55.999" v="75" actId="1076"/>
          <ac:picMkLst>
            <pc:docMk/>
            <pc:sldMk cId="3491114508" sldId="339"/>
            <ac:picMk id="10" creationId="{D2CA3E0F-805B-73A7-F93F-DFDB68DDD372}"/>
          </ac:picMkLst>
        </pc:picChg>
      </pc:sldChg>
      <pc:sldChg chg="del">
        <pc:chgData name="Shahla Gufran" userId="7f7793a1fc8b4377" providerId="LiveId" clId="{F6380ACF-D537-4F25-80DA-F121A5206364}" dt="2023-11-12T10:20:50.521" v="41" actId="47"/>
        <pc:sldMkLst>
          <pc:docMk/>
          <pc:sldMk cId="3647222745" sldId="340"/>
        </pc:sldMkLst>
      </pc:sldChg>
      <pc:sldChg chg="addSp delSp modSp new mod">
        <pc:chgData name="Shahla Gufran" userId="7f7793a1fc8b4377" providerId="LiveId" clId="{F6380ACF-D537-4F25-80DA-F121A5206364}" dt="2023-11-12T17:03:50.968" v="422" actId="14100"/>
        <pc:sldMkLst>
          <pc:docMk/>
          <pc:sldMk cId="3768986934" sldId="340"/>
        </pc:sldMkLst>
        <pc:spChg chg="mod">
          <ac:chgData name="Shahla Gufran" userId="7f7793a1fc8b4377" providerId="LiveId" clId="{F6380ACF-D537-4F25-80DA-F121A5206364}" dt="2023-11-12T17:03:21.328" v="419" actId="255"/>
          <ac:spMkLst>
            <pc:docMk/>
            <pc:sldMk cId="3768986934" sldId="340"/>
            <ac:spMk id="2" creationId="{D4023089-9382-AD82-CD6D-61154978CA8D}"/>
          </ac:spMkLst>
        </pc:spChg>
        <pc:spChg chg="del">
          <ac:chgData name="Shahla Gufran" userId="7f7793a1fc8b4377" providerId="LiveId" clId="{F6380ACF-D537-4F25-80DA-F121A5206364}" dt="2023-11-12T17:01:58.485" v="408" actId="478"/>
          <ac:spMkLst>
            <pc:docMk/>
            <pc:sldMk cId="3768986934" sldId="340"/>
            <ac:spMk id="3" creationId="{D1F0F4DD-9D45-8C2C-701C-07BB18F38791}"/>
          </ac:spMkLst>
        </pc:spChg>
        <pc:spChg chg="del">
          <ac:chgData name="Shahla Gufran" userId="7f7793a1fc8b4377" providerId="LiveId" clId="{F6380ACF-D537-4F25-80DA-F121A5206364}" dt="2023-11-12T17:02:03.060" v="409" actId="478"/>
          <ac:spMkLst>
            <pc:docMk/>
            <pc:sldMk cId="3768986934" sldId="340"/>
            <ac:spMk id="4" creationId="{44A1EF62-FCE7-DA5D-A124-1B2061B435E1}"/>
          </ac:spMkLst>
        </pc:spChg>
        <pc:spChg chg="add del mod">
          <ac:chgData name="Shahla Gufran" userId="7f7793a1fc8b4377" providerId="LiveId" clId="{F6380ACF-D537-4F25-80DA-F121A5206364}" dt="2023-11-12T17:03:50.968" v="422" actId="14100"/>
          <ac:spMkLst>
            <pc:docMk/>
            <pc:sldMk cId="3768986934" sldId="340"/>
            <ac:spMk id="6" creationId="{20B0FE05-8BF5-6D71-1453-925D1448BC1F}"/>
          </ac:spMkLst>
        </pc:spChg>
      </pc:sldChg>
      <pc:sldChg chg="addSp delSp modSp new del mod setBg">
        <pc:chgData name="Shahla Gufran" userId="7f7793a1fc8b4377" providerId="LiveId" clId="{F6380ACF-D537-4F25-80DA-F121A5206364}" dt="2023-11-12T17:01:34.471" v="390" actId="47"/>
        <pc:sldMkLst>
          <pc:docMk/>
          <pc:sldMk cId="4033133794" sldId="340"/>
        </pc:sldMkLst>
        <pc:spChg chg="mod">
          <ac:chgData name="Shahla Gufran" userId="7f7793a1fc8b4377" providerId="LiveId" clId="{F6380ACF-D537-4F25-80DA-F121A5206364}" dt="2023-11-12T16:45:50.600" v="315" actId="14100"/>
          <ac:spMkLst>
            <pc:docMk/>
            <pc:sldMk cId="4033133794" sldId="340"/>
            <ac:spMk id="2" creationId="{2F3615F4-6765-9DC3-DEA1-47AADCB29B93}"/>
          </ac:spMkLst>
        </pc:spChg>
        <pc:spChg chg="del">
          <ac:chgData name="Shahla Gufran" userId="7f7793a1fc8b4377" providerId="LiveId" clId="{F6380ACF-D537-4F25-80DA-F121A5206364}" dt="2023-11-12T16:45:27.645" v="309" actId="478"/>
          <ac:spMkLst>
            <pc:docMk/>
            <pc:sldMk cId="4033133794" sldId="340"/>
            <ac:spMk id="3" creationId="{92CF8FA4-0E4E-FFEB-2D24-1B677A9FE7F0}"/>
          </ac:spMkLst>
        </pc:spChg>
        <pc:spChg chg="del">
          <ac:chgData name="Shahla Gufran" userId="7f7793a1fc8b4377" providerId="LiveId" clId="{F6380ACF-D537-4F25-80DA-F121A5206364}" dt="2023-11-12T16:45:22.028" v="308" actId="478"/>
          <ac:spMkLst>
            <pc:docMk/>
            <pc:sldMk cId="4033133794" sldId="340"/>
            <ac:spMk id="4" creationId="{0FF3ACDF-E652-585E-F927-045A98302196}"/>
          </ac:spMkLst>
        </pc:spChg>
        <pc:spChg chg="add del mod">
          <ac:chgData name="Shahla Gufran" userId="7f7793a1fc8b4377" providerId="LiveId" clId="{F6380ACF-D537-4F25-80DA-F121A5206364}" dt="2023-11-12T16:54:28.687" v="323" actId="478"/>
          <ac:spMkLst>
            <pc:docMk/>
            <pc:sldMk cId="4033133794" sldId="340"/>
            <ac:spMk id="6" creationId="{2740F781-A47E-61D5-EF9D-B33161D11C5B}"/>
          </ac:spMkLst>
        </pc:spChg>
        <pc:spChg chg="add del mod">
          <ac:chgData name="Shahla Gufran" userId="7f7793a1fc8b4377" providerId="LiveId" clId="{F6380ACF-D537-4F25-80DA-F121A5206364}" dt="2023-11-12T17:01:28.922" v="389" actId="21"/>
          <ac:spMkLst>
            <pc:docMk/>
            <pc:sldMk cId="4033133794" sldId="340"/>
            <ac:spMk id="7" creationId="{F76884ED-F1BC-1F89-139E-3FB8BCB8569A}"/>
          </ac:spMkLst>
        </pc:spChg>
      </pc:sldChg>
      <pc:sldChg chg="del">
        <pc:chgData name="Shahla Gufran" userId="7f7793a1fc8b4377" providerId="LiveId" clId="{F6380ACF-D537-4F25-80DA-F121A5206364}" dt="2023-11-12T10:21:04.411" v="42" actId="47"/>
        <pc:sldMkLst>
          <pc:docMk/>
          <pc:sldMk cId="145614668" sldId="3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F78E-73F4-E74F-8679-362EAF9D71E0}" type="datetimeFigureOut">
              <a:rPr lang="en-US" smtClean="0"/>
              <a:t>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9F5B3-7604-9041-B751-11A08572E7E3}" type="slidenum">
              <a:rPr lang="en-US" smtClean="0"/>
              <a:t>‹#›</a:t>
            </a:fld>
            <a:endParaRPr lang="en-US" dirty="0"/>
          </a:p>
        </p:txBody>
      </p:sp>
    </p:spTree>
    <p:extLst>
      <p:ext uri="{BB962C8B-B14F-4D97-AF65-F5344CB8AC3E}">
        <p14:creationId xmlns:p14="http://schemas.microsoft.com/office/powerpoint/2010/main" val="2843744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2E2D922-D22B-FE2D-233E-7C19C1063D80}"/>
              </a:ext>
            </a:extLst>
          </p:cNvPr>
          <p:cNvSpPr>
            <a:spLocks noGrp="1"/>
          </p:cNvSpPr>
          <p:nvPr>
            <p:ph type="pic" sz="quarter" idx="12"/>
          </p:nvPr>
        </p:nvSpPr>
        <p:spPr>
          <a:xfrm>
            <a:off x="7724781" y="2545444"/>
            <a:ext cx="3657600" cy="3657600"/>
          </a:xfrm>
          <a:solidFill>
            <a:schemeClr val="accent1">
              <a:lumMod val="90000"/>
            </a:schemeClr>
          </a:solidFill>
        </p:spPr>
        <p:txBody>
          <a:bodyPr anchor="ctr"/>
          <a:lstStyle>
            <a:lvl1pPr marL="0" indent="0" algn="ctr">
              <a:buNone/>
              <a:defRPr sz="1000"/>
            </a:lvl1pPr>
          </a:lstStyle>
          <a:p>
            <a:r>
              <a:rPr lang="en-US" dirty="0"/>
              <a:t>Click icon to add picture</a:t>
            </a:r>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5138928"/>
            <a:ext cx="547725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6876288" y="2880360"/>
            <a:ext cx="1892808" cy="2990088"/>
          </a:xfrm>
        </p:spPr>
        <p:txBody>
          <a:bodyPr anchor="ctr"/>
          <a:lstStyle>
            <a:lvl1pPr marL="0" indent="0" algn="ctr">
              <a:buNone/>
              <a:defRPr sz="1000"/>
            </a:lvl1pPr>
          </a:lstStyle>
          <a:p>
            <a:r>
              <a:rPr lang="en-US" dirty="0"/>
              <a:t>Click icon to add picture</a:t>
            </a:r>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Tree>
    <p:extLst>
      <p:ext uri="{BB962C8B-B14F-4D97-AF65-F5344CB8AC3E}">
        <p14:creationId xmlns:p14="http://schemas.microsoft.com/office/powerpoint/2010/main" val="39334733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4078224" y="2002536"/>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2615184"/>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4078224" y="4352544"/>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983480"/>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43373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E26A0C-E42F-6A2A-044B-8C817559CB87}"/>
              </a:ext>
            </a:extLst>
          </p:cNvPr>
          <p:cNvSpPr/>
          <p:nvPr userDrawn="1"/>
        </p:nvSpPr>
        <p:spPr>
          <a:xfrm>
            <a:off x="4377128" y="3560257"/>
            <a:ext cx="7814872" cy="3297743"/>
          </a:xfrm>
          <a:prstGeom prst="rect">
            <a:avLst/>
          </a:prstGeom>
          <a:solidFill>
            <a:schemeClr val="accent2">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cxnSp>
        <p:nvCxnSpPr>
          <p:cNvPr id="7" name="Straight Connector 6">
            <a:extLst>
              <a:ext uri="{FF2B5EF4-FFF2-40B4-BE49-F238E27FC236}">
                <a16:creationId xmlns:a16="http://schemas.microsoft.com/office/drawing/2014/main" id="{F156E3D2-16B0-AFFA-51A9-B37F5830B6D9}"/>
              </a:ext>
            </a:extLst>
          </p:cNvPr>
          <p:cNvCxnSpPr>
            <a:cxnSpLocks/>
          </p:cNvCxnSpPr>
          <p:nvPr userDrawn="1"/>
        </p:nvCxnSpPr>
        <p:spPr>
          <a:xfrm>
            <a:off x="0" y="2657582"/>
            <a:ext cx="10782300" cy="0"/>
          </a:xfrm>
          <a:prstGeom prst="line">
            <a:avLst/>
          </a:prstGeom>
          <a:ln w="15875" cap="sq" cmpd="sng">
            <a:solidFill>
              <a:schemeClr val="tx1">
                <a:lumMod val="75000"/>
                <a:lumOff val="2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1664208"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1664208"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501091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501091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8" name="Text Placeholder 4">
            <a:extLst>
              <a:ext uri="{FF2B5EF4-FFF2-40B4-BE49-F238E27FC236}">
                <a16:creationId xmlns:a16="http://schemas.microsoft.com/office/drawing/2014/main" id="{9537EA5E-3E96-57B0-C639-22C290FCD5E8}"/>
              </a:ext>
            </a:extLst>
          </p:cNvPr>
          <p:cNvSpPr>
            <a:spLocks noGrp="1"/>
          </p:cNvSpPr>
          <p:nvPr>
            <p:ph type="body" sz="quarter" idx="12"/>
          </p:nvPr>
        </p:nvSpPr>
        <p:spPr>
          <a:xfrm>
            <a:off x="834847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C81D5F3B-60ED-CA80-3AE7-2EFC356E7748}"/>
              </a:ext>
            </a:extLst>
          </p:cNvPr>
          <p:cNvSpPr>
            <a:spLocks noGrp="1"/>
          </p:cNvSpPr>
          <p:nvPr>
            <p:ph sz="quarter" idx="13"/>
          </p:nvPr>
        </p:nvSpPr>
        <p:spPr>
          <a:xfrm>
            <a:off x="834847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22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accent3"/>
        </a:solidFill>
        <a:effectLst/>
      </p:bgPr>
    </p:bg>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accent4">
                    <a:lumMod val="75000"/>
                  </a:schemeClr>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solidFill>
                  <a:schemeClr val="accent4">
                    <a:lumMod val="75000"/>
                  </a:schemeClr>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3"/>
          </a:solidFill>
        </p:spPr>
        <p:txBody>
          <a:bodyPr lIns="877824" rIns="877824" anchor="ctr">
            <a:noAutofit/>
          </a:bodyPr>
          <a:lstStyle>
            <a:lvl1pPr marL="0" indent="0" algn="ctr">
              <a:lnSpc>
                <a:spcPct val="100000"/>
              </a:lnSpc>
              <a:spcBef>
                <a:spcPts val="0"/>
              </a:spcBef>
              <a:buNone/>
              <a:defRPr sz="1800" cap="none" baseline="0"/>
            </a:lvl1pPr>
          </a:lstStyle>
          <a:p>
            <a:pPr lvl="0"/>
            <a:r>
              <a:rPr lang="en-US"/>
              <a:t>Click to edit Master text styles</a:t>
            </a:r>
          </a:p>
        </p:txBody>
      </p:sp>
    </p:spTree>
    <p:extLst>
      <p:ext uri="{BB962C8B-B14F-4D97-AF65-F5344CB8AC3E}">
        <p14:creationId xmlns:p14="http://schemas.microsoft.com/office/powerpoint/2010/main" val="2772879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7653528" y="2532888"/>
            <a:ext cx="3730752" cy="3721608"/>
          </a:xfrm>
          <a:solidFill>
            <a:schemeClr val="accent1">
              <a:lumMod val="90000"/>
            </a:schemeClr>
          </a:solidFill>
        </p:spPr>
        <p:txBody>
          <a:bodyPr anchor="ctr"/>
          <a:lstStyle>
            <a:lvl1pPr marL="0" indent="0" algn="ctr">
              <a:buNone/>
              <a:defRPr sz="1000"/>
            </a:lvl1pPr>
          </a:lstStyle>
          <a:p>
            <a:r>
              <a:rPr lang="en-US" dirty="0"/>
              <a:t>Click icon to add picture</a:t>
            </a:r>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4187952"/>
            <a:ext cx="5376672" cy="13716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6" name="Picture Placeholder 8">
            <a:extLst>
              <a:ext uri="{FF2B5EF4-FFF2-40B4-BE49-F238E27FC236}">
                <a16:creationId xmlns:a16="http://schemas.microsoft.com/office/drawing/2014/main" id="{343883A3-D444-AA65-322E-C4F2B66929CF}"/>
              </a:ext>
            </a:extLst>
          </p:cNvPr>
          <p:cNvSpPr>
            <a:spLocks noGrp="1"/>
          </p:cNvSpPr>
          <p:nvPr>
            <p:ph type="pic" sz="quarter" idx="12"/>
          </p:nvPr>
        </p:nvSpPr>
        <p:spPr>
          <a:xfrm>
            <a:off x="5632704" y="3593592"/>
            <a:ext cx="3410712" cy="1783080"/>
          </a:xfrm>
          <a:solidFill>
            <a:schemeClr val="accent5">
              <a:lumMod val="20000"/>
              <a:lumOff val="80000"/>
            </a:schemeClr>
          </a:solidFill>
        </p:spPr>
        <p:txBody>
          <a:bodyPr anchor="ctr"/>
          <a:lstStyle>
            <a:lvl1pPr marL="0" indent="0" algn="ctr">
              <a:buNone/>
              <a:defRPr sz="1000"/>
            </a:lvl1pPr>
          </a:lstStyle>
          <a:p>
            <a:r>
              <a:rPr lang="en-US" dirty="0"/>
              <a:t>Click icon to add picture</a:t>
            </a:r>
          </a:p>
        </p:txBody>
      </p:sp>
    </p:spTree>
    <p:extLst>
      <p:ext uri="{BB962C8B-B14F-4D97-AF65-F5344CB8AC3E}">
        <p14:creationId xmlns:p14="http://schemas.microsoft.com/office/powerpoint/2010/main" val="36479055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1984248"/>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352544"/>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37799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BFC0-622D-78DB-4C7F-A2FA024C5956}"/>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4CFF80F-DCFA-670B-579E-37B302452052}"/>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9ED5F004-91A0-6002-ADBC-13D488B34C56}"/>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92267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55F8A4-5F7C-D72D-3152-E32D36CB3821}"/>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F7C25242-09B4-0142-6671-8450905AA5DC}"/>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25907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25B-C154-D20D-97A4-047C9CC98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1B8FF-2966-C2CF-BC8F-A322410A5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88CC0-E81C-D2FD-24CC-8D1179C5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E7F841FD-D5EE-62EE-F649-30697BB81B06}"/>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0533D4FA-41B7-3B85-9984-899340B9D595}"/>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3046943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58E3-7897-8638-F0DE-3DDACC000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E7686-00A6-DD15-45FE-E6663C21E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C271584-1072-B88D-B424-16D9F75AC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D4020094-C16F-1070-9F84-9CBF13F85F81}"/>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C24EA55D-AFC4-F4F2-FB5D-EB20AFEA48B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70610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C17C-12A7-399B-31AC-AE7A040EBBDA}"/>
              </a:ext>
            </a:extLst>
          </p:cNvPr>
          <p:cNvSpPr/>
          <p:nvPr userDrawn="1"/>
        </p:nvSpPr>
        <p:spPr>
          <a:xfrm>
            <a:off x="9129011" y="816964"/>
            <a:ext cx="3062990" cy="6041036"/>
          </a:xfrm>
          <a:prstGeom prst="rect">
            <a:avLst/>
          </a:prstGeom>
          <a:solidFill>
            <a:schemeClr val="accent2">
              <a:lumMod val="60000"/>
              <a:lumOff val="4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lumMod val="60000"/>
                  <a:lumOff val="40000"/>
                </a:schemeClr>
              </a:solidFill>
            </a:endParaRP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640080" y="457200"/>
            <a:ext cx="10936224" cy="1298448"/>
          </a:xfrm>
        </p:spPr>
        <p:txBody>
          <a:bodyPr>
            <a:noAutofit/>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7" name="Picture Placeholder 6">
            <a:extLst>
              <a:ext uri="{FF2B5EF4-FFF2-40B4-BE49-F238E27FC236}">
                <a16:creationId xmlns:a16="http://schemas.microsoft.com/office/drawing/2014/main" id="{8B376F0E-CDE4-F6FD-62E6-E202D97C9C87}"/>
              </a:ext>
            </a:extLst>
          </p:cNvPr>
          <p:cNvSpPr>
            <a:spLocks noGrp="1"/>
          </p:cNvSpPr>
          <p:nvPr>
            <p:ph type="pic" sz="quarter" idx="12"/>
          </p:nvPr>
        </p:nvSpPr>
        <p:spPr>
          <a:xfrm>
            <a:off x="8211312" y="2304288"/>
            <a:ext cx="3172968" cy="3172968"/>
          </a:xfrm>
        </p:spPr>
        <p:txBody>
          <a:bodyPr anchor="ctr">
            <a:noAutofit/>
          </a:bodyPr>
          <a:lstStyle>
            <a:lvl1pPr marL="0" indent="0" algn="ctr">
              <a:buNone/>
              <a:defRPr sz="1200"/>
            </a:lvl1pPr>
          </a:lstStyle>
          <a:p>
            <a:r>
              <a:rPr lang="en-US" dirty="0"/>
              <a:t>Click icon to add picture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3822192" y="2176272"/>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2" name="Text Placeholder 10">
            <a:extLst>
              <a:ext uri="{FF2B5EF4-FFF2-40B4-BE49-F238E27FC236}">
                <a16:creationId xmlns:a16="http://schemas.microsoft.com/office/drawing/2014/main" id="{F8FF02BC-C132-F5F7-4A13-D0E96037F19F}"/>
              </a:ext>
            </a:extLst>
          </p:cNvPr>
          <p:cNvSpPr>
            <a:spLocks noGrp="1"/>
          </p:cNvSpPr>
          <p:nvPr>
            <p:ph type="body" sz="quarter" idx="14"/>
          </p:nvPr>
        </p:nvSpPr>
        <p:spPr>
          <a:xfrm>
            <a:off x="3822192" y="2914650"/>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3" name="Text Placeholder 10">
            <a:extLst>
              <a:ext uri="{FF2B5EF4-FFF2-40B4-BE49-F238E27FC236}">
                <a16:creationId xmlns:a16="http://schemas.microsoft.com/office/drawing/2014/main" id="{FBE18830-001B-B82E-701F-2D308BC9849B}"/>
              </a:ext>
            </a:extLst>
          </p:cNvPr>
          <p:cNvSpPr>
            <a:spLocks noGrp="1"/>
          </p:cNvSpPr>
          <p:nvPr>
            <p:ph type="body" sz="quarter" idx="15"/>
          </p:nvPr>
        </p:nvSpPr>
        <p:spPr>
          <a:xfrm>
            <a:off x="3822192" y="3653028"/>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4" name="Text Placeholder 10">
            <a:extLst>
              <a:ext uri="{FF2B5EF4-FFF2-40B4-BE49-F238E27FC236}">
                <a16:creationId xmlns:a16="http://schemas.microsoft.com/office/drawing/2014/main" id="{EDB0F7C2-3561-BA83-5415-4B8330C5BFC0}"/>
              </a:ext>
            </a:extLst>
          </p:cNvPr>
          <p:cNvSpPr>
            <a:spLocks noGrp="1"/>
          </p:cNvSpPr>
          <p:nvPr>
            <p:ph type="body" sz="quarter" idx="16"/>
          </p:nvPr>
        </p:nvSpPr>
        <p:spPr>
          <a:xfrm>
            <a:off x="3822192" y="4391406"/>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3822192" y="5129784"/>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Tree>
    <p:extLst>
      <p:ext uri="{BB962C8B-B14F-4D97-AF65-F5344CB8AC3E}">
        <p14:creationId xmlns:p14="http://schemas.microsoft.com/office/powerpoint/2010/main" val="160642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tx1">
                    <a:lumMod val="75000"/>
                    <a:lumOff val="25000"/>
                  </a:schemeClr>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1"/>
          </a:solidFill>
        </p:spPr>
        <p:txBody>
          <a:bodyPr lIns="877824" rIns="877824" anchor="ctr">
            <a:noAutofit/>
          </a:bodyPr>
          <a:lstStyle>
            <a:lvl1pPr marL="0" indent="0" algn="ctr">
              <a:lnSpc>
                <a:spcPct val="100000"/>
              </a:lnSpc>
              <a:spcBef>
                <a:spcPts val="0"/>
              </a:spcBef>
              <a:buNone/>
              <a:defRPr sz="1800" cap="none" baseline="0"/>
            </a:lvl1pPr>
          </a:lstStyle>
          <a:p>
            <a:pPr lvl="0"/>
            <a:r>
              <a:rPr lang="en-US"/>
              <a:t>Click to edit Master text styles</a:t>
            </a:r>
          </a:p>
        </p:txBody>
      </p:sp>
    </p:spTree>
    <p:extLst>
      <p:ext uri="{BB962C8B-B14F-4D97-AF65-F5344CB8AC3E}">
        <p14:creationId xmlns:p14="http://schemas.microsoft.com/office/powerpoint/2010/main" val="176072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7090B92F-B1E5-5257-95EF-9608691E72FA}"/>
              </a:ext>
            </a:extLst>
          </p:cNvPr>
          <p:cNvSpPr>
            <a:spLocks noGrp="1"/>
          </p:cNvSpPr>
          <p:nvPr>
            <p:ph type="pic" sz="quarter" idx="12"/>
          </p:nvPr>
        </p:nvSpPr>
        <p:spPr>
          <a:xfrm>
            <a:off x="7987762" y="850614"/>
            <a:ext cx="3392424" cy="3392424"/>
          </a:xfrm>
          <a:solidFill>
            <a:schemeClr val="accent1">
              <a:lumMod val="90000"/>
            </a:schemeClr>
          </a:solidFill>
        </p:spPr>
        <p:txBody>
          <a:bodyPr anchor="ctr"/>
          <a:lstStyle>
            <a:lvl1pPr marL="0" indent="0" algn="ctr">
              <a:buNone/>
              <a:defRPr sz="1000"/>
            </a:lvl1pPr>
          </a:lstStyle>
          <a:p>
            <a:r>
              <a:rPr lang="en-US" dirty="0"/>
              <a:t>Click icon to add picture</a:t>
            </a:r>
          </a:p>
        </p:txBody>
      </p:sp>
      <p:cxnSp>
        <p:nvCxnSpPr>
          <p:cNvPr id="11" name="Straight Connector 10">
            <a:extLst>
              <a:ext uri="{FF2B5EF4-FFF2-40B4-BE49-F238E27FC236}">
                <a16:creationId xmlns:a16="http://schemas.microsoft.com/office/drawing/2014/main" id="{A00590DB-1CC1-812C-5B3B-E798A1954E14}"/>
              </a:ext>
            </a:extLst>
          </p:cNvPr>
          <p:cNvCxnSpPr>
            <a:cxnSpLocks/>
          </p:cNvCxnSpPr>
          <p:nvPr userDrawn="1"/>
        </p:nvCxnSpPr>
        <p:spPr>
          <a:xfrm flipV="1">
            <a:off x="11031347" y="4545496"/>
            <a:ext cx="0" cy="231250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8" name="Text Placeholder 10">
            <a:extLst>
              <a:ext uri="{FF2B5EF4-FFF2-40B4-BE49-F238E27FC236}">
                <a16:creationId xmlns:a16="http://schemas.microsoft.com/office/drawing/2014/main" id="{C2259711-7EFE-2148-F50E-25FD01E3263B}"/>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356616" y="5138928"/>
            <a:ext cx="712317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Picture Placeholder 8">
            <a:extLst>
              <a:ext uri="{FF2B5EF4-FFF2-40B4-BE49-F238E27FC236}">
                <a16:creationId xmlns:a16="http://schemas.microsoft.com/office/drawing/2014/main" id="{EAAF858D-31E9-7D8F-B203-45B2703EC37D}"/>
              </a:ext>
            </a:extLst>
          </p:cNvPr>
          <p:cNvSpPr>
            <a:spLocks noGrp="1"/>
          </p:cNvSpPr>
          <p:nvPr>
            <p:ph type="pic" sz="quarter" idx="10"/>
          </p:nvPr>
        </p:nvSpPr>
        <p:spPr>
          <a:xfrm>
            <a:off x="8686800" y="2286000"/>
            <a:ext cx="1993392" cy="3163824"/>
          </a:xfrm>
          <a:solidFill>
            <a:schemeClr val="bg2"/>
          </a:solidFill>
        </p:spPr>
        <p:txBody>
          <a:bodyPr anchor="ctr"/>
          <a:lstStyle>
            <a:lvl1pPr marL="0" indent="0" algn="ctr">
              <a:buNone/>
              <a:defRPr sz="1000">
                <a:solidFill>
                  <a:schemeClr val="tx1">
                    <a:lumMod val="75000"/>
                    <a:lumOff val="25000"/>
                  </a:schemeClr>
                </a:solidFill>
              </a:defRPr>
            </a:lvl1pPr>
          </a:lstStyle>
          <a:p>
            <a:r>
              <a:rPr lang="en-US" dirty="0"/>
              <a:t>Click icon to add picture</a:t>
            </a:r>
          </a:p>
        </p:txBody>
      </p:sp>
    </p:spTree>
    <p:extLst>
      <p:ext uri="{BB962C8B-B14F-4D97-AF65-F5344CB8AC3E}">
        <p14:creationId xmlns:p14="http://schemas.microsoft.com/office/powerpoint/2010/main" val="40346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054-F9DF-2FE3-0142-D48931912FF6}"/>
              </a:ext>
            </a:extLst>
          </p:cNvPr>
          <p:cNvSpPr>
            <a:spLocks noGrp="1"/>
          </p:cNvSpPr>
          <p:nvPr>
            <p:ph type="title"/>
          </p:nvPr>
        </p:nvSpPr>
        <p:spPr>
          <a:xfrm>
            <a:off x="640080" y="457200"/>
            <a:ext cx="10936224"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0C55DDE-FFCC-5750-83A9-F88E2F74A1BC}"/>
              </a:ext>
            </a:extLst>
          </p:cNvPr>
          <p:cNvSpPr>
            <a:spLocks noGrp="1"/>
          </p:cNvSpPr>
          <p:nvPr>
            <p:ph idx="1"/>
          </p:nvPr>
        </p:nvSpPr>
        <p:spPr>
          <a:xfrm>
            <a:off x="969264" y="1947672"/>
            <a:ext cx="10296144" cy="43708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BDA0D14-310A-2EDC-99A1-FCFA29C787ED}"/>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6" name="Slide Number Placeholder 5">
            <a:extLst>
              <a:ext uri="{FF2B5EF4-FFF2-40B4-BE49-F238E27FC236}">
                <a16:creationId xmlns:a16="http://schemas.microsoft.com/office/drawing/2014/main" id="{5653FDCA-382D-537C-5751-191D136E9D17}"/>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37980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1014984" y="932688"/>
            <a:ext cx="10552176" cy="4764024"/>
          </a:xfrm>
        </p:spPr>
        <p:txBody>
          <a:bodyPr anchor="ctr">
            <a:noAutofit/>
          </a:bodyPr>
          <a:lstStyle>
            <a:lvl1pPr algn="ctr">
              <a:defRPr sz="8200" cap="none" baseline="0"/>
            </a:lvl1pPr>
          </a:lstStyle>
          <a:p>
            <a:r>
              <a:rPr lang="en-US"/>
              <a:t>Click to edit Master title style</a:t>
            </a:r>
            <a:endParaRPr lang="en-US" dirty="0"/>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6693408" y="5788152"/>
            <a:ext cx="2578608"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 name="Straight Connector 1">
            <a:extLst>
              <a:ext uri="{FF2B5EF4-FFF2-40B4-BE49-F238E27FC236}">
                <a16:creationId xmlns:a16="http://schemas.microsoft.com/office/drawing/2014/main" id="{4B215B41-53EF-7995-A29E-CF60C8A56CEF}"/>
              </a:ext>
            </a:extLst>
          </p:cNvPr>
          <p:cNvCxnSpPr>
            <a:cxnSpLocks/>
          </p:cNvCxnSpPr>
          <p:nvPr userDrawn="1"/>
        </p:nvCxnSpPr>
        <p:spPr>
          <a:xfrm>
            <a:off x="0" y="6009861"/>
            <a:ext cx="6446922"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BE9C915-8D4C-5E75-F776-9CD4D8D7E53B}"/>
              </a:ext>
            </a:extLst>
          </p:cNvPr>
          <p:cNvSpPr>
            <a:spLocks noGrp="1"/>
          </p:cNvSpPr>
          <p:nvPr>
            <p:ph type="body" sz="quarter" idx="10" hasCustomPrompt="1"/>
          </p:nvPr>
        </p:nvSpPr>
        <p:spPr>
          <a:xfrm>
            <a:off x="0" y="-1143000"/>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
        <p:nvSpPr>
          <p:cNvPr id="6" name="Text Placeholder 3">
            <a:extLst>
              <a:ext uri="{FF2B5EF4-FFF2-40B4-BE49-F238E27FC236}">
                <a16:creationId xmlns:a16="http://schemas.microsoft.com/office/drawing/2014/main" id="{E095A89F-EF79-78DD-BEDC-74C21F5D538D}"/>
              </a:ext>
            </a:extLst>
          </p:cNvPr>
          <p:cNvSpPr>
            <a:spLocks noGrp="1"/>
          </p:cNvSpPr>
          <p:nvPr>
            <p:ph type="body" sz="quarter" idx="11" hasCustomPrompt="1"/>
          </p:nvPr>
        </p:nvSpPr>
        <p:spPr>
          <a:xfrm>
            <a:off x="9491472" y="4745736"/>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Tree>
    <p:extLst>
      <p:ext uri="{BB962C8B-B14F-4D97-AF65-F5344CB8AC3E}">
        <p14:creationId xmlns:p14="http://schemas.microsoft.com/office/powerpoint/2010/main" val="83371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5" name="Rectangle 4">
            <a:extLst>
              <a:ext uri="{FF2B5EF4-FFF2-40B4-BE49-F238E27FC236}">
                <a16:creationId xmlns:a16="http://schemas.microsoft.com/office/drawing/2014/main" id="{6AC009C9-3824-FABC-07B9-A4C9BC63627A}"/>
              </a:ext>
            </a:extLst>
          </p:cNvPr>
          <p:cNvSpPr/>
          <p:nvPr userDrawn="1"/>
        </p:nvSpPr>
        <p:spPr>
          <a:xfrm>
            <a:off x="976788"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E21023D4-A9ED-002F-0B45-019DB4997807}"/>
              </a:ext>
            </a:extLst>
          </p:cNvPr>
          <p:cNvSpPr/>
          <p:nvPr userDrawn="1"/>
        </p:nvSpPr>
        <p:spPr>
          <a:xfrm>
            <a:off x="6394674"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cxnSp>
        <p:nvCxnSpPr>
          <p:cNvPr id="7" name="Straight Connector 6">
            <a:extLst>
              <a:ext uri="{FF2B5EF4-FFF2-40B4-BE49-F238E27FC236}">
                <a16:creationId xmlns:a16="http://schemas.microsoft.com/office/drawing/2014/main" id="{FD2C298F-D572-B084-FEE9-B3E572860979}"/>
              </a:ext>
            </a:extLst>
          </p:cNvPr>
          <p:cNvCxnSpPr>
            <a:cxnSpLocks/>
          </p:cNvCxnSpPr>
          <p:nvPr userDrawn="1"/>
        </p:nvCxnSpPr>
        <p:spPr>
          <a:xfrm>
            <a:off x="3078820"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1AC3B6-A5EE-CC6F-3D11-437B77131B2E}"/>
              </a:ext>
            </a:extLst>
          </p:cNvPr>
          <p:cNvCxnSpPr>
            <a:cxnSpLocks/>
          </p:cNvCxnSpPr>
          <p:nvPr userDrawn="1"/>
        </p:nvCxnSpPr>
        <p:spPr>
          <a:xfrm>
            <a:off x="3068653" y="5567880"/>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60AF34A-9EAC-D22C-71D6-89C99B36221A}"/>
              </a:ext>
            </a:extLst>
          </p:cNvPr>
          <p:cNvCxnSpPr>
            <a:cxnSpLocks/>
          </p:cNvCxnSpPr>
          <p:nvPr userDrawn="1"/>
        </p:nvCxnSpPr>
        <p:spPr>
          <a:xfrm>
            <a:off x="8461423"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90D898-E343-5199-7EA3-0DE4BD9767D8}"/>
              </a:ext>
            </a:extLst>
          </p:cNvPr>
          <p:cNvCxnSpPr>
            <a:cxnSpLocks/>
          </p:cNvCxnSpPr>
          <p:nvPr userDrawn="1"/>
        </p:nvCxnSpPr>
        <p:spPr>
          <a:xfrm>
            <a:off x="8461423" y="5566074"/>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984248" y="2157984"/>
            <a:ext cx="1207008" cy="1709928"/>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7379208" y="2157984"/>
            <a:ext cx="1207008" cy="1709928"/>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1983643" y="4736592"/>
            <a:ext cx="1207008" cy="1709928"/>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7378603" y="4736592"/>
            <a:ext cx="1207008" cy="1709928"/>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355701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895197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355701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895197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3568337"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8951976"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3568337"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8951976"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5" name="Slide Number Placeholder 2">
            <a:extLst>
              <a:ext uri="{FF2B5EF4-FFF2-40B4-BE49-F238E27FC236}">
                <a16:creationId xmlns:a16="http://schemas.microsoft.com/office/drawing/2014/main" id="{7C7F2D53-0EE2-0959-BEDE-668007CB0939}"/>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6" name="Footer Placeholder 3">
            <a:extLst>
              <a:ext uri="{FF2B5EF4-FFF2-40B4-BE49-F238E27FC236}">
                <a16:creationId xmlns:a16="http://schemas.microsoft.com/office/drawing/2014/main" id="{0E7E5B21-86A3-5D02-E445-C1E9180469C2}"/>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121026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99AD27-1F9E-2F81-1D38-74CDE4087F98}"/>
              </a:ext>
            </a:extLst>
          </p:cNvPr>
          <p:cNvSpPr/>
          <p:nvPr userDrawn="1"/>
        </p:nvSpPr>
        <p:spPr>
          <a:xfrm>
            <a:off x="0" y="2632933"/>
            <a:ext cx="12205251" cy="432183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069848" y="1947672"/>
            <a:ext cx="1609344" cy="1609344"/>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3877056" y="1947672"/>
            <a:ext cx="1609344" cy="1609344"/>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6711696" y="1947672"/>
            <a:ext cx="1609344" cy="1609344"/>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9491472" y="1947672"/>
            <a:ext cx="1609344" cy="1609344"/>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941832"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3758184"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6583680"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9372600"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941832"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3758184"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658368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937260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4" name="Picture Placeholder 11">
            <a:extLst>
              <a:ext uri="{FF2B5EF4-FFF2-40B4-BE49-F238E27FC236}">
                <a16:creationId xmlns:a16="http://schemas.microsoft.com/office/drawing/2014/main" id="{A1A3BD0B-A18A-8787-8F97-D7570F2D8ED9}"/>
              </a:ext>
            </a:extLst>
          </p:cNvPr>
          <p:cNvSpPr>
            <a:spLocks noGrp="1"/>
          </p:cNvSpPr>
          <p:nvPr>
            <p:ph type="pic" sz="quarter" idx="24"/>
          </p:nvPr>
        </p:nvSpPr>
        <p:spPr>
          <a:xfrm>
            <a:off x="1069848" y="4398264"/>
            <a:ext cx="1609344" cy="1609344"/>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11" name="Picture Placeholder 11">
            <a:extLst>
              <a:ext uri="{FF2B5EF4-FFF2-40B4-BE49-F238E27FC236}">
                <a16:creationId xmlns:a16="http://schemas.microsoft.com/office/drawing/2014/main" id="{0EE97C40-9EA8-1271-799B-861AADDA89C8}"/>
              </a:ext>
            </a:extLst>
          </p:cNvPr>
          <p:cNvSpPr>
            <a:spLocks noGrp="1"/>
          </p:cNvSpPr>
          <p:nvPr>
            <p:ph type="pic" sz="quarter" idx="25"/>
          </p:nvPr>
        </p:nvSpPr>
        <p:spPr>
          <a:xfrm>
            <a:off x="3877056" y="4398264"/>
            <a:ext cx="1609344" cy="1609344"/>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16" name="Picture Placeholder 11">
            <a:extLst>
              <a:ext uri="{FF2B5EF4-FFF2-40B4-BE49-F238E27FC236}">
                <a16:creationId xmlns:a16="http://schemas.microsoft.com/office/drawing/2014/main" id="{9553C6EE-C9CA-36E2-FEA4-9279C954531A}"/>
              </a:ext>
            </a:extLst>
          </p:cNvPr>
          <p:cNvSpPr>
            <a:spLocks noGrp="1"/>
          </p:cNvSpPr>
          <p:nvPr>
            <p:ph type="pic" sz="quarter" idx="26"/>
          </p:nvPr>
        </p:nvSpPr>
        <p:spPr>
          <a:xfrm>
            <a:off x="6711696" y="4398264"/>
            <a:ext cx="1609344" cy="1609344"/>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27" name="Picture Placeholder 11">
            <a:extLst>
              <a:ext uri="{FF2B5EF4-FFF2-40B4-BE49-F238E27FC236}">
                <a16:creationId xmlns:a16="http://schemas.microsoft.com/office/drawing/2014/main" id="{3E1E7EF7-6119-3B30-6256-741E415C098E}"/>
              </a:ext>
            </a:extLst>
          </p:cNvPr>
          <p:cNvSpPr>
            <a:spLocks noGrp="1"/>
          </p:cNvSpPr>
          <p:nvPr>
            <p:ph type="pic" sz="quarter" idx="27"/>
          </p:nvPr>
        </p:nvSpPr>
        <p:spPr>
          <a:xfrm>
            <a:off x="9491472" y="4398264"/>
            <a:ext cx="1609344" cy="1609344"/>
          </a:xfrm>
          <a:solidFill>
            <a:schemeClr val="accent3">
              <a:lumMod val="40000"/>
              <a:lumOff val="60000"/>
            </a:schemeClr>
          </a:solidFill>
        </p:spPr>
        <p:txBody>
          <a:bodyPr anchor="ctr"/>
          <a:lstStyle>
            <a:lvl1pPr marL="0" indent="0" algn="ctr">
              <a:buNone/>
              <a:defRPr sz="1200"/>
            </a:lvl1pPr>
          </a:lstStyle>
          <a:p>
            <a:r>
              <a:rPr lang="en-US" dirty="0"/>
              <a:t>Click icon to add picture</a:t>
            </a:r>
          </a:p>
        </p:txBody>
      </p:sp>
      <p:sp>
        <p:nvSpPr>
          <p:cNvPr id="28" name="Text Placeholder 16">
            <a:extLst>
              <a:ext uri="{FF2B5EF4-FFF2-40B4-BE49-F238E27FC236}">
                <a16:creationId xmlns:a16="http://schemas.microsoft.com/office/drawing/2014/main" id="{1B0A4A9F-4439-5B3D-FEA1-2EEAA3B1ED56}"/>
              </a:ext>
            </a:extLst>
          </p:cNvPr>
          <p:cNvSpPr>
            <a:spLocks noGrp="1"/>
          </p:cNvSpPr>
          <p:nvPr>
            <p:ph type="body" sz="quarter" idx="28"/>
          </p:nvPr>
        </p:nvSpPr>
        <p:spPr>
          <a:xfrm>
            <a:off x="941832"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9" name="Text Placeholder 16">
            <a:extLst>
              <a:ext uri="{FF2B5EF4-FFF2-40B4-BE49-F238E27FC236}">
                <a16:creationId xmlns:a16="http://schemas.microsoft.com/office/drawing/2014/main" id="{5D11883B-FD87-FA9B-714F-5F02AE029111}"/>
              </a:ext>
            </a:extLst>
          </p:cNvPr>
          <p:cNvSpPr>
            <a:spLocks noGrp="1"/>
          </p:cNvSpPr>
          <p:nvPr>
            <p:ph type="body" sz="quarter" idx="29"/>
          </p:nvPr>
        </p:nvSpPr>
        <p:spPr>
          <a:xfrm>
            <a:off x="3758184"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0" name="Text Placeholder 16">
            <a:extLst>
              <a:ext uri="{FF2B5EF4-FFF2-40B4-BE49-F238E27FC236}">
                <a16:creationId xmlns:a16="http://schemas.microsoft.com/office/drawing/2014/main" id="{15AFF5E4-27E8-EB92-B33F-CD49000CABE0}"/>
              </a:ext>
            </a:extLst>
          </p:cNvPr>
          <p:cNvSpPr>
            <a:spLocks noGrp="1"/>
          </p:cNvSpPr>
          <p:nvPr>
            <p:ph type="body" sz="quarter" idx="30"/>
          </p:nvPr>
        </p:nvSpPr>
        <p:spPr>
          <a:xfrm>
            <a:off x="6583680"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1" name="Text Placeholder 16">
            <a:extLst>
              <a:ext uri="{FF2B5EF4-FFF2-40B4-BE49-F238E27FC236}">
                <a16:creationId xmlns:a16="http://schemas.microsoft.com/office/drawing/2014/main" id="{7DD26773-1C83-BF12-BAA8-AEC17A8B5236}"/>
              </a:ext>
            </a:extLst>
          </p:cNvPr>
          <p:cNvSpPr>
            <a:spLocks noGrp="1"/>
          </p:cNvSpPr>
          <p:nvPr>
            <p:ph type="body" sz="quarter" idx="31"/>
          </p:nvPr>
        </p:nvSpPr>
        <p:spPr>
          <a:xfrm>
            <a:off x="9372600"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2" name="Text Placeholder 16">
            <a:extLst>
              <a:ext uri="{FF2B5EF4-FFF2-40B4-BE49-F238E27FC236}">
                <a16:creationId xmlns:a16="http://schemas.microsoft.com/office/drawing/2014/main" id="{504DD6A5-3D1E-AB04-C217-0F9ABAA852C9}"/>
              </a:ext>
            </a:extLst>
          </p:cNvPr>
          <p:cNvSpPr>
            <a:spLocks noGrp="1"/>
          </p:cNvSpPr>
          <p:nvPr>
            <p:ph type="body" sz="quarter" idx="32"/>
          </p:nvPr>
        </p:nvSpPr>
        <p:spPr>
          <a:xfrm>
            <a:off x="941832"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3" name="Text Placeholder 16">
            <a:extLst>
              <a:ext uri="{FF2B5EF4-FFF2-40B4-BE49-F238E27FC236}">
                <a16:creationId xmlns:a16="http://schemas.microsoft.com/office/drawing/2014/main" id="{2860D1AB-1DEE-EA78-C939-96F7962D2588}"/>
              </a:ext>
            </a:extLst>
          </p:cNvPr>
          <p:cNvSpPr>
            <a:spLocks noGrp="1"/>
          </p:cNvSpPr>
          <p:nvPr>
            <p:ph type="body" sz="quarter" idx="33"/>
          </p:nvPr>
        </p:nvSpPr>
        <p:spPr>
          <a:xfrm>
            <a:off x="3758184"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4" name="Text Placeholder 16">
            <a:extLst>
              <a:ext uri="{FF2B5EF4-FFF2-40B4-BE49-F238E27FC236}">
                <a16:creationId xmlns:a16="http://schemas.microsoft.com/office/drawing/2014/main" id="{46FAB9C9-9535-D927-5ED4-2A2039CD6394}"/>
              </a:ext>
            </a:extLst>
          </p:cNvPr>
          <p:cNvSpPr>
            <a:spLocks noGrp="1"/>
          </p:cNvSpPr>
          <p:nvPr>
            <p:ph type="body" sz="quarter" idx="34"/>
          </p:nvPr>
        </p:nvSpPr>
        <p:spPr>
          <a:xfrm>
            <a:off x="658368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5" name="Text Placeholder 16">
            <a:extLst>
              <a:ext uri="{FF2B5EF4-FFF2-40B4-BE49-F238E27FC236}">
                <a16:creationId xmlns:a16="http://schemas.microsoft.com/office/drawing/2014/main" id="{27B80C8A-FB49-A852-F6DE-5C2A1223F2E0}"/>
              </a:ext>
            </a:extLst>
          </p:cNvPr>
          <p:cNvSpPr>
            <a:spLocks noGrp="1"/>
          </p:cNvSpPr>
          <p:nvPr>
            <p:ph type="body" sz="quarter" idx="35"/>
          </p:nvPr>
        </p:nvSpPr>
        <p:spPr>
          <a:xfrm>
            <a:off x="937260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Tree>
    <p:extLst>
      <p:ext uri="{BB962C8B-B14F-4D97-AF65-F5344CB8AC3E}">
        <p14:creationId xmlns:p14="http://schemas.microsoft.com/office/powerpoint/2010/main" val="34410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14" name="Text Placeholder 8">
            <a:extLst>
              <a:ext uri="{FF2B5EF4-FFF2-40B4-BE49-F238E27FC236}">
                <a16:creationId xmlns:a16="http://schemas.microsoft.com/office/drawing/2014/main" id="{B34BBA69-4DC3-B6B5-F4C1-6B25DDED5A2E}"/>
              </a:ext>
            </a:extLst>
          </p:cNvPr>
          <p:cNvSpPr>
            <a:spLocks noGrp="1"/>
          </p:cNvSpPr>
          <p:nvPr>
            <p:ph type="body" sz="quarter" idx="17" hasCustomPrompt="1"/>
          </p:nvPr>
        </p:nvSpPr>
        <p:spPr>
          <a:xfrm>
            <a:off x="2072739" y="1949428"/>
            <a:ext cx="685800" cy="3240088"/>
          </a:xfrm>
          <a:solidFill>
            <a:schemeClr val="accent2"/>
          </a:solidFill>
        </p:spPr>
        <p:txBody>
          <a:bodyPr anchor="ctr"/>
          <a:lstStyle>
            <a:lvl1pPr marL="0" indent="0" algn="ctr">
              <a:buNone/>
              <a:defRPr>
                <a:solidFill>
                  <a:schemeClr val="tx1">
                    <a:alpha val="0"/>
                  </a:schemeClr>
                </a:solidFill>
              </a:defRPr>
            </a:lvl1pPr>
          </a:lstStyle>
          <a:p>
            <a:pPr lvl="0"/>
            <a:r>
              <a:rPr lang="en-US" dirty="0"/>
              <a:t>x</a:t>
            </a:r>
          </a:p>
        </p:txBody>
      </p:sp>
      <p:sp>
        <p:nvSpPr>
          <p:cNvPr id="9" name="Text Placeholder 8">
            <a:extLst>
              <a:ext uri="{FF2B5EF4-FFF2-40B4-BE49-F238E27FC236}">
                <a16:creationId xmlns:a16="http://schemas.microsoft.com/office/drawing/2014/main" id="{713CF3E7-06EB-A521-4C56-E4CA3DD2BE1E}"/>
              </a:ext>
            </a:extLst>
          </p:cNvPr>
          <p:cNvSpPr>
            <a:spLocks noGrp="1"/>
          </p:cNvSpPr>
          <p:nvPr>
            <p:ph type="body" sz="quarter" idx="12" hasCustomPrompt="1"/>
          </p:nvPr>
        </p:nvSpPr>
        <p:spPr>
          <a:xfrm>
            <a:off x="3904488" y="1949450"/>
            <a:ext cx="685800" cy="3240088"/>
          </a:xfrm>
          <a:solidFill>
            <a:schemeClr val="accent3"/>
          </a:solidFill>
        </p:spPr>
        <p:txBody>
          <a:bodyPr anchor="ctr"/>
          <a:lstStyle>
            <a:lvl1pPr marL="0" indent="0" algn="ctr">
              <a:buNone/>
              <a:defRPr>
                <a:solidFill>
                  <a:schemeClr val="tx1">
                    <a:alpha val="0"/>
                  </a:schemeClr>
                </a:solidFill>
              </a:defRPr>
            </a:lvl1pPr>
          </a:lstStyle>
          <a:p>
            <a:pPr lvl="0"/>
            <a:r>
              <a:rPr lang="en-US" dirty="0"/>
              <a:t>x</a:t>
            </a:r>
          </a:p>
        </p:txBody>
      </p:sp>
      <p:sp>
        <p:nvSpPr>
          <p:cNvPr id="11" name="Text Placeholder 8">
            <a:extLst>
              <a:ext uri="{FF2B5EF4-FFF2-40B4-BE49-F238E27FC236}">
                <a16:creationId xmlns:a16="http://schemas.microsoft.com/office/drawing/2014/main" id="{F9BFAC58-F350-7AB0-04A2-D1284CA80F72}"/>
              </a:ext>
            </a:extLst>
          </p:cNvPr>
          <p:cNvSpPr>
            <a:spLocks noGrp="1"/>
          </p:cNvSpPr>
          <p:nvPr>
            <p:ph type="body" sz="quarter" idx="14" hasCustomPrompt="1"/>
          </p:nvPr>
        </p:nvSpPr>
        <p:spPr>
          <a:xfrm>
            <a:off x="5779008" y="1949428"/>
            <a:ext cx="685800" cy="3240088"/>
          </a:xfrm>
          <a:solidFill>
            <a:schemeClr val="accent4">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2" name="Text Placeholder 8">
            <a:extLst>
              <a:ext uri="{FF2B5EF4-FFF2-40B4-BE49-F238E27FC236}">
                <a16:creationId xmlns:a16="http://schemas.microsoft.com/office/drawing/2014/main" id="{F7F9C969-6E6E-F416-8977-083F8F482F73}"/>
              </a:ext>
            </a:extLst>
          </p:cNvPr>
          <p:cNvSpPr>
            <a:spLocks noGrp="1"/>
          </p:cNvSpPr>
          <p:nvPr>
            <p:ph type="body" sz="quarter" idx="15" hasCustomPrompt="1"/>
          </p:nvPr>
        </p:nvSpPr>
        <p:spPr>
          <a:xfrm>
            <a:off x="7598664" y="1949428"/>
            <a:ext cx="685800" cy="3240088"/>
          </a:xfrm>
          <a:solidFill>
            <a:schemeClr val="accent5">
              <a:lumMod val="40000"/>
              <a:lumOff val="6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3" name="Text Placeholder 8">
            <a:extLst>
              <a:ext uri="{FF2B5EF4-FFF2-40B4-BE49-F238E27FC236}">
                <a16:creationId xmlns:a16="http://schemas.microsoft.com/office/drawing/2014/main" id="{A5B06717-E8CC-113A-852F-ABF4C695249F}"/>
              </a:ext>
            </a:extLst>
          </p:cNvPr>
          <p:cNvSpPr>
            <a:spLocks noGrp="1"/>
          </p:cNvSpPr>
          <p:nvPr>
            <p:ph type="body" sz="quarter" idx="16" hasCustomPrompt="1"/>
          </p:nvPr>
        </p:nvSpPr>
        <p:spPr>
          <a:xfrm>
            <a:off x="9436608" y="1949428"/>
            <a:ext cx="685800" cy="3240088"/>
          </a:xfrm>
          <a:solidFill>
            <a:schemeClr val="accent3">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5" name="Text Placeholder 16">
            <a:extLst>
              <a:ext uri="{FF2B5EF4-FFF2-40B4-BE49-F238E27FC236}">
                <a16:creationId xmlns:a16="http://schemas.microsoft.com/office/drawing/2014/main" id="{E14789EF-5CDE-6313-24AA-19D63DBA22C3}"/>
              </a:ext>
            </a:extLst>
          </p:cNvPr>
          <p:cNvSpPr>
            <a:spLocks noGrp="1"/>
          </p:cNvSpPr>
          <p:nvPr>
            <p:ph type="body" sz="quarter" idx="20"/>
          </p:nvPr>
        </p:nvSpPr>
        <p:spPr>
          <a:xfrm rot="16200000">
            <a:off x="676656"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6" name="Text Placeholder 16">
            <a:extLst>
              <a:ext uri="{FF2B5EF4-FFF2-40B4-BE49-F238E27FC236}">
                <a16:creationId xmlns:a16="http://schemas.microsoft.com/office/drawing/2014/main" id="{45183E19-6396-BC37-585D-3459E5A6F056}"/>
              </a:ext>
            </a:extLst>
          </p:cNvPr>
          <p:cNvSpPr>
            <a:spLocks noGrp="1"/>
          </p:cNvSpPr>
          <p:nvPr>
            <p:ph type="body" sz="quarter" idx="21"/>
          </p:nvPr>
        </p:nvSpPr>
        <p:spPr>
          <a:xfrm rot="16200000">
            <a:off x="2523744"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7" name="Text Placeholder 16">
            <a:extLst>
              <a:ext uri="{FF2B5EF4-FFF2-40B4-BE49-F238E27FC236}">
                <a16:creationId xmlns:a16="http://schemas.microsoft.com/office/drawing/2014/main" id="{BD93298C-7BDF-4FEB-9D50-9A70106605F9}"/>
              </a:ext>
            </a:extLst>
          </p:cNvPr>
          <p:cNvSpPr>
            <a:spLocks noGrp="1"/>
          </p:cNvSpPr>
          <p:nvPr>
            <p:ph type="body" sz="quarter" idx="22"/>
          </p:nvPr>
        </p:nvSpPr>
        <p:spPr>
          <a:xfrm rot="16200000">
            <a:off x="43891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8" name="Text Placeholder 16">
            <a:extLst>
              <a:ext uri="{FF2B5EF4-FFF2-40B4-BE49-F238E27FC236}">
                <a16:creationId xmlns:a16="http://schemas.microsoft.com/office/drawing/2014/main" id="{1C205F30-117C-F9B2-1DF1-4D808D72F07F}"/>
              </a:ext>
            </a:extLst>
          </p:cNvPr>
          <p:cNvSpPr>
            <a:spLocks noGrp="1"/>
          </p:cNvSpPr>
          <p:nvPr>
            <p:ph type="body" sz="quarter" idx="23"/>
          </p:nvPr>
        </p:nvSpPr>
        <p:spPr>
          <a:xfrm rot="16200000">
            <a:off x="80467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9" name="Text Placeholder 16">
            <a:extLst>
              <a:ext uri="{FF2B5EF4-FFF2-40B4-BE49-F238E27FC236}">
                <a16:creationId xmlns:a16="http://schemas.microsoft.com/office/drawing/2014/main" id="{D540A601-AB84-B187-127D-635BEAC7D2A5}"/>
              </a:ext>
            </a:extLst>
          </p:cNvPr>
          <p:cNvSpPr>
            <a:spLocks noGrp="1"/>
          </p:cNvSpPr>
          <p:nvPr>
            <p:ph type="body" sz="quarter" idx="34"/>
          </p:nvPr>
        </p:nvSpPr>
        <p:spPr>
          <a:xfrm rot="16200000">
            <a:off x="6199632"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20" name="Text Placeholder 16">
            <a:extLst>
              <a:ext uri="{FF2B5EF4-FFF2-40B4-BE49-F238E27FC236}">
                <a16:creationId xmlns:a16="http://schemas.microsoft.com/office/drawing/2014/main" id="{39FB08DE-7839-B706-A263-C826C48159CA}"/>
              </a:ext>
            </a:extLst>
          </p:cNvPr>
          <p:cNvSpPr>
            <a:spLocks noGrp="1"/>
          </p:cNvSpPr>
          <p:nvPr>
            <p:ph type="body" sz="quarter" idx="35"/>
          </p:nvPr>
        </p:nvSpPr>
        <p:spPr>
          <a:xfrm>
            <a:off x="2215750"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A93934A6-FE95-C496-F14E-85DA799206A2}"/>
              </a:ext>
            </a:extLst>
          </p:cNvPr>
          <p:cNvSpPr>
            <a:spLocks noGrp="1"/>
          </p:cNvSpPr>
          <p:nvPr>
            <p:ph type="body" sz="quarter" idx="36"/>
          </p:nvPr>
        </p:nvSpPr>
        <p:spPr>
          <a:xfrm>
            <a:off x="4052969"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2" name="Text Placeholder 16">
            <a:extLst>
              <a:ext uri="{FF2B5EF4-FFF2-40B4-BE49-F238E27FC236}">
                <a16:creationId xmlns:a16="http://schemas.microsoft.com/office/drawing/2014/main" id="{5C30B205-E799-B533-0710-85E8A6AED6EA}"/>
              </a:ext>
            </a:extLst>
          </p:cNvPr>
          <p:cNvSpPr>
            <a:spLocks noGrp="1"/>
          </p:cNvSpPr>
          <p:nvPr>
            <p:ph type="body" sz="quarter" idx="18"/>
          </p:nvPr>
        </p:nvSpPr>
        <p:spPr>
          <a:xfrm>
            <a:off x="5890188"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3" name="Text Placeholder 16">
            <a:extLst>
              <a:ext uri="{FF2B5EF4-FFF2-40B4-BE49-F238E27FC236}">
                <a16:creationId xmlns:a16="http://schemas.microsoft.com/office/drawing/2014/main" id="{3AFE0358-280A-EB8E-E2C5-932F3BD9FEEB}"/>
              </a:ext>
            </a:extLst>
          </p:cNvPr>
          <p:cNvSpPr>
            <a:spLocks noGrp="1"/>
          </p:cNvSpPr>
          <p:nvPr>
            <p:ph type="body" sz="quarter" idx="19"/>
          </p:nvPr>
        </p:nvSpPr>
        <p:spPr>
          <a:xfrm>
            <a:off x="7727407"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4" name="Text Placeholder 16">
            <a:extLst>
              <a:ext uri="{FF2B5EF4-FFF2-40B4-BE49-F238E27FC236}">
                <a16:creationId xmlns:a16="http://schemas.microsoft.com/office/drawing/2014/main" id="{E7337DF9-BEE0-9960-3F78-987551585C7B}"/>
              </a:ext>
            </a:extLst>
          </p:cNvPr>
          <p:cNvSpPr>
            <a:spLocks noGrp="1"/>
          </p:cNvSpPr>
          <p:nvPr>
            <p:ph type="body" sz="quarter" idx="31"/>
          </p:nvPr>
        </p:nvSpPr>
        <p:spPr>
          <a:xfrm>
            <a:off x="9564624"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5" name="Title 1">
            <a:extLst>
              <a:ext uri="{FF2B5EF4-FFF2-40B4-BE49-F238E27FC236}">
                <a16:creationId xmlns:a16="http://schemas.microsoft.com/office/drawing/2014/main" id="{87474658-A5AD-9D5A-7FD0-7082AC30877D}"/>
              </a:ext>
            </a:extLst>
          </p:cNvPr>
          <p:cNvSpPr>
            <a:spLocks noGrp="1"/>
          </p:cNvSpPr>
          <p:nvPr>
            <p:ph type="title"/>
          </p:nvPr>
        </p:nvSpPr>
        <p:spPr>
          <a:xfrm>
            <a:off x="640080" y="457200"/>
            <a:ext cx="10936224" cy="1298448"/>
          </a:xfrm>
        </p:spPr>
        <p:txBody>
          <a:bodyPr/>
          <a:lstStyle>
            <a:lvl1pPr algn="ctr">
              <a:defRPr/>
            </a:lvl1pPr>
          </a:lstStyle>
          <a:p>
            <a:r>
              <a:rPr lang="en-US"/>
              <a:t>Click to edit Master title style</a:t>
            </a:r>
          </a:p>
        </p:txBody>
      </p:sp>
      <p:sp>
        <p:nvSpPr>
          <p:cNvPr id="26" name="Slide Number Placeholder 2">
            <a:extLst>
              <a:ext uri="{FF2B5EF4-FFF2-40B4-BE49-F238E27FC236}">
                <a16:creationId xmlns:a16="http://schemas.microsoft.com/office/drawing/2014/main" id="{3013595B-EBCE-B1FB-3943-6DD82772C09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7" name="Footer Placeholder 3">
            <a:extLst>
              <a:ext uri="{FF2B5EF4-FFF2-40B4-BE49-F238E27FC236}">
                <a16:creationId xmlns:a16="http://schemas.microsoft.com/office/drawing/2014/main" id="{9398F5FD-521F-F335-268A-7300D9280BC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99781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1206C-54A4-0DD2-0DA0-0828D48AF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9FA9B531-1C66-2F6C-4232-5ADD330DF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B064FE0-ADDF-F3C6-AEAB-A27E120C236F}"/>
              </a:ext>
            </a:extLst>
          </p:cNvPr>
          <p:cNvSpPr>
            <a:spLocks noGrp="1"/>
          </p:cNvSpPr>
          <p:nvPr>
            <p:ph type="sldNum" sz="quarter" idx="4"/>
          </p:nvPr>
        </p:nvSpPr>
        <p:spPr>
          <a:xfrm>
            <a:off x="135369" y="6428281"/>
            <a:ext cx="402336" cy="283464"/>
          </a:xfrm>
          <a:prstGeom prst="rect">
            <a:avLst/>
          </a:prstGeom>
        </p:spPr>
        <p:txBody>
          <a:bodyPr vert="horz" lIns="91440" tIns="45720" rIns="91440" bIns="45720" rtlCol="0" anchor="ctr">
            <a:noAutofit/>
          </a:bodyPr>
          <a:lstStyle>
            <a:lvl1pPr algn="ctr">
              <a:defRPr sz="1200">
                <a:solidFill>
                  <a:schemeClr val="tx1">
                    <a:lumMod val="75000"/>
                    <a:lumOff val="25000"/>
                  </a:schemeClr>
                </a:solidFill>
              </a:defRPr>
            </a:lvl1pPr>
          </a:lstStyle>
          <a:p>
            <a:fld id="{BC0F0449-EF10-3E4D-894D-3DE10CF4206D}" type="slidenum">
              <a:rPr lang="en-US" smtClean="0"/>
              <a:pPr/>
              <a:t>‹#›</a:t>
            </a:fld>
            <a:endParaRPr lang="en-US" dirty="0"/>
          </a:p>
        </p:txBody>
      </p:sp>
      <p:cxnSp>
        <p:nvCxnSpPr>
          <p:cNvPr id="8" name="Straight Connector 7">
            <a:extLst>
              <a:ext uri="{FF2B5EF4-FFF2-40B4-BE49-F238E27FC236}">
                <a16:creationId xmlns:a16="http://schemas.microsoft.com/office/drawing/2014/main" id="{78710315-F2E5-50AA-6E01-B56CA2A14274}"/>
              </a:ext>
            </a:extLst>
          </p:cNvPr>
          <p:cNvCxnSpPr>
            <a:cxnSpLocks/>
          </p:cNvCxnSpPr>
          <p:nvPr userDrawn="1"/>
        </p:nvCxnSpPr>
        <p:spPr>
          <a:xfrm>
            <a:off x="334058" y="1754908"/>
            <a:ext cx="0" cy="4562299"/>
          </a:xfrm>
          <a:prstGeom prst="line">
            <a:avLst/>
          </a:prstGeom>
          <a:ln w="12700" cap="sq" cmpd="sng">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C5CE6DBE-1597-24EC-79C6-1B2879B1667C}"/>
              </a:ext>
            </a:extLst>
          </p:cNvPr>
          <p:cNvSpPr>
            <a:spLocks noGrp="1"/>
          </p:cNvSpPr>
          <p:nvPr>
            <p:ph type="ftr" sz="quarter" idx="3"/>
          </p:nvPr>
        </p:nvSpPr>
        <p:spPr>
          <a:xfrm rot="16200000">
            <a:off x="-531091" y="983633"/>
            <a:ext cx="1728216" cy="283464"/>
          </a:xfrm>
          <a:prstGeom prst="rect">
            <a:avLst/>
          </a:prstGeom>
        </p:spPr>
        <p:txBody>
          <a:bodyPr vert="horz" lIns="91440" tIns="45720" rIns="91440" bIns="45720" rtlCol="0" anchor="ctr">
            <a:noAutofit/>
          </a:bodyPr>
          <a:lstStyle>
            <a:lvl1pPr algn="r">
              <a:defRPr sz="1200">
                <a:solidFill>
                  <a:schemeClr val="tx1">
                    <a:lumMod val="75000"/>
                    <a:lumOff val="25000"/>
                  </a:schemeClr>
                </a:solidFill>
              </a:defRPr>
            </a:lvl1pPr>
          </a:lstStyle>
          <a:p>
            <a:r>
              <a:rPr lang="en-US" dirty="0"/>
              <a:t>Presentation title</a:t>
            </a:r>
          </a:p>
        </p:txBody>
      </p:sp>
    </p:spTree>
    <p:extLst>
      <p:ext uri="{BB962C8B-B14F-4D97-AF65-F5344CB8AC3E}">
        <p14:creationId xmlns:p14="http://schemas.microsoft.com/office/powerpoint/2010/main" val="165795543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1" r:id="rId4"/>
    <p:sldLayoutId id="2147483650" r:id="rId5"/>
    <p:sldLayoutId id="2147483663" r:id="rId6"/>
    <p:sldLayoutId id="2147483664" r:id="rId7"/>
    <p:sldLayoutId id="2147483665" r:id="rId8"/>
    <p:sldLayoutId id="2147483666" r:id="rId9"/>
    <p:sldLayoutId id="2147483653" r:id="rId10"/>
    <p:sldLayoutId id="2147483667" r:id="rId11"/>
    <p:sldLayoutId id="2147483668" r:id="rId12"/>
    <p:sldLayoutId id="2147483669" r:id="rId13"/>
    <p:sldLayoutId id="2147483670" r:id="rId14"/>
    <p:sldLayoutId id="2147483654" r:id="rId15"/>
    <p:sldLayoutId id="2147483655" r:id="rId16"/>
    <p:sldLayoutId id="2147483656" r:id="rId17"/>
    <p:sldLayoutId id="2147483657" r:id="rId18"/>
  </p:sldLayoutIdLst>
  <p:hf hdr="0" dt="0"/>
  <p:txStyles>
    <p:titleStyle>
      <a:lvl1pPr algn="l" defTabSz="914400" rtl="0" eaLnBrk="1" latinLnBrk="0" hangingPunct="1">
        <a:lnSpc>
          <a:spcPct val="90000"/>
        </a:lnSpc>
        <a:spcBef>
          <a:spcPct val="0"/>
        </a:spcBef>
        <a:buNone/>
        <a:defRPr sz="82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8.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312D-9F8D-45AE-D652-54AF78669CE3}"/>
              </a:ext>
            </a:extLst>
          </p:cNvPr>
          <p:cNvSpPr>
            <a:spLocks noGrp="1"/>
          </p:cNvSpPr>
          <p:nvPr>
            <p:ph type="ctrTitle"/>
          </p:nvPr>
        </p:nvSpPr>
        <p:spPr>
          <a:xfrm>
            <a:off x="356616" y="850392"/>
            <a:ext cx="7714941" cy="2813148"/>
          </a:xfrm>
        </p:spPr>
        <p:txBody>
          <a:bodyPr/>
          <a:lstStyle/>
          <a:p>
            <a:r>
              <a:rPr lang="en-US" sz="12000"/>
              <a:t>INTERACTION DESIGN</a:t>
            </a:r>
            <a:endParaRPr lang="en-US" sz="12000" dirty="0"/>
          </a:p>
        </p:txBody>
      </p:sp>
      <p:sp>
        <p:nvSpPr>
          <p:cNvPr id="14" name="Text Placeholder 13">
            <a:extLst>
              <a:ext uri="{FF2B5EF4-FFF2-40B4-BE49-F238E27FC236}">
                <a16:creationId xmlns:a16="http://schemas.microsoft.com/office/drawing/2014/main" id="{A5452AA9-0944-5B3B-51AA-B3C68D70706F}"/>
              </a:ext>
            </a:extLst>
          </p:cNvPr>
          <p:cNvSpPr>
            <a:spLocks noGrp="1"/>
          </p:cNvSpPr>
          <p:nvPr>
            <p:ph type="body" sz="quarter" idx="11"/>
          </p:nvPr>
        </p:nvSpPr>
        <p:spPr>
          <a:xfrm>
            <a:off x="356617" y="4639734"/>
            <a:ext cx="3650940" cy="1196622"/>
          </a:xfrm>
        </p:spPr>
        <p:txBody>
          <a:bodyPr/>
          <a:lstStyle/>
          <a:p>
            <a:r>
              <a:rPr lang="en-US" sz="10500" dirty="0"/>
              <a:t>IXD801</a:t>
            </a:r>
          </a:p>
        </p:txBody>
      </p:sp>
      <p:cxnSp>
        <p:nvCxnSpPr>
          <p:cNvPr id="5" name="Straight Connector 4">
            <a:extLst>
              <a:ext uri="{FF2B5EF4-FFF2-40B4-BE49-F238E27FC236}">
                <a16:creationId xmlns:a16="http://schemas.microsoft.com/office/drawing/2014/main" id="{55105C76-333F-CECF-8C54-AFF8F7E4B22B}"/>
              </a:ext>
              <a:ext uri="{C183D7F6-B498-43B3-948B-1728B52AA6E4}">
                <adec:decorative xmlns:adec="http://schemas.microsoft.com/office/drawing/2017/decorative" val="1"/>
              </a:ext>
            </a:extLst>
          </p:cNvPr>
          <p:cNvCxnSpPr>
            <a:cxnSpLocks/>
          </p:cNvCxnSpPr>
          <p:nvPr/>
        </p:nvCxnSpPr>
        <p:spPr>
          <a:xfrm>
            <a:off x="64655" y="4401233"/>
            <a:ext cx="5930792"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 name="Picture Placeholder 19">
            <a:extLst>
              <a:ext uri="{FF2B5EF4-FFF2-40B4-BE49-F238E27FC236}">
                <a16:creationId xmlns:a16="http://schemas.microsoft.com/office/drawing/2014/main" id="{E477B6B4-11CE-26C4-D12F-B3C6FE4265AE}"/>
              </a:ext>
            </a:extLst>
          </p:cNvPr>
          <p:cNvPicPr>
            <a:picLocks noGrp="1" noChangeAspect="1"/>
          </p:cNvPicPr>
          <p:nvPr>
            <p:ph type="pic" sz="quarter" idx="10"/>
          </p:nvPr>
        </p:nvPicPr>
        <p:blipFill rotWithShape="1">
          <a:blip r:embed="rId2"/>
          <a:srcRect l="-547" t="1346" r="27128" b="-1346"/>
          <a:stretch/>
        </p:blipFill>
        <p:spPr>
          <a:xfrm>
            <a:off x="6315919" y="2168496"/>
            <a:ext cx="4581935" cy="2990088"/>
          </a:xfrm>
        </p:spPr>
      </p:pic>
      <p:pic>
        <p:nvPicPr>
          <p:cNvPr id="16" name="Picture Placeholder 15">
            <a:extLst>
              <a:ext uri="{FF2B5EF4-FFF2-40B4-BE49-F238E27FC236}">
                <a16:creationId xmlns:a16="http://schemas.microsoft.com/office/drawing/2014/main" id="{C2882780-32B4-C502-9E17-4270906FA910}"/>
              </a:ext>
            </a:extLst>
          </p:cNvPr>
          <p:cNvPicPr>
            <a:picLocks noGrp="1" noChangeAspect="1"/>
          </p:cNvPicPr>
          <p:nvPr>
            <p:ph type="pic" sz="quarter" idx="12"/>
          </p:nvPr>
        </p:nvPicPr>
        <p:blipFill rotWithShape="1">
          <a:blip r:embed="rId3"/>
          <a:srcRect l="17285" r="16728"/>
          <a:stretch/>
        </p:blipFill>
        <p:spPr>
          <a:xfrm>
            <a:off x="8071557" y="3984982"/>
            <a:ext cx="3397954" cy="2630306"/>
          </a:xfrm>
        </p:spPr>
      </p:pic>
    </p:spTree>
    <p:extLst>
      <p:ext uri="{BB962C8B-B14F-4D97-AF65-F5344CB8AC3E}">
        <p14:creationId xmlns:p14="http://schemas.microsoft.com/office/powerpoint/2010/main" val="112277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CE39-A628-C856-43E8-BFE4779F52C3}"/>
              </a:ext>
            </a:extLst>
          </p:cNvPr>
          <p:cNvSpPr>
            <a:spLocks noGrp="1"/>
          </p:cNvSpPr>
          <p:nvPr>
            <p:ph type="title"/>
          </p:nvPr>
        </p:nvSpPr>
        <p:spPr>
          <a:xfrm>
            <a:off x="414109" y="242316"/>
            <a:ext cx="10887875" cy="500231"/>
          </a:xfrm>
        </p:spPr>
        <p:txBody>
          <a:bodyPr/>
          <a:lstStyle/>
          <a:p>
            <a:pPr algn="ctr"/>
            <a:r>
              <a:rPr lang="en-US" sz="3600" dirty="0"/>
              <a:t>SURVEYS</a:t>
            </a:r>
          </a:p>
        </p:txBody>
      </p:sp>
      <p:sp>
        <p:nvSpPr>
          <p:cNvPr id="4" name="Slide Number Placeholder 3">
            <a:extLst>
              <a:ext uri="{FF2B5EF4-FFF2-40B4-BE49-F238E27FC236}">
                <a16:creationId xmlns:a16="http://schemas.microsoft.com/office/drawing/2014/main" id="{43647665-340C-1D0C-8176-7B710B52C296}"/>
              </a:ext>
            </a:extLst>
          </p:cNvPr>
          <p:cNvSpPr>
            <a:spLocks noGrp="1"/>
          </p:cNvSpPr>
          <p:nvPr>
            <p:ph type="sldNum" sz="quarter" idx="10"/>
          </p:nvPr>
        </p:nvSpPr>
        <p:spPr/>
        <p:txBody>
          <a:bodyPr/>
          <a:lstStyle/>
          <a:p>
            <a:fld id="{BC0F0449-EF10-3E4D-894D-3DE10CF4206D}" type="slidenum">
              <a:rPr lang="en-US" smtClean="0"/>
              <a:pPr/>
              <a:t>10</a:t>
            </a:fld>
            <a:endParaRPr lang="en-US" dirty="0"/>
          </a:p>
        </p:txBody>
      </p:sp>
      <p:pic>
        <p:nvPicPr>
          <p:cNvPr id="6" name="Picture 5">
            <a:extLst>
              <a:ext uri="{FF2B5EF4-FFF2-40B4-BE49-F238E27FC236}">
                <a16:creationId xmlns:a16="http://schemas.microsoft.com/office/drawing/2014/main" id="{D266F82F-FB6D-6B96-5785-8559B5940354}"/>
              </a:ext>
            </a:extLst>
          </p:cNvPr>
          <p:cNvPicPr>
            <a:picLocks noChangeAspect="1"/>
          </p:cNvPicPr>
          <p:nvPr/>
        </p:nvPicPr>
        <p:blipFill rotWithShape="1">
          <a:blip r:embed="rId2"/>
          <a:srcRect b="8380"/>
          <a:stretch/>
        </p:blipFill>
        <p:spPr>
          <a:xfrm>
            <a:off x="414109" y="900300"/>
            <a:ext cx="4285369" cy="2621371"/>
          </a:xfrm>
          <a:prstGeom prst="rect">
            <a:avLst/>
          </a:prstGeom>
        </p:spPr>
      </p:pic>
      <p:pic>
        <p:nvPicPr>
          <p:cNvPr id="8" name="Picture 7">
            <a:extLst>
              <a:ext uri="{FF2B5EF4-FFF2-40B4-BE49-F238E27FC236}">
                <a16:creationId xmlns:a16="http://schemas.microsoft.com/office/drawing/2014/main" id="{FD431697-D0E8-E5F5-BA24-1100AFCA0F55}"/>
              </a:ext>
            </a:extLst>
          </p:cNvPr>
          <p:cNvPicPr>
            <a:picLocks noChangeAspect="1"/>
          </p:cNvPicPr>
          <p:nvPr/>
        </p:nvPicPr>
        <p:blipFill rotWithShape="1">
          <a:blip r:embed="rId3"/>
          <a:srcRect t="3534"/>
          <a:stretch/>
        </p:blipFill>
        <p:spPr>
          <a:xfrm>
            <a:off x="414109" y="3639093"/>
            <a:ext cx="4285369" cy="3082220"/>
          </a:xfrm>
          <a:prstGeom prst="rect">
            <a:avLst/>
          </a:prstGeom>
        </p:spPr>
      </p:pic>
      <p:pic>
        <p:nvPicPr>
          <p:cNvPr id="10" name="Picture 9">
            <a:extLst>
              <a:ext uri="{FF2B5EF4-FFF2-40B4-BE49-F238E27FC236}">
                <a16:creationId xmlns:a16="http://schemas.microsoft.com/office/drawing/2014/main" id="{A7C8B294-215E-82BA-471B-22C322CB0553}"/>
              </a:ext>
            </a:extLst>
          </p:cNvPr>
          <p:cNvPicPr>
            <a:picLocks noChangeAspect="1"/>
          </p:cNvPicPr>
          <p:nvPr/>
        </p:nvPicPr>
        <p:blipFill>
          <a:blip r:embed="rId4"/>
          <a:stretch>
            <a:fillRect/>
          </a:stretch>
        </p:blipFill>
        <p:spPr>
          <a:xfrm>
            <a:off x="4820924" y="904788"/>
            <a:ext cx="4049699" cy="2621371"/>
          </a:xfrm>
          <a:prstGeom prst="rect">
            <a:avLst/>
          </a:prstGeom>
        </p:spPr>
      </p:pic>
      <p:pic>
        <p:nvPicPr>
          <p:cNvPr id="12" name="Picture 11">
            <a:extLst>
              <a:ext uri="{FF2B5EF4-FFF2-40B4-BE49-F238E27FC236}">
                <a16:creationId xmlns:a16="http://schemas.microsoft.com/office/drawing/2014/main" id="{8F9CB7EC-F44D-DDA2-A93C-E6ACE38FAFB1}"/>
              </a:ext>
            </a:extLst>
          </p:cNvPr>
          <p:cNvPicPr>
            <a:picLocks noChangeAspect="1"/>
          </p:cNvPicPr>
          <p:nvPr/>
        </p:nvPicPr>
        <p:blipFill>
          <a:blip r:embed="rId5"/>
          <a:stretch>
            <a:fillRect/>
          </a:stretch>
        </p:blipFill>
        <p:spPr>
          <a:xfrm>
            <a:off x="8992069" y="855483"/>
            <a:ext cx="2803691" cy="5865830"/>
          </a:xfrm>
          <a:prstGeom prst="rect">
            <a:avLst/>
          </a:prstGeom>
        </p:spPr>
      </p:pic>
      <p:pic>
        <p:nvPicPr>
          <p:cNvPr id="14" name="Picture 13">
            <a:extLst>
              <a:ext uri="{FF2B5EF4-FFF2-40B4-BE49-F238E27FC236}">
                <a16:creationId xmlns:a16="http://schemas.microsoft.com/office/drawing/2014/main" id="{ED51E0AF-04FF-C03F-5F28-21C972D44109}"/>
              </a:ext>
            </a:extLst>
          </p:cNvPr>
          <p:cNvPicPr>
            <a:picLocks noChangeAspect="1"/>
          </p:cNvPicPr>
          <p:nvPr/>
        </p:nvPicPr>
        <p:blipFill rotWithShape="1">
          <a:blip r:embed="rId6"/>
          <a:srcRect t="10604"/>
          <a:stretch/>
        </p:blipFill>
        <p:spPr>
          <a:xfrm>
            <a:off x="4820924" y="3639095"/>
            <a:ext cx="4049699" cy="3082219"/>
          </a:xfrm>
          <a:prstGeom prst="rect">
            <a:avLst/>
          </a:prstGeom>
        </p:spPr>
      </p:pic>
    </p:spTree>
    <p:extLst>
      <p:ext uri="{BB962C8B-B14F-4D97-AF65-F5344CB8AC3E}">
        <p14:creationId xmlns:p14="http://schemas.microsoft.com/office/powerpoint/2010/main" val="90784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CE39-A628-C856-43E8-BFE4779F52C3}"/>
              </a:ext>
            </a:extLst>
          </p:cNvPr>
          <p:cNvSpPr>
            <a:spLocks noGrp="1"/>
          </p:cNvSpPr>
          <p:nvPr>
            <p:ph type="title"/>
          </p:nvPr>
        </p:nvSpPr>
        <p:spPr>
          <a:xfrm>
            <a:off x="640080" y="457200"/>
            <a:ext cx="10936224" cy="919113"/>
          </a:xfrm>
        </p:spPr>
        <p:txBody>
          <a:bodyPr/>
          <a:lstStyle/>
          <a:p>
            <a:pPr algn="ctr"/>
            <a:r>
              <a:rPr lang="en-US" sz="3600" dirty="0">
                <a:solidFill>
                  <a:schemeClr val="tx1">
                    <a:lumMod val="75000"/>
                    <a:lumOff val="25000"/>
                  </a:schemeClr>
                </a:solidFill>
              </a:rPr>
              <a:t>INTERVIEWS</a:t>
            </a:r>
          </a:p>
        </p:txBody>
      </p:sp>
      <p:pic>
        <p:nvPicPr>
          <p:cNvPr id="9" name="Picture 8">
            <a:extLst>
              <a:ext uri="{FF2B5EF4-FFF2-40B4-BE49-F238E27FC236}">
                <a16:creationId xmlns:a16="http://schemas.microsoft.com/office/drawing/2014/main" id="{0B130B01-6FB7-EB68-82A5-988CBD17E097}"/>
              </a:ext>
            </a:extLst>
          </p:cNvPr>
          <p:cNvPicPr>
            <a:picLocks noChangeAspect="1"/>
          </p:cNvPicPr>
          <p:nvPr/>
        </p:nvPicPr>
        <p:blipFill rotWithShape="1">
          <a:blip r:embed="rId2"/>
          <a:srcRect r="8797"/>
          <a:stretch/>
        </p:blipFill>
        <p:spPr>
          <a:xfrm>
            <a:off x="447040" y="1583067"/>
            <a:ext cx="3159758" cy="2082800"/>
          </a:xfrm>
          <a:prstGeom prst="rect">
            <a:avLst/>
          </a:prstGeom>
        </p:spPr>
      </p:pic>
      <p:pic>
        <p:nvPicPr>
          <p:cNvPr id="11" name="Picture 10">
            <a:extLst>
              <a:ext uri="{FF2B5EF4-FFF2-40B4-BE49-F238E27FC236}">
                <a16:creationId xmlns:a16="http://schemas.microsoft.com/office/drawing/2014/main" id="{3CD2C635-5430-48E6-3AEB-D1C14E409A16}"/>
              </a:ext>
            </a:extLst>
          </p:cNvPr>
          <p:cNvPicPr>
            <a:picLocks noChangeAspect="1"/>
          </p:cNvPicPr>
          <p:nvPr/>
        </p:nvPicPr>
        <p:blipFill rotWithShape="1">
          <a:blip r:embed="rId3"/>
          <a:srcRect t="3781"/>
          <a:stretch/>
        </p:blipFill>
        <p:spPr>
          <a:xfrm>
            <a:off x="4013200" y="1583067"/>
            <a:ext cx="3159758" cy="2082800"/>
          </a:xfrm>
          <a:prstGeom prst="rect">
            <a:avLst/>
          </a:prstGeom>
        </p:spPr>
      </p:pic>
      <p:pic>
        <p:nvPicPr>
          <p:cNvPr id="13" name="Picture 12">
            <a:extLst>
              <a:ext uri="{FF2B5EF4-FFF2-40B4-BE49-F238E27FC236}">
                <a16:creationId xmlns:a16="http://schemas.microsoft.com/office/drawing/2014/main" id="{E3C9B876-2E06-096B-FE0D-466B54338FA2}"/>
              </a:ext>
            </a:extLst>
          </p:cNvPr>
          <p:cNvPicPr>
            <a:picLocks noChangeAspect="1"/>
          </p:cNvPicPr>
          <p:nvPr/>
        </p:nvPicPr>
        <p:blipFill rotWithShape="1">
          <a:blip r:embed="rId4"/>
          <a:srcRect t="1133"/>
          <a:stretch/>
        </p:blipFill>
        <p:spPr>
          <a:xfrm>
            <a:off x="7579360" y="1583066"/>
            <a:ext cx="3159758" cy="2082800"/>
          </a:xfrm>
          <a:prstGeom prst="rect">
            <a:avLst/>
          </a:prstGeom>
        </p:spPr>
      </p:pic>
      <p:pic>
        <p:nvPicPr>
          <p:cNvPr id="15" name="Picture 14">
            <a:extLst>
              <a:ext uri="{FF2B5EF4-FFF2-40B4-BE49-F238E27FC236}">
                <a16:creationId xmlns:a16="http://schemas.microsoft.com/office/drawing/2014/main" id="{0B5BF190-AA7A-D997-74DE-C5B2ECC4BD70}"/>
              </a:ext>
            </a:extLst>
          </p:cNvPr>
          <p:cNvPicPr>
            <a:picLocks noChangeAspect="1"/>
          </p:cNvPicPr>
          <p:nvPr/>
        </p:nvPicPr>
        <p:blipFill>
          <a:blip r:embed="rId5"/>
          <a:stretch>
            <a:fillRect/>
          </a:stretch>
        </p:blipFill>
        <p:spPr>
          <a:xfrm>
            <a:off x="2292604" y="4460241"/>
            <a:ext cx="3159758" cy="2082800"/>
          </a:xfrm>
          <a:prstGeom prst="rect">
            <a:avLst/>
          </a:prstGeom>
        </p:spPr>
      </p:pic>
      <p:pic>
        <p:nvPicPr>
          <p:cNvPr id="17" name="Picture 16">
            <a:extLst>
              <a:ext uri="{FF2B5EF4-FFF2-40B4-BE49-F238E27FC236}">
                <a16:creationId xmlns:a16="http://schemas.microsoft.com/office/drawing/2014/main" id="{8587028A-9A03-4CB1-F002-10D114CB07A3}"/>
              </a:ext>
            </a:extLst>
          </p:cNvPr>
          <p:cNvPicPr>
            <a:picLocks noChangeAspect="1"/>
          </p:cNvPicPr>
          <p:nvPr/>
        </p:nvPicPr>
        <p:blipFill>
          <a:blip r:embed="rId6"/>
          <a:stretch>
            <a:fillRect/>
          </a:stretch>
        </p:blipFill>
        <p:spPr>
          <a:xfrm>
            <a:off x="6197599" y="4460241"/>
            <a:ext cx="3159759" cy="2082800"/>
          </a:xfrm>
          <a:prstGeom prst="rect">
            <a:avLst/>
          </a:prstGeom>
        </p:spPr>
      </p:pic>
    </p:spTree>
    <p:extLst>
      <p:ext uri="{BB962C8B-B14F-4D97-AF65-F5344CB8AC3E}">
        <p14:creationId xmlns:p14="http://schemas.microsoft.com/office/powerpoint/2010/main" val="98534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43E792-4236-4426-A8D8-07E65F0B1E12}"/>
              </a:ext>
            </a:extLst>
          </p:cNvPr>
          <p:cNvSpPr>
            <a:spLocks noGrp="1"/>
          </p:cNvSpPr>
          <p:nvPr>
            <p:ph type="sldNum" sz="quarter" idx="10"/>
          </p:nvPr>
        </p:nvSpPr>
        <p:spPr/>
        <p:txBody>
          <a:bodyPr/>
          <a:lstStyle/>
          <a:p>
            <a:fld id="{BC0F0449-EF10-3E4D-894D-3DE10CF4206D}" type="slidenum">
              <a:rPr lang="en-US" smtClean="0"/>
              <a:pPr/>
              <a:t>12</a:t>
            </a:fld>
            <a:endParaRPr lang="en-US" dirty="0"/>
          </a:p>
        </p:txBody>
      </p:sp>
      <p:sp>
        <p:nvSpPr>
          <p:cNvPr id="6" name="Title 5">
            <a:extLst>
              <a:ext uri="{FF2B5EF4-FFF2-40B4-BE49-F238E27FC236}">
                <a16:creationId xmlns:a16="http://schemas.microsoft.com/office/drawing/2014/main" id="{258E736A-2494-6130-DF34-D6F2A83601C2}"/>
              </a:ext>
            </a:extLst>
          </p:cNvPr>
          <p:cNvSpPr>
            <a:spLocks noGrp="1"/>
          </p:cNvSpPr>
          <p:nvPr>
            <p:ph type="title"/>
          </p:nvPr>
        </p:nvSpPr>
        <p:spPr>
          <a:xfrm>
            <a:off x="471340" y="279129"/>
            <a:ext cx="10936224" cy="532614"/>
          </a:xfrm>
        </p:spPr>
        <p:txBody>
          <a:bodyPr/>
          <a:lstStyle/>
          <a:p>
            <a:pPr algn="ctr"/>
            <a:r>
              <a:rPr lang="en-US" sz="3600" dirty="0"/>
              <a:t>USER PERSONA</a:t>
            </a:r>
            <a:endParaRPr lang="en-IN" sz="3600" dirty="0"/>
          </a:p>
        </p:txBody>
      </p:sp>
      <p:pic>
        <p:nvPicPr>
          <p:cNvPr id="16" name="Picture 15">
            <a:extLst>
              <a:ext uri="{FF2B5EF4-FFF2-40B4-BE49-F238E27FC236}">
                <a16:creationId xmlns:a16="http://schemas.microsoft.com/office/drawing/2014/main" id="{3E2EBC0C-86EB-9D85-2A5D-00753EB25C5C}"/>
              </a:ext>
            </a:extLst>
          </p:cNvPr>
          <p:cNvPicPr>
            <a:picLocks noChangeAspect="1"/>
          </p:cNvPicPr>
          <p:nvPr/>
        </p:nvPicPr>
        <p:blipFill>
          <a:blip r:embed="rId2"/>
          <a:stretch>
            <a:fillRect/>
          </a:stretch>
        </p:blipFill>
        <p:spPr>
          <a:xfrm>
            <a:off x="640080" y="1074657"/>
            <a:ext cx="3309750" cy="461912"/>
          </a:xfrm>
          <a:prstGeom prst="rect">
            <a:avLst/>
          </a:prstGeom>
        </p:spPr>
      </p:pic>
      <p:sp>
        <p:nvSpPr>
          <p:cNvPr id="3" name="Content Placeholder 2">
            <a:extLst>
              <a:ext uri="{FF2B5EF4-FFF2-40B4-BE49-F238E27FC236}">
                <a16:creationId xmlns:a16="http://schemas.microsoft.com/office/drawing/2014/main" id="{535242B7-7938-A837-9ABA-C13C58843380}"/>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56019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43E792-4236-4426-A8D8-07E65F0B1E12}"/>
              </a:ext>
            </a:extLst>
          </p:cNvPr>
          <p:cNvSpPr>
            <a:spLocks noGrp="1"/>
          </p:cNvSpPr>
          <p:nvPr>
            <p:ph type="sldNum" sz="quarter" idx="10"/>
          </p:nvPr>
        </p:nvSpPr>
        <p:spPr/>
        <p:txBody>
          <a:bodyPr/>
          <a:lstStyle/>
          <a:p>
            <a:fld id="{BC0F0449-EF10-3E4D-894D-3DE10CF4206D}" type="slidenum">
              <a:rPr lang="en-US" smtClean="0"/>
              <a:pPr/>
              <a:t>13</a:t>
            </a:fld>
            <a:endParaRPr lang="en-US" dirty="0"/>
          </a:p>
        </p:txBody>
      </p:sp>
      <p:sp>
        <p:nvSpPr>
          <p:cNvPr id="6" name="Title 5">
            <a:extLst>
              <a:ext uri="{FF2B5EF4-FFF2-40B4-BE49-F238E27FC236}">
                <a16:creationId xmlns:a16="http://schemas.microsoft.com/office/drawing/2014/main" id="{258E736A-2494-6130-DF34-D6F2A83601C2}"/>
              </a:ext>
            </a:extLst>
          </p:cNvPr>
          <p:cNvSpPr>
            <a:spLocks noGrp="1"/>
          </p:cNvSpPr>
          <p:nvPr>
            <p:ph type="title"/>
          </p:nvPr>
        </p:nvSpPr>
        <p:spPr>
          <a:xfrm>
            <a:off x="509047" y="342618"/>
            <a:ext cx="10936224" cy="494907"/>
          </a:xfrm>
        </p:spPr>
        <p:txBody>
          <a:bodyPr/>
          <a:lstStyle/>
          <a:p>
            <a:pPr algn="ctr"/>
            <a:r>
              <a:rPr lang="en-US" sz="3600" dirty="0"/>
              <a:t>USER PERSONA</a:t>
            </a:r>
            <a:endParaRPr lang="en-IN" sz="3600" dirty="0"/>
          </a:p>
        </p:txBody>
      </p:sp>
      <p:pic>
        <p:nvPicPr>
          <p:cNvPr id="9" name="Content Placeholder 8">
            <a:extLst>
              <a:ext uri="{FF2B5EF4-FFF2-40B4-BE49-F238E27FC236}">
                <a16:creationId xmlns:a16="http://schemas.microsoft.com/office/drawing/2014/main" id="{18C463E3-3AEE-0A7E-F469-35391592CD8C}"/>
              </a:ext>
            </a:extLst>
          </p:cNvPr>
          <p:cNvPicPr>
            <a:picLocks noGrp="1" noChangeAspect="1"/>
          </p:cNvPicPr>
          <p:nvPr>
            <p:ph sz="half" idx="2"/>
          </p:nvPr>
        </p:nvPicPr>
        <p:blipFill>
          <a:blip r:embed="rId2"/>
          <a:stretch>
            <a:fillRect/>
          </a:stretch>
        </p:blipFill>
        <p:spPr>
          <a:xfrm>
            <a:off x="509047" y="1084979"/>
            <a:ext cx="11286713" cy="5684362"/>
          </a:xfrm>
        </p:spPr>
      </p:pic>
      <p:pic>
        <p:nvPicPr>
          <p:cNvPr id="11" name="Picture 10">
            <a:extLst>
              <a:ext uri="{FF2B5EF4-FFF2-40B4-BE49-F238E27FC236}">
                <a16:creationId xmlns:a16="http://schemas.microsoft.com/office/drawing/2014/main" id="{1E2E3941-066F-8AAD-BB74-4874EC1B66AB}"/>
              </a:ext>
            </a:extLst>
          </p:cNvPr>
          <p:cNvPicPr>
            <a:picLocks noChangeAspect="1"/>
          </p:cNvPicPr>
          <p:nvPr/>
        </p:nvPicPr>
        <p:blipFill>
          <a:blip r:embed="rId3"/>
          <a:stretch>
            <a:fillRect/>
          </a:stretch>
        </p:blipFill>
        <p:spPr>
          <a:xfrm>
            <a:off x="640080" y="1084980"/>
            <a:ext cx="3162300" cy="470443"/>
          </a:xfrm>
          <a:prstGeom prst="rect">
            <a:avLst/>
          </a:prstGeom>
        </p:spPr>
      </p:pic>
    </p:spTree>
    <p:extLst>
      <p:ext uri="{BB962C8B-B14F-4D97-AF65-F5344CB8AC3E}">
        <p14:creationId xmlns:p14="http://schemas.microsoft.com/office/powerpoint/2010/main" val="2701633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52AF-76FA-4A58-FA92-4EFA918B6BEE}"/>
              </a:ext>
            </a:extLst>
          </p:cNvPr>
          <p:cNvSpPr>
            <a:spLocks noGrp="1"/>
          </p:cNvSpPr>
          <p:nvPr>
            <p:ph type="title"/>
          </p:nvPr>
        </p:nvSpPr>
        <p:spPr>
          <a:xfrm>
            <a:off x="537705" y="146256"/>
            <a:ext cx="10936224" cy="542002"/>
          </a:xfrm>
        </p:spPr>
        <p:txBody>
          <a:bodyPr/>
          <a:lstStyle/>
          <a:p>
            <a:r>
              <a:rPr lang="en-US" sz="3600" dirty="0"/>
              <a:t>EMPATHY</a:t>
            </a:r>
            <a:r>
              <a:rPr lang="en-US" dirty="0"/>
              <a:t> </a:t>
            </a:r>
            <a:r>
              <a:rPr lang="en-US" sz="3600" dirty="0"/>
              <a:t>MAPPING</a:t>
            </a:r>
          </a:p>
        </p:txBody>
      </p:sp>
      <p:sp>
        <p:nvSpPr>
          <p:cNvPr id="5" name="Slide Number Placeholder 4">
            <a:extLst>
              <a:ext uri="{FF2B5EF4-FFF2-40B4-BE49-F238E27FC236}">
                <a16:creationId xmlns:a16="http://schemas.microsoft.com/office/drawing/2014/main" id="{3A79F181-21FC-EE62-3B2C-7E57458B4319}"/>
              </a:ext>
            </a:extLst>
          </p:cNvPr>
          <p:cNvSpPr>
            <a:spLocks noGrp="1"/>
          </p:cNvSpPr>
          <p:nvPr>
            <p:ph type="sldNum" sz="quarter" idx="12"/>
          </p:nvPr>
        </p:nvSpPr>
        <p:spPr/>
        <p:txBody>
          <a:bodyPr/>
          <a:lstStyle/>
          <a:p>
            <a:fld id="{BC0F0449-EF10-3E4D-894D-3DE10CF4206D}" type="slidenum">
              <a:rPr lang="en-US" smtClean="0"/>
              <a:t>14</a:t>
            </a:fld>
            <a:endParaRPr lang="en-US" dirty="0"/>
          </a:p>
        </p:txBody>
      </p:sp>
      <p:pic>
        <p:nvPicPr>
          <p:cNvPr id="4" name="Picture 3">
            <a:extLst>
              <a:ext uri="{FF2B5EF4-FFF2-40B4-BE49-F238E27FC236}">
                <a16:creationId xmlns:a16="http://schemas.microsoft.com/office/drawing/2014/main" id="{D1F7A7DF-3C8B-C00A-3DA6-7EDE58E8DAC0}"/>
              </a:ext>
            </a:extLst>
          </p:cNvPr>
          <p:cNvPicPr>
            <a:picLocks noChangeAspect="1"/>
          </p:cNvPicPr>
          <p:nvPr/>
        </p:nvPicPr>
        <p:blipFill>
          <a:blip r:embed="rId2"/>
          <a:stretch>
            <a:fillRect/>
          </a:stretch>
        </p:blipFill>
        <p:spPr>
          <a:xfrm>
            <a:off x="1838131" y="885493"/>
            <a:ext cx="8864081" cy="5684520"/>
          </a:xfrm>
          <a:prstGeom prst="rect">
            <a:avLst/>
          </a:prstGeom>
        </p:spPr>
      </p:pic>
      <p:sp>
        <p:nvSpPr>
          <p:cNvPr id="6" name="TextBox 5">
            <a:extLst>
              <a:ext uri="{FF2B5EF4-FFF2-40B4-BE49-F238E27FC236}">
                <a16:creationId xmlns:a16="http://schemas.microsoft.com/office/drawing/2014/main" id="{702CF570-D50C-899B-E009-E5EFB7502D55}"/>
              </a:ext>
            </a:extLst>
          </p:cNvPr>
          <p:cNvSpPr txBox="1"/>
          <p:nvPr/>
        </p:nvSpPr>
        <p:spPr>
          <a:xfrm flipH="1">
            <a:off x="1287624" y="1101012"/>
            <a:ext cx="419878" cy="369332"/>
          </a:xfrm>
          <a:prstGeom prst="rect">
            <a:avLst/>
          </a:prstGeom>
          <a:noFill/>
        </p:spPr>
        <p:txBody>
          <a:bodyPr wrap="square" rtlCol="0">
            <a:spAutoFit/>
          </a:bodyPr>
          <a:lstStyle/>
          <a:p>
            <a:r>
              <a:rPr lang="en-US" b="1" dirty="0">
                <a:latin typeface="Söhne"/>
              </a:rPr>
              <a:t>1.</a:t>
            </a:r>
            <a:endParaRPr lang="en-IN" b="1" dirty="0">
              <a:latin typeface="Söhne"/>
            </a:endParaRPr>
          </a:p>
        </p:txBody>
      </p:sp>
    </p:spTree>
    <p:extLst>
      <p:ext uri="{BB962C8B-B14F-4D97-AF65-F5344CB8AC3E}">
        <p14:creationId xmlns:p14="http://schemas.microsoft.com/office/powerpoint/2010/main" val="21100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F9288D-8E23-DC17-6C25-E611259ACCBB}"/>
              </a:ext>
            </a:extLst>
          </p:cNvPr>
          <p:cNvSpPr>
            <a:spLocks noGrp="1"/>
          </p:cNvSpPr>
          <p:nvPr>
            <p:ph type="sldNum" sz="quarter" idx="12"/>
          </p:nvPr>
        </p:nvSpPr>
        <p:spPr/>
        <p:txBody>
          <a:bodyPr/>
          <a:lstStyle/>
          <a:p>
            <a:fld id="{BC0F0449-EF10-3E4D-894D-3DE10CF4206D}" type="slidenum">
              <a:rPr lang="en-US" smtClean="0"/>
              <a:t>15</a:t>
            </a:fld>
            <a:endParaRPr lang="en-US" dirty="0"/>
          </a:p>
        </p:txBody>
      </p:sp>
      <p:pic>
        <p:nvPicPr>
          <p:cNvPr id="5" name="Picture 4">
            <a:extLst>
              <a:ext uri="{FF2B5EF4-FFF2-40B4-BE49-F238E27FC236}">
                <a16:creationId xmlns:a16="http://schemas.microsoft.com/office/drawing/2014/main" id="{B3311493-9D70-F82C-DD2D-1EB2D9453F67}"/>
              </a:ext>
            </a:extLst>
          </p:cNvPr>
          <p:cNvPicPr>
            <a:picLocks noChangeAspect="1"/>
          </p:cNvPicPr>
          <p:nvPr/>
        </p:nvPicPr>
        <p:blipFill>
          <a:blip r:embed="rId2"/>
          <a:stretch>
            <a:fillRect/>
          </a:stretch>
        </p:blipFill>
        <p:spPr>
          <a:xfrm>
            <a:off x="1856793" y="552450"/>
            <a:ext cx="8752114" cy="5745713"/>
          </a:xfrm>
          <a:prstGeom prst="rect">
            <a:avLst/>
          </a:prstGeom>
        </p:spPr>
      </p:pic>
      <p:sp>
        <p:nvSpPr>
          <p:cNvPr id="6" name="TextBox 5">
            <a:extLst>
              <a:ext uri="{FF2B5EF4-FFF2-40B4-BE49-F238E27FC236}">
                <a16:creationId xmlns:a16="http://schemas.microsoft.com/office/drawing/2014/main" id="{EC133D96-172C-E57A-3EF8-C1CEBBA211CC}"/>
              </a:ext>
            </a:extLst>
          </p:cNvPr>
          <p:cNvSpPr txBox="1"/>
          <p:nvPr/>
        </p:nvSpPr>
        <p:spPr>
          <a:xfrm flipH="1">
            <a:off x="1240971" y="653143"/>
            <a:ext cx="410546" cy="369332"/>
          </a:xfrm>
          <a:prstGeom prst="rect">
            <a:avLst/>
          </a:prstGeom>
          <a:noFill/>
        </p:spPr>
        <p:txBody>
          <a:bodyPr wrap="square" rtlCol="0">
            <a:spAutoFit/>
          </a:bodyPr>
          <a:lstStyle/>
          <a:p>
            <a:r>
              <a:rPr lang="en-US" b="1" dirty="0">
                <a:latin typeface="Söhne"/>
              </a:rPr>
              <a:t>2.</a:t>
            </a:r>
            <a:endParaRPr lang="en-IN" b="1" dirty="0">
              <a:latin typeface="Söhne"/>
            </a:endParaRPr>
          </a:p>
        </p:txBody>
      </p:sp>
    </p:spTree>
    <p:extLst>
      <p:ext uri="{BB962C8B-B14F-4D97-AF65-F5344CB8AC3E}">
        <p14:creationId xmlns:p14="http://schemas.microsoft.com/office/powerpoint/2010/main" val="3683743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773267-9FE2-5FBD-4A16-B792CE83D797}"/>
              </a:ext>
            </a:extLst>
          </p:cNvPr>
          <p:cNvSpPr>
            <a:spLocks noGrp="1"/>
          </p:cNvSpPr>
          <p:nvPr>
            <p:ph type="title"/>
          </p:nvPr>
        </p:nvSpPr>
        <p:spPr>
          <a:xfrm>
            <a:off x="420624" y="287518"/>
            <a:ext cx="10936224" cy="372359"/>
          </a:xfrm>
        </p:spPr>
        <p:txBody>
          <a:bodyPr/>
          <a:lstStyle/>
          <a:p>
            <a:r>
              <a:rPr lang="en-US" sz="3600" dirty="0"/>
              <a:t>CURRENT USER FLOW</a:t>
            </a:r>
          </a:p>
        </p:txBody>
      </p:sp>
      <p:sp>
        <p:nvSpPr>
          <p:cNvPr id="4" name="Slide Number Placeholder 3">
            <a:extLst>
              <a:ext uri="{FF2B5EF4-FFF2-40B4-BE49-F238E27FC236}">
                <a16:creationId xmlns:a16="http://schemas.microsoft.com/office/drawing/2014/main" id="{2B90D3F3-624B-720C-6FE9-5EB694C35521}"/>
              </a:ext>
            </a:extLst>
          </p:cNvPr>
          <p:cNvSpPr>
            <a:spLocks noGrp="1"/>
          </p:cNvSpPr>
          <p:nvPr>
            <p:ph type="sldNum" sz="quarter" idx="10"/>
          </p:nvPr>
        </p:nvSpPr>
        <p:spPr/>
        <p:txBody>
          <a:bodyPr/>
          <a:lstStyle/>
          <a:p>
            <a:fld id="{BC0F0449-EF10-3E4D-894D-3DE10CF4206D}" type="slidenum">
              <a:rPr lang="en-US" smtClean="0"/>
              <a:pPr/>
              <a:t>16</a:t>
            </a:fld>
            <a:endParaRPr lang="en-US" dirty="0"/>
          </a:p>
        </p:txBody>
      </p:sp>
      <p:pic>
        <p:nvPicPr>
          <p:cNvPr id="5" name="Picture 4">
            <a:extLst>
              <a:ext uri="{FF2B5EF4-FFF2-40B4-BE49-F238E27FC236}">
                <a16:creationId xmlns:a16="http://schemas.microsoft.com/office/drawing/2014/main" id="{8826C784-49AB-1AEC-AE7A-CC7E7A84937F}"/>
              </a:ext>
            </a:extLst>
          </p:cNvPr>
          <p:cNvPicPr>
            <a:picLocks noChangeAspect="1"/>
          </p:cNvPicPr>
          <p:nvPr/>
        </p:nvPicPr>
        <p:blipFill rotWithShape="1">
          <a:blip r:embed="rId2"/>
          <a:srcRect l="2287" t="2309" r="2082"/>
          <a:stretch/>
        </p:blipFill>
        <p:spPr>
          <a:xfrm>
            <a:off x="420624" y="898139"/>
            <a:ext cx="11375136" cy="5672343"/>
          </a:xfrm>
          <a:prstGeom prst="rect">
            <a:avLst/>
          </a:prstGeom>
        </p:spPr>
      </p:pic>
    </p:spTree>
    <p:extLst>
      <p:ext uri="{BB962C8B-B14F-4D97-AF65-F5344CB8AC3E}">
        <p14:creationId xmlns:p14="http://schemas.microsoft.com/office/powerpoint/2010/main" val="2011653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0602-8AFB-7232-864D-914855433F43}"/>
              </a:ext>
            </a:extLst>
          </p:cNvPr>
          <p:cNvSpPr>
            <a:spLocks noGrp="1"/>
          </p:cNvSpPr>
          <p:nvPr>
            <p:ph type="title"/>
          </p:nvPr>
        </p:nvSpPr>
        <p:spPr>
          <a:xfrm>
            <a:off x="838198" y="520861"/>
            <a:ext cx="10515600" cy="729206"/>
          </a:xfrm>
        </p:spPr>
        <p:txBody>
          <a:bodyPr/>
          <a:lstStyle/>
          <a:p>
            <a:pPr algn="ctr"/>
            <a:r>
              <a:rPr lang="en-US" sz="3600" dirty="0"/>
              <a:t>INSIGHTS</a:t>
            </a:r>
            <a:endParaRPr lang="en-IN" sz="3600" dirty="0"/>
          </a:p>
        </p:txBody>
      </p:sp>
      <p:sp>
        <p:nvSpPr>
          <p:cNvPr id="4" name="Slide Number Placeholder 3">
            <a:extLst>
              <a:ext uri="{FF2B5EF4-FFF2-40B4-BE49-F238E27FC236}">
                <a16:creationId xmlns:a16="http://schemas.microsoft.com/office/drawing/2014/main" id="{689A0097-7874-BEA0-3F78-4BE65021E081}"/>
              </a:ext>
            </a:extLst>
          </p:cNvPr>
          <p:cNvSpPr>
            <a:spLocks noGrp="1"/>
          </p:cNvSpPr>
          <p:nvPr>
            <p:ph type="sldNum" sz="quarter" idx="12"/>
          </p:nvPr>
        </p:nvSpPr>
        <p:spPr/>
        <p:txBody>
          <a:bodyPr/>
          <a:lstStyle/>
          <a:p>
            <a:fld id="{BC0F0449-EF10-3E4D-894D-3DE10CF4206D}" type="slidenum">
              <a:rPr lang="en-US" smtClean="0"/>
              <a:t>17</a:t>
            </a:fld>
            <a:endParaRPr lang="en-US" dirty="0"/>
          </a:p>
        </p:txBody>
      </p:sp>
      <p:sp>
        <p:nvSpPr>
          <p:cNvPr id="3" name="TextBox 2">
            <a:extLst>
              <a:ext uri="{FF2B5EF4-FFF2-40B4-BE49-F238E27FC236}">
                <a16:creationId xmlns:a16="http://schemas.microsoft.com/office/drawing/2014/main" id="{7D708CB7-4423-98D9-9463-831BB4438665}"/>
              </a:ext>
            </a:extLst>
          </p:cNvPr>
          <p:cNvSpPr txBox="1"/>
          <p:nvPr/>
        </p:nvSpPr>
        <p:spPr>
          <a:xfrm>
            <a:off x="1199907" y="1559984"/>
            <a:ext cx="9792183" cy="4247317"/>
          </a:xfrm>
          <a:prstGeom prst="rect">
            <a:avLst/>
          </a:prstGeom>
          <a:noFill/>
        </p:spPr>
        <p:txBody>
          <a:bodyPr wrap="square" rtlCol="0">
            <a:spAutoFit/>
          </a:bodyPr>
          <a:lstStyle/>
          <a:p>
            <a:pPr algn="l">
              <a:buFont typeface="+mj-lt"/>
              <a:buAutoNum type="arabicPeriod"/>
            </a:pPr>
            <a:r>
              <a:rPr lang="en-US" b="1" i="0" dirty="0">
                <a:solidFill>
                  <a:srgbClr val="002060"/>
                </a:solidFill>
                <a:effectLst/>
                <a:latin typeface="Söhne"/>
              </a:rPr>
              <a:t>User-Centered Design</a:t>
            </a:r>
            <a:r>
              <a:rPr lang="en-US" b="0" i="0" dirty="0">
                <a:solidFill>
                  <a:srgbClr val="002060"/>
                </a:solidFill>
                <a:effectLst/>
                <a:latin typeface="Söhne"/>
              </a:rPr>
              <a:t>: </a:t>
            </a:r>
            <a:r>
              <a:rPr lang="en-US" b="0" i="0" dirty="0">
                <a:solidFill>
                  <a:schemeClr val="accent4">
                    <a:lumMod val="50000"/>
                  </a:schemeClr>
                </a:solidFill>
                <a:effectLst/>
                <a:latin typeface="Söhne"/>
              </a:rPr>
              <a:t>The top priority is to create an app that revolves around user needs, ensuring it's easy to use and intuitive.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002060"/>
                </a:solidFill>
                <a:effectLst/>
                <a:latin typeface="Söhne"/>
              </a:rPr>
              <a:t>Tailored Engagement</a:t>
            </a:r>
            <a:r>
              <a:rPr lang="en-US" b="0" i="0" dirty="0">
                <a:solidFill>
                  <a:srgbClr val="002060"/>
                </a:solidFill>
                <a:effectLst/>
                <a:latin typeface="Söhne"/>
              </a:rPr>
              <a:t>: </a:t>
            </a:r>
            <a:r>
              <a:rPr lang="en-US" b="0" i="0" dirty="0">
                <a:solidFill>
                  <a:schemeClr val="accent4">
                    <a:lumMod val="50000"/>
                  </a:schemeClr>
                </a:solidFill>
                <a:effectLst/>
                <a:latin typeface="Söhne"/>
              </a:rPr>
              <a:t>The app aims to engage users through personalized features and motivational content, enhancing their fitness experience.</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002060"/>
                </a:solidFill>
                <a:effectLst/>
                <a:latin typeface="Söhne"/>
              </a:rPr>
              <a:t>Inclusivity</a:t>
            </a:r>
            <a:r>
              <a:rPr lang="en-US" b="0" i="0" dirty="0">
                <a:solidFill>
                  <a:schemeClr val="accent4">
                    <a:lumMod val="50000"/>
                  </a:schemeClr>
                </a:solidFill>
                <a:effectLst/>
                <a:latin typeface="Söhne"/>
              </a:rPr>
              <a:t>: Accessibility is paramount, with a commitment to making the app usable for everyone, including individuals with disabilities.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002060"/>
                </a:solidFill>
                <a:effectLst/>
                <a:latin typeface="Söhne"/>
              </a:rPr>
              <a:t>Data Trustworthiness</a:t>
            </a:r>
            <a:r>
              <a:rPr lang="en-US" b="0" i="0" dirty="0">
                <a:solidFill>
                  <a:srgbClr val="002060"/>
                </a:solidFill>
                <a:effectLst/>
                <a:latin typeface="Söhne"/>
              </a:rPr>
              <a:t>: </a:t>
            </a:r>
            <a:r>
              <a:rPr lang="en-US" b="0" i="0" dirty="0">
                <a:solidFill>
                  <a:schemeClr val="accent4">
                    <a:lumMod val="50000"/>
                  </a:schemeClr>
                </a:solidFill>
                <a:effectLst/>
                <a:latin typeface="Söhne"/>
              </a:rPr>
              <a:t>Ensuring data accuracy and privacy is fundamental to building user confidence and trust in the app.</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002060"/>
                </a:solidFill>
                <a:effectLst/>
                <a:latin typeface="Söhne"/>
              </a:rPr>
              <a:t>Continuous Improvement</a:t>
            </a:r>
            <a:r>
              <a:rPr lang="en-US" b="0" i="0" dirty="0">
                <a:solidFill>
                  <a:srgbClr val="002060"/>
                </a:solidFill>
                <a:effectLst/>
                <a:latin typeface="Söhne"/>
              </a:rPr>
              <a:t>: </a:t>
            </a:r>
            <a:r>
              <a:rPr lang="en-US" b="0" i="0" dirty="0">
                <a:solidFill>
                  <a:schemeClr val="accent4">
                    <a:lumMod val="50000"/>
                  </a:schemeClr>
                </a:solidFill>
                <a:effectLst/>
                <a:latin typeface="Söhne"/>
              </a:rPr>
              <a:t>The project follows an iterative approach, emphasizing ongoing enhancements based on user feedback, ensuring the app evolves to meet evolving user needs.</a:t>
            </a:r>
          </a:p>
          <a:p>
            <a:pPr algn="l">
              <a:buFont typeface="+mj-lt"/>
              <a:buAutoNum type="arabicPeriod"/>
            </a:pPr>
            <a:endParaRPr lang="en-US" b="0" i="0" dirty="0">
              <a:solidFill>
                <a:srgbClr val="374151"/>
              </a:solidFill>
              <a:effectLst/>
              <a:latin typeface="Söhne"/>
            </a:endParaRPr>
          </a:p>
        </p:txBody>
      </p:sp>
    </p:spTree>
    <p:extLst>
      <p:ext uri="{BB962C8B-B14F-4D97-AF65-F5344CB8AC3E}">
        <p14:creationId xmlns:p14="http://schemas.microsoft.com/office/powerpoint/2010/main" val="29619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A8D2-B079-E072-1932-90CE5A5864B5}"/>
              </a:ext>
            </a:extLst>
          </p:cNvPr>
          <p:cNvSpPr>
            <a:spLocks noGrp="1"/>
          </p:cNvSpPr>
          <p:nvPr>
            <p:ph type="title"/>
          </p:nvPr>
        </p:nvSpPr>
        <p:spPr>
          <a:xfrm>
            <a:off x="838200" y="315964"/>
            <a:ext cx="10515600" cy="560426"/>
          </a:xfrm>
        </p:spPr>
        <p:txBody>
          <a:bodyPr/>
          <a:lstStyle/>
          <a:p>
            <a:pPr algn="ctr"/>
            <a:r>
              <a:rPr lang="en-US" sz="3600" dirty="0"/>
              <a:t>REDEFINE DESIGN BRIEF</a:t>
            </a:r>
            <a:endParaRPr lang="en-IN" sz="3600" dirty="0"/>
          </a:p>
        </p:txBody>
      </p:sp>
      <p:sp>
        <p:nvSpPr>
          <p:cNvPr id="4" name="Slide Number Placeholder 3">
            <a:extLst>
              <a:ext uri="{FF2B5EF4-FFF2-40B4-BE49-F238E27FC236}">
                <a16:creationId xmlns:a16="http://schemas.microsoft.com/office/drawing/2014/main" id="{8B18FF34-9314-8E3F-25CC-0C346FB14B64}"/>
              </a:ext>
            </a:extLst>
          </p:cNvPr>
          <p:cNvSpPr>
            <a:spLocks noGrp="1"/>
          </p:cNvSpPr>
          <p:nvPr>
            <p:ph type="sldNum" sz="quarter" idx="12"/>
          </p:nvPr>
        </p:nvSpPr>
        <p:spPr/>
        <p:txBody>
          <a:bodyPr/>
          <a:lstStyle/>
          <a:p>
            <a:fld id="{BC0F0449-EF10-3E4D-894D-3DE10CF4206D}" type="slidenum">
              <a:rPr lang="en-US" smtClean="0"/>
              <a:t>18</a:t>
            </a:fld>
            <a:endParaRPr lang="en-US" dirty="0"/>
          </a:p>
        </p:txBody>
      </p:sp>
      <p:sp>
        <p:nvSpPr>
          <p:cNvPr id="5" name="TextBox 4">
            <a:extLst>
              <a:ext uri="{FF2B5EF4-FFF2-40B4-BE49-F238E27FC236}">
                <a16:creationId xmlns:a16="http://schemas.microsoft.com/office/drawing/2014/main" id="{5B78D85D-18D9-3B41-A5BC-19069E27332C}"/>
              </a:ext>
            </a:extLst>
          </p:cNvPr>
          <p:cNvSpPr txBox="1"/>
          <p:nvPr/>
        </p:nvSpPr>
        <p:spPr>
          <a:xfrm>
            <a:off x="838200" y="1225689"/>
            <a:ext cx="10515600" cy="5632311"/>
          </a:xfrm>
          <a:prstGeom prst="rect">
            <a:avLst/>
          </a:prstGeom>
          <a:noFill/>
        </p:spPr>
        <p:txBody>
          <a:bodyPr wrap="square" rtlCol="0">
            <a:spAutoFit/>
          </a:bodyPr>
          <a:lstStyle/>
          <a:p>
            <a:pPr algn="l"/>
            <a:r>
              <a:rPr lang="en-US" b="1" i="0" dirty="0">
                <a:solidFill>
                  <a:schemeClr val="accent4">
                    <a:lumMod val="50000"/>
                  </a:schemeClr>
                </a:solidFill>
                <a:effectLst/>
              </a:rPr>
              <a:t>Design Brief: </a:t>
            </a:r>
            <a:r>
              <a:rPr lang="en-US" b="1" i="0" dirty="0">
                <a:solidFill>
                  <a:srgbClr val="002060"/>
                </a:solidFill>
                <a:effectLst/>
              </a:rPr>
              <a:t>Redesigning Google Fit for Enhanced User Experience and Accessibility</a:t>
            </a:r>
          </a:p>
          <a:p>
            <a:pPr algn="l"/>
            <a:endParaRPr lang="en-US" b="0" i="0" dirty="0">
              <a:solidFill>
                <a:srgbClr val="002060"/>
              </a:solidFill>
              <a:effectLst/>
            </a:endParaRPr>
          </a:p>
          <a:p>
            <a:pPr algn="l"/>
            <a:r>
              <a:rPr lang="en-US" b="1" i="0" dirty="0">
                <a:solidFill>
                  <a:srgbClr val="00602B"/>
                </a:solidFill>
                <a:effectLst/>
                <a:latin typeface="Söhne"/>
              </a:rPr>
              <a:t>Project Overview:</a:t>
            </a:r>
            <a:r>
              <a:rPr lang="en-US" b="0" i="0" dirty="0">
                <a:solidFill>
                  <a:srgbClr val="00602B"/>
                </a:solidFill>
                <a:effectLst/>
                <a:latin typeface="Söhne"/>
              </a:rPr>
              <a:t> </a:t>
            </a:r>
            <a:r>
              <a:rPr lang="en-US" b="0" i="0" dirty="0">
                <a:effectLst/>
                <a:latin typeface="Söhne"/>
              </a:rPr>
              <a:t>Google Fit, a widely recognized fitness app, has been facing usability and accessibility challenges. This design brief outlines the goals, objectives, and scope of the project to redesign Google Fit, with a focus on improving the user experience, customization, motivation, and accessibility for a diverse user base.</a:t>
            </a:r>
          </a:p>
          <a:p>
            <a:pPr algn="l"/>
            <a:endParaRPr lang="en-US" b="0" i="0" dirty="0">
              <a:effectLst/>
              <a:latin typeface="Söhne"/>
            </a:endParaRPr>
          </a:p>
          <a:p>
            <a:pPr algn="l"/>
            <a:r>
              <a:rPr lang="en-US" b="1" i="0" dirty="0">
                <a:solidFill>
                  <a:srgbClr val="00602B"/>
                </a:solidFill>
                <a:effectLst/>
                <a:latin typeface="Söhne"/>
              </a:rPr>
              <a:t>Project Objectives:</a:t>
            </a:r>
            <a:endParaRPr lang="en-US" b="0" i="0" dirty="0">
              <a:solidFill>
                <a:srgbClr val="00602B"/>
              </a:solidFill>
              <a:effectLst/>
              <a:latin typeface="Söhne"/>
            </a:endParaRPr>
          </a:p>
          <a:p>
            <a:pPr algn="l">
              <a:buFont typeface="+mj-lt"/>
              <a:buAutoNum type="arabicPeriod"/>
            </a:pPr>
            <a:r>
              <a:rPr lang="en-US" b="1" i="0" dirty="0">
                <a:effectLst/>
                <a:latin typeface="Söhne"/>
              </a:rPr>
              <a:t> </a:t>
            </a:r>
            <a:r>
              <a:rPr lang="en-US" b="1" i="0" dirty="0">
                <a:solidFill>
                  <a:srgbClr val="002060"/>
                </a:solidFill>
                <a:effectLst/>
                <a:latin typeface="Söhne"/>
              </a:rPr>
              <a:t>Enhanced User Interface (UI):</a:t>
            </a:r>
            <a:endParaRPr lang="en-US" b="0" i="0" dirty="0">
              <a:solidFill>
                <a:srgbClr val="002060"/>
              </a:solidFill>
              <a:effectLst/>
              <a:latin typeface="Söhne"/>
            </a:endParaRPr>
          </a:p>
          <a:p>
            <a:pPr marL="742950" lvl="1" indent="-285750" algn="l">
              <a:buFont typeface="+mj-lt"/>
              <a:buAutoNum type="arabicPeriod"/>
            </a:pPr>
            <a:r>
              <a:rPr lang="en-US" b="0" i="0" dirty="0">
                <a:effectLst/>
                <a:latin typeface="Söhne"/>
              </a:rPr>
              <a:t>Improve the overall UI design for a more intuitive and user-friendly experience.</a:t>
            </a:r>
          </a:p>
          <a:p>
            <a:pPr marL="742950" lvl="1" indent="-285750" algn="l">
              <a:buFont typeface="+mj-lt"/>
              <a:buAutoNum type="arabicPeriod"/>
            </a:pPr>
            <a:r>
              <a:rPr lang="en-US" b="0" i="0" dirty="0">
                <a:effectLst/>
                <a:latin typeface="Söhne"/>
              </a:rPr>
              <a:t>Enhance navigation and streamline menu options.</a:t>
            </a:r>
          </a:p>
          <a:p>
            <a:pPr marL="742950" lvl="1" indent="-285750" algn="l">
              <a:buFont typeface="+mj-lt"/>
              <a:buAutoNum type="arabicPeriod"/>
            </a:pPr>
            <a:r>
              <a:rPr lang="en-US" b="0" i="0" dirty="0">
                <a:effectLst/>
                <a:latin typeface="Söhne"/>
              </a:rPr>
              <a:t>Implement customization features and introduce a dark mode for user preference.</a:t>
            </a:r>
          </a:p>
          <a:p>
            <a:pPr algn="l">
              <a:buFont typeface="+mj-lt"/>
              <a:buAutoNum type="arabicPeriod"/>
            </a:pPr>
            <a:r>
              <a:rPr lang="en-US" b="1" i="0" dirty="0">
                <a:effectLst/>
                <a:latin typeface="Söhne"/>
              </a:rPr>
              <a:t> </a:t>
            </a:r>
            <a:r>
              <a:rPr lang="en-US" b="1" i="0" dirty="0">
                <a:solidFill>
                  <a:srgbClr val="002060"/>
                </a:solidFill>
                <a:effectLst/>
                <a:latin typeface="Söhne"/>
              </a:rPr>
              <a:t>Personalization and Customization:</a:t>
            </a:r>
            <a:endParaRPr lang="en-US" b="0" i="0" dirty="0">
              <a:solidFill>
                <a:srgbClr val="002060"/>
              </a:solidFill>
              <a:effectLst/>
              <a:latin typeface="Söhne"/>
            </a:endParaRPr>
          </a:p>
          <a:p>
            <a:pPr marL="742950" lvl="1" indent="-285750" algn="l">
              <a:buFont typeface="+mj-lt"/>
              <a:buAutoNum type="arabicPeriod"/>
            </a:pPr>
            <a:r>
              <a:rPr lang="en-US" b="0" i="0" dirty="0">
                <a:effectLst/>
                <a:latin typeface="Söhne"/>
              </a:rPr>
              <a:t>Enable users to personalize their fitness journey by customizing their dashboards.</a:t>
            </a:r>
          </a:p>
          <a:p>
            <a:pPr marL="742950" lvl="1" indent="-285750" algn="l">
              <a:buFont typeface="+mj-lt"/>
              <a:buAutoNum type="arabicPeriod"/>
            </a:pPr>
            <a:r>
              <a:rPr lang="en-US" b="0" i="0" dirty="0">
                <a:effectLst/>
                <a:latin typeface="Söhne"/>
              </a:rPr>
              <a:t>Provide options for users to set and track personalized fitness goals.</a:t>
            </a:r>
          </a:p>
          <a:p>
            <a:pPr marL="742950" lvl="1" indent="-285750" algn="l">
              <a:buFont typeface="+mj-lt"/>
              <a:buAutoNum type="arabicPeriod"/>
            </a:pPr>
            <a:r>
              <a:rPr lang="en-US" b="0" i="0" dirty="0">
                <a:effectLst/>
                <a:latin typeface="Söhne"/>
              </a:rPr>
              <a:t>Introduce user-generated motivational content for a personalized touch.</a:t>
            </a:r>
          </a:p>
          <a:p>
            <a:pPr algn="l">
              <a:buFont typeface="+mj-lt"/>
              <a:buAutoNum type="arabicPeriod"/>
            </a:pPr>
            <a:r>
              <a:rPr lang="en-US" b="1" i="0" dirty="0">
                <a:effectLst/>
                <a:latin typeface="Söhne"/>
              </a:rPr>
              <a:t> </a:t>
            </a:r>
            <a:r>
              <a:rPr lang="en-US" b="1" i="0" dirty="0">
                <a:solidFill>
                  <a:srgbClr val="002060"/>
                </a:solidFill>
                <a:effectLst/>
                <a:latin typeface="Söhne"/>
              </a:rPr>
              <a:t>Motivation and Engagement:</a:t>
            </a:r>
            <a:endParaRPr lang="en-US" b="0" i="0" dirty="0">
              <a:solidFill>
                <a:srgbClr val="002060"/>
              </a:solidFill>
              <a:effectLst/>
              <a:latin typeface="Söhne"/>
            </a:endParaRPr>
          </a:p>
          <a:p>
            <a:pPr marL="742950" lvl="1" indent="-285750" algn="l">
              <a:buFont typeface="+mj-lt"/>
              <a:buAutoNum type="arabicPeriod"/>
            </a:pPr>
            <a:r>
              <a:rPr lang="en-US" b="0" i="0" dirty="0">
                <a:effectLst/>
                <a:latin typeface="Söhne"/>
              </a:rPr>
              <a:t>Diversify motivational content to prevent repetition.</a:t>
            </a:r>
          </a:p>
          <a:p>
            <a:pPr marL="742950" lvl="1" indent="-285750" algn="l">
              <a:buFont typeface="+mj-lt"/>
              <a:buAutoNum type="arabicPeriod"/>
            </a:pPr>
            <a:r>
              <a:rPr lang="en-US" b="0" i="0" dirty="0">
                <a:effectLst/>
                <a:latin typeface="Söhne"/>
              </a:rPr>
              <a:t>Implement dynamic and progress-based motivational features.</a:t>
            </a:r>
          </a:p>
          <a:p>
            <a:pPr marL="742950" lvl="1" indent="-285750" algn="l">
              <a:buFont typeface="+mj-lt"/>
              <a:buAutoNum type="arabicPeriod"/>
            </a:pPr>
            <a:r>
              <a:rPr lang="en-US" b="0" i="0" dirty="0">
                <a:effectLst/>
                <a:latin typeface="Söhne"/>
              </a:rPr>
              <a:t>Foster a sense of community and competition among users.</a:t>
            </a:r>
          </a:p>
          <a:p>
            <a:endParaRPr lang="en-IN" dirty="0"/>
          </a:p>
        </p:txBody>
      </p:sp>
    </p:spTree>
    <p:extLst>
      <p:ext uri="{BB962C8B-B14F-4D97-AF65-F5344CB8AC3E}">
        <p14:creationId xmlns:p14="http://schemas.microsoft.com/office/powerpoint/2010/main" val="1163465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19C5D0-48F1-763A-4C95-750744EB4BCE}"/>
              </a:ext>
            </a:extLst>
          </p:cNvPr>
          <p:cNvSpPr>
            <a:spLocks noGrp="1"/>
          </p:cNvSpPr>
          <p:nvPr>
            <p:ph type="sldNum" sz="quarter" idx="12"/>
          </p:nvPr>
        </p:nvSpPr>
        <p:spPr/>
        <p:txBody>
          <a:bodyPr/>
          <a:lstStyle/>
          <a:p>
            <a:fld id="{BC0F0449-EF10-3E4D-894D-3DE10CF4206D}" type="slidenum">
              <a:rPr lang="en-US" smtClean="0"/>
              <a:t>19</a:t>
            </a:fld>
            <a:endParaRPr lang="en-US" dirty="0"/>
          </a:p>
        </p:txBody>
      </p:sp>
      <p:sp>
        <p:nvSpPr>
          <p:cNvPr id="4" name="TextBox 3">
            <a:extLst>
              <a:ext uri="{FF2B5EF4-FFF2-40B4-BE49-F238E27FC236}">
                <a16:creationId xmlns:a16="http://schemas.microsoft.com/office/drawing/2014/main" id="{D0C75609-0F74-A388-2BAB-C650836AF1B1}"/>
              </a:ext>
            </a:extLst>
          </p:cNvPr>
          <p:cNvSpPr txBox="1"/>
          <p:nvPr/>
        </p:nvSpPr>
        <p:spPr>
          <a:xfrm flipH="1">
            <a:off x="803923" y="232646"/>
            <a:ext cx="11157995" cy="6740307"/>
          </a:xfrm>
          <a:prstGeom prst="rect">
            <a:avLst/>
          </a:prstGeom>
          <a:noFill/>
        </p:spPr>
        <p:txBody>
          <a:bodyPr wrap="square" rtlCol="0">
            <a:spAutoFit/>
          </a:bodyPr>
          <a:lstStyle/>
          <a:p>
            <a:pPr algn="l"/>
            <a:r>
              <a:rPr lang="en-US" b="1" i="0" dirty="0">
                <a:solidFill>
                  <a:srgbClr val="002060"/>
                </a:solidFill>
                <a:effectLst/>
                <a:latin typeface="Söhne"/>
              </a:rPr>
              <a:t>4. Accessibility and Inclusivity:</a:t>
            </a:r>
            <a:endParaRPr lang="en-US" b="0" i="0" dirty="0">
              <a:solidFill>
                <a:srgbClr val="002060"/>
              </a:solidFill>
              <a:effectLst/>
              <a:latin typeface="Söhne"/>
            </a:endParaRPr>
          </a:p>
          <a:p>
            <a:pPr marL="800100" lvl="1" indent="-342900" algn="l">
              <a:buFont typeface="+mj-lt"/>
              <a:buAutoNum type="arabicPeriod"/>
            </a:pPr>
            <a:r>
              <a:rPr lang="en-US" b="0" i="0" dirty="0">
                <a:effectLst/>
                <a:latin typeface="Söhne"/>
              </a:rPr>
              <a:t>Enhance accessibility features to cater to users with disabilities.</a:t>
            </a:r>
          </a:p>
          <a:p>
            <a:pPr marL="800100" lvl="1" indent="-342900" algn="l">
              <a:buFont typeface="+mj-lt"/>
              <a:buAutoNum type="arabicPeriod"/>
            </a:pPr>
            <a:r>
              <a:rPr lang="en-US" b="0" i="0" dirty="0">
                <a:effectLst/>
                <a:latin typeface="Söhne"/>
              </a:rPr>
              <a:t>Ensure compatibility with screen readers and assistive technologies.</a:t>
            </a:r>
          </a:p>
          <a:p>
            <a:pPr marL="800100" lvl="1" indent="-342900" algn="l">
              <a:buFont typeface="+mj-lt"/>
              <a:buAutoNum type="arabicPeriod"/>
            </a:pPr>
            <a:r>
              <a:rPr lang="en-US" b="0" i="0" dirty="0">
                <a:effectLst/>
                <a:latin typeface="Söhne"/>
              </a:rPr>
              <a:t>Implement voice-guided navigation for improved usability.</a:t>
            </a:r>
          </a:p>
          <a:p>
            <a:pPr algn="l"/>
            <a:r>
              <a:rPr lang="en-US" b="1" i="0" dirty="0">
                <a:effectLst/>
                <a:latin typeface="Söhne"/>
              </a:rPr>
              <a:t>5. </a:t>
            </a:r>
            <a:r>
              <a:rPr lang="en-US" b="1" i="0" dirty="0">
                <a:solidFill>
                  <a:srgbClr val="002060"/>
                </a:solidFill>
                <a:effectLst/>
                <a:latin typeface="Söhne"/>
              </a:rPr>
              <a:t>Data Consistency and Integration:</a:t>
            </a:r>
            <a:endParaRPr lang="en-US" b="0" i="0" dirty="0">
              <a:solidFill>
                <a:srgbClr val="002060"/>
              </a:solidFill>
              <a:effectLst/>
              <a:latin typeface="Söhne"/>
            </a:endParaRPr>
          </a:p>
          <a:p>
            <a:pPr marL="800100" lvl="1" indent="-342900" algn="l">
              <a:buFont typeface="+mj-lt"/>
              <a:buAutoNum type="arabicPeriod"/>
            </a:pPr>
            <a:r>
              <a:rPr lang="en-US" b="0" i="0" dirty="0">
                <a:effectLst/>
                <a:latin typeface="Söhne"/>
              </a:rPr>
              <a:t>Address inconsistencies in tracking and data syncing across devices.</a:t>
            </a:r>
          </a:p>
          <a:p>
            <a:pPr marL="800100" lvl="1" indent="-342900" algn="l">
              <a:buFont typeface="+mj-lt"/>
              <a:buAutoNum type="arabicPeriod"/>
            </a:pPr>
            <a:r>
              <a:rPr lang="en-US" b="0" i="0" dirty="0">
                <a:effectLst/>
                <a:latin typeface="Söhne"/>
              </a:rPr>
              <a:t>Strengthen integration with Wear OS for a seamless experience.</a:t>
            </a:r>
          </a:p>
          <a:p>
            <a:pPr marL="800100" lvl="1" indent="-342900" algn="l">
              <a:buFont typeface="+mj-lt"/>
              <a:buAutoNum type="arabicPeriod"/>
            </a:pPr>
            <a:r>
              <a:rPr lang="en-US" b="0" i="0" dirty="0">
                <a:effectLst/>
                <a:latin typeface="Söhne"/>
              </a:rPr>
              <a:t>Improve data privacy measures to build user trust.</a:t>
            </a:r>
          </a:p>
          <a:p>
            <a:pPr lvl="1" algn="l"/>
            <a:endParaRPr lang="en-US" b="0" i="0" dirty="0">
              <a:effectLst/>
              <a:latin typeface="Söhne"/>
            </a:endParaRPr>
          </a:p>
          <a:p>
            <a:pPr algn="l"/>
            <a:r>
              <a:rPr lang="en-US" b="1" i="0" dirty="0">
                <a:solidFill>
                  <a:srgbClr val="00602B"/>
                </a:solidFill>
                <a:effectLst/>
                <a:latin typeface="Söhne"/>
              </a:rPr>
              <a:t>Target Audience:</a:t>
            </a:r>
            <a:r>
              <a:rPr lang="en-US" b="0" i="0" dirty="0">
                <a:solidFill>
                  <a:srgbClr val="00602B"/>
                </a:solidFill>
                <a:effectLst/>
                <a:latin typeface="Söhne"/>
              </a:rPr>
              <a:t> </a:t>
            </a:r>
            <a:r>
              <a:rPr lang="en-US" b="0" i="0" dirty="0">
                <a:effectLst/>
                <a:latin typeface="Söhne"/>
              </a:rPr>
              <a:t>The redesigned Google Fit app will cater to a diverse audience, including fitness enthusiasts, casual exercisers, seniors, individuals with health conditions, and people with disabilities. The design will prioritize accessibility and personalization to meet the needs of this wide-ranging user base.</a:t>
            </a:r>
          </a:p>
          <a:p>
            <a:pPr algn="l"/>
            <a:endParaRPr lang="en-US" b="0" i="0" dirty="0">
              <a:effectLst/>
              <a:latin typeface="Söhne"/>
            </a:endParaRPr>
          </a:p>
          <a:p>
            <a:pPr algn="l"/>
            <a:r>
              <a:rPr lang="en-US" b="1" i="0" dirty="0">
                <a:solidFill>
                  <a:srgbClr val="00602B"/>
                </a:solidFill>
                <a:effectLst/>
                <a:latin typeface="Söhne"/>
              </a:rPr>
              <a:t>Design Process:</a:t>
            </a:r>
            <a:r>
              <a:rPr lang="en-US" b="0" i="0" dirty="0">
                <a:solidFill>
                  <a:srgbClr val="00602B"/>
                </a:solidFill>
                <a:effectLst/>
                <a:latin typeface="Söhne"/>
              </a:rPr>
              <a:t> </a:t>
            </a:r>
            <a:r>
              <a:rPr lang="en-US" b="0" i="0" dirty="0">
                <a:effectLst/>
                <a:latin typeface="Söhne"/>
              </a:rPr>
              <a:t>The project will follow an iterative design process, involving user research, prototyping, user testing, and continuous feedback collection. Design decisions will be data-driven and aligned with the specific needs and preferences of the target audience.</a:t>
            </a:r>
          </a:p>
          <a:p>
            <a:pPr algn="l"/>
            <a:endParaRPr lang="en-US" b="0" i="0" dirty="0">
              <a:effectLst/>
              <a:latin typeface="Söhne"/>
            </a:endParaRPr>
          </a:p>
          <a:p>
            <a:pPr algn="l"/>
            <a:r>
              <a:rPr lang="en-US" b="1" i="0" dirty="0">
                <a:solidFill>
                  <a:srgbClr val="00602B"/>
                </a:solidFill>
                <a:effectLst/>
                <a:latin typeface="Söhne"/>
              </a:rPr>
              <a:t>Success Metrics:</a:t>
            </a:r>
            <a:r>
              <a:rPr lang="en-US" b="0" i="0" dirty="0">
                <a:solidFill>
                  <a:srgbClr val="00602B"/>
                </a:solidFill>
                <a:effectLst/>
                <a:latin typeface="Söhne"/>
              </a:rPr>
              <a:t> </a:t>
            </a:r>
            <a:r>
              <a:rPr lang="en-US" b="0" i="0" dirty="0">
                <a:effectLst/>
                <a:latin typeface="Söhne"/>
              </a:rPr>
              <a:t>The success of the redesigned Google Fit app will be evaluated based on user satisfaction ratings, engagement metrics, increased user base, and positive feedback from users with disabilities.</a:t>
            </a:r>
          </a:p>
          <a:p>
            <a:pPr algn="l"/>
            <a:endParaRPr lang="en-US" b="0" i="0" dirty="0">
              <a:effectLst/>
              <a:latin typeface="Söhne"/>
            </a:endParaRPr>
          </a:p>
          <a:p>
            <a:pPr algn="l"/>
            <a:r>
              <a:rPr lang="en-US" b="1" i="0" dirty="0">
                <a:solidFill>
                  <a:srgbClr val="00602B"/>
                </a:solidFill>
                <a:effectLst/>
                <a:latin typeface="Söhne"/>
              </a:rPr>
              <a:t>Conclusion:</a:t>
            </a:r>
            <a:r>
              <a:rPr lang="en-US" b="0" i="0" dirty="0">
                <a:solidFill>
                  <a:srgbClr val="00602B"/>
                </a:solidFill>
                <a:effectLst/>
                <a:latin typeface="Söhne"/>
              </a:rPr>
              <a:t> </a:t>
            </a:r>
            <a:r>
              <a:rPr lang="en-US" b="0" i="0" dirty="0">
                <a:effectLst/>
                <a:latin typeface="Söhne"/>
              </a:rPr>
              <a:t>This design brief outlines the critical aspects of the Google Fit app redesign project, emphasizing improved user experience, personalization, motivation, accessibility, and data consistency. The goal is to create an inclusive and user-centric fitness app that addresses the needs of a diverse and health-conscious user base.</a:t>
            </a:r>
          </a:p>
          <a:p>
            <a:endParaRPr lang="en-IN" dirty="0"/>
          </a:p>
        </p:txBody>
      </p:sp>
    </p:spTree>
    <p:extLst>
      <p:ext uri="{BB962C8B-B14F-4D97-AF65-F5344CB8AC3E}">
        <p14:creationId xmlns:p14="http://schemas.microsoft.com/office/powerpoint/2010/main" val="165095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3488E50A-6024-E606-567A-C84456CFB4AA}"/>
              </a:ext>
            </a:extLst>
          </p:cNvPr>
          <p:cNvSpPr>
            <a:spLocks noGrp="1"/>
          </p:cNvSpPr>
          <p:nvPr>
            <p:ph type="sldNum" sz="quarter" idx="10"/>
          </p:nvPr>
        </p:nvSpPr>
        <p:spPr/>
        <p:txBody>
          <a:bodyPr/>
          <a:lstStyle/>
          <a:p>
            <a:fld id="{BC0F0449-EF10-3E4D-894D-3DE10CF4206D}" type="slidenum">
              <a:rPr lang="en-US" smtClean="0"/>
              <a:pPr/>
              <a:t>2</a:t>
            </a:fld>
            <a:endParaRPr lang="en-US" dirty="0"/>
          </a:p>
        </p:txBody>
      </p:sp>
      <p:sp>
        <p:nvSpPr>
          <p:cNvPr id="17" name="Text Placeholder 16">
            <a:extLst>
              <a:ext uri="{FF2B5EF4-FFF2-40B4-BE49-F238E27FC236}">
                <a16:creationId xmlns:a16="http://schemas.microsoft.com/office/drawing/2014/main" id="{CE26401B-8EAC-CE59-EDE3-98F30174A01D}"/>
              </a:ext>
            </a:extLst>
          </p:cNvPr>
          <p:cNvSpPr>
            <a:spLocks noGrp="1"/>
          </p:cNvSpPr>
          <p:nvPr>
            <p:ph type="body" sz="quarter" idx="13"/>
          </p:nvPr>
        </p:nvSpPr>
        <p:spPr>
          <a:xfrm>
            <a:off x="465892" y="530578"/>
            <a:ext cx="11203508" cy="993422"/>
          </a:xfrm>
        </p:spPr>
        <p:txBody>
          <a:bodyPr/>
          <a:lstStyle/>
          <a:p>
            <a:pPr algn="ctr"/>
            <a:r>
              <a:rPr lang="en-US" sz="3600" b="1" dirty="0">
                <a:latin typeface="+mj-lt"/>
              </a:rPr>
              <a:t>Problem statement identified</a:t>
            </a:r>
            <a:endParaRPr lang="en-IN" sz="3600" b="1" dirty="0">
              <a:latin typeface="+mj-lt"/>
            </a:endParaRPr>
          </a:p>
        </p:txBody>
      </p:sp>
      <p:sp>
        <p:nvSpPr>
          <p:cNvPr id="20" name="TextBox 19">
            <a:extLst>
              <a:ext uri="{FF2B5EF4-FFF2-40B4-BE49-F238E27FC236}">
                <a16:creationId xmlns:a16="http://schemas.microsoft.com/office/drawing/2014/main" id="{AA6B8D4A-0DEA-2E5B-F6B4-650C78246B8F}"/>
              </a:ext>
            </a:extLst>
          </p:cNvPr>
          <p:cNvSpPr txBox="1"/>
          <p:nvPr/>
        </p:nvSpPr>
        <p:spPr>
          <a:xfrm flipH="1">
            <a:off x="640080" y="2280215"/>
            <a:ext cx="7160542" cy="2246769"/>
          </a:xfrm>
          <a:prstGeom prst="rect">
            <a:avLst/>
          </a:prstGeom>
          <a:noFill/>
        </p:spPr>
        <p:txBody>
          <a:bodyPr wrap="square" rtlCol="0">
            <a:spAutoFit/>
          </a:bodyPr>
          <a:lstStyle/>
          <a:p>
            <a:r>
              <a:rPr lang="en-US" sz="2000" b="0" i="0" dirty="0">
                <a:solidFill>
                  <a:srgbClr val="374151"/>
                </a:solidFill>
                <a:effectLst/>
                <a:latin typeface="Söhne"/>
              </a:rPr>
              <a:t>There is a growing concern about the lack of physical activity and overall health issues in modern society. Sedentary lifestyles, poor diet choices, and limited access to health and fitness information contribute to the problem. People need a convenient and effective way to monitor their physical activity, track their fitness progress, receive personalized health recommendations, and stay motivated to adopt healthier habits</a:t>
            </a:r>
            <a:r>
              <a:rPr lang="en-US" b="0" i="0" dirty="0">
                <a:solidFill>
                  <a:srgbClr val="374151"/>
                </a:solidFill>
                <a:effectLst/>
                <a:latin typeface="Söhne"/>
              </a:rPr>
              <a:t>.</a:t>
            </a:r>
            <a:endParaRPr lang="en-IN" dirty="0"/>
          </a:p>
        </p:txBody>
      </p:sp>
      <p:sp>
        <p:nvSpPr>
          <p:cNvPr id="22" name="TextBox 21">
            <a:extLst>
              <a:ext uri="{FF2B5EF4-FFF2-40B4-BE49-F238E27FC236}">
                <a16:creationId xmlns:a16="http://schemas.microsoft.com/office/drawing/2014/main" id="{0871F0EB-7927-9EF9-4DE4-DAB145EBD327}"/>
              </a:ext>
            </a:extLst>
          </p:cNvPr>
          <p:cNvSpPr txBox="1"/>
          <p:nvPr/>
        </p:nvSpPr>
        <p:spPr>
          <a:xfrm flipH="1">
            <a:off x="640080" y="1717441"/>
            <a:ext cx="6660443" cy="369332"/>
          </a:xfrm>
          <a:prstGeom prst="rect">
            <a:avLst/>
          </a:prstGeom>
          <a:noFill/>
        </p:spPr>
        <p:txBody>
          <a:bodyPr wrap="square" rtlCol="0">
            <a:spAutoFit/>
          </a:bodyPr>
          <a:lstStyle/>
          <a:p>
            <a:r>
              <a:rPr lang="en-US" b="1" dirty="0"/>
              <a:t>Redesign Google Fit App</a:t>
            </a:r>
            <a:endParaRPr lang="en-IN" b="1" dirty="0"/>
          </a:p>
        </p:txBody>
      </p:sp>
      <p:pic>
        <p:nvPicPr>
          <p:cNvPr id="7" name="Picture 6">
            <a:extLst>
              <a:ext uri="{FF2B5EF4-FFF2-40B4-BE49-F238E27FC236}">
                <a16:creationId xmlns:a16="http://schemas.microsoft.com/office/drawing/2014/main" id="{4EF49BCA-70B5-D663-E1D9-E1B8C94FF722}"/>
              </a:ext>
            </a:extLst>
          </p:cNvPr>
          <p:cNvPicPr>
            <a:picLocks noChangeAspect="1"/>
          </p:cNvPicPr>
          <p:nvPr/>
        </p:nvPicPr>
        <p:blipFill rotWithShape="1">
          <a:blip r:embed="rId2"/>
          <a:srcRect l="13332" t="5034" r="10432" b="8609"/>
          <a:stretch/>
        </p:blipFill>
        <p:spPr>
          <a:xfrm>
            <a:off x="7998523" y="3093574"/>
            <a:ext cx="3670877" cy="2866820"/>
          </a:xfrm>
          <a:prstGeom prst="rect">
            <a:avLst/>
          </a:prstGeom>
        </p:spPr>
      </p:pic>
    </p:spTree>
    <p:extLst>
      <p:ext uri="{BB962C8B-B14F-4D97-AF65-F5344CB8AC3E}">
        <p14:creationId xmlns:p14="http://schemas.microsoft.com/office/powerpoint/2010/main" val="1026260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DB35-705A-595F-1717-AD2AB03CD39B}"/>
              </a:ext>
            </a:extLst>
          </p:cNvPr>
          <p:cNvSpPr>
            <a:spLocks noGrp="1"/>
          </p:cNvSpPr>
          <p:nvPr>
            <p:ph type="title"/>
          </p:nvPr>
        </p:nvSpPr>
        <p:spPr>
          <a:xfrm>
            <a:off x="816077" y="311729"/>
            <a:ext cx="10255516" cy="809148"/>
          </a:xfrm>
        </p:spPr>
        <p:txBody>
          <a:bodyPr/>
          <a:lstStyle/>
          <a:p>
            <a:r>
              <a:rPr lang="en-US" sz="3600" dirty="0"/>
              <a:t>POSSIBLE SOLUTIONS &amp; FEATURES</a:t>
            </a:r>
            <a:endParaRPr lang="en-IN" sz="3600" dirty="0"/>
          </a:p>
        </p:txBody>
      </p:sp>
      <p:sp>
        <p:nvSpPr>
          <p:cNvPr id="3" name="Content Placeholder 2">
            <a:extLst>
              <a:ext uri="{FF2B5EF4-FFF2-40B4-BE49-F238E27FC236}">
                <a16:creationId xmlns:a16="http://schemas.microsoft.com/office/drawing/2014/main" id="{3862DBB5-326D-E0AE-BA3B-F3C6D9B1FE6A}"/>
              </a:ext>
            </a:extLst>
          </p:cNvPr>
          <p:cNvSpPr>
            <a:spLocks noGrp="1"/>
          </p:cNvSpPr>
          <p:nvPr>
            <p:ph idx="1"/>
          </p:nvPr>
        </p:nvSpPr>
        <p:spPr>
          <a:xfrm>
            <a:off x="757084" y="1396181"/>
            <a:ext cx="10707329" cy="5150090"/>
          </a:xfrm>
        </p:spPr>
        <p:txBody>
          <a:bodyPr/>
          <a:lstStyle/>
          <a:p>
            <a:pPr marL="0" indent="0">
              <a:buNone/>
            </a:pPr>
            <a:r>
              <a:rPr lang="en-US" sz="1800" dirty="0">
                <a:solidFill>
                  <a:srgbClr val="002060"/>
                </a:solidFill>
                <a:latin typeface="Söhne"/>
              </a:rPr>
              <a:t>1. Enhanced Integration and Ecosystem</a:t>
            </a:r>
          </a:p>
          <a:p>
            <a:pPr marL="0" indent="0">
              <a:buNone/>
            </a:pPr>
            <a:r>
              <a:rPr lang="en-US" sz="1800" dirty="0">
                <a:solidFill>
                  <a:schemeClr val="accent6">
                    <a:lumMod val="50000"/>
                  </a:schemeClr>
                </a:solidFill>
                <a:latin typeface="Söhne"/>
              </a:rPr>
              <a:t> Solution- Strengthen integration with Google's ecosystem, including Google Calendar for scheduling workouts and Google Maps for tracking outdoor activities.</a:t>
            </a:r>
          </a:p>
          <a:p>
            <a:pPr marL="0" indent="0">
              <a:buNone/>
            </a:pPr>
            <a:r>
              <a:rPr lang="en-US" sz="1800" dirty="0">
                <a:solidFill>
                  <a:schemeClr val="accent6">
                    <a:lumMod val="50000"/>
                  </a:schemeClr>
                </a:solidFill>
                <a:latin typeface="Söhne"/>
              </a:rPr>
              <a:t> Feature- Seamlessly sync fitness data with other Google services to provide a unified health and wellness experience.</a:t>
            </a:r>
          </a:p>
          <a:p>
            <a:pPr marL="0" indent="0">
              <a:buNone/>
            </a:pPr>
            <a:r>
              <a:rPr lang="en-US" sz="1800" dirty="0">
                <a:solidFill>
                  <a:srgbClr val="002060"/>
                </a:solidFill>
                <a:latin typeface="Söhne"/>
              </a:rPr>
              <a:t>2. Personalized Health Insights</a:t>
            </a:r>
          </a:p>
          <a:p>
            <a:pPr marL="0" indent="0">
              <a:buNone/>
            </a:pPr>
            <a:r>
              <a:rPr lang="en-US" sz="1800" dirty="0">
                <a:solidFill>
                  <a:schemeClr val="accent6">
                    <a:lumMod val="50000"/>
                  </a:schemeClr>
                </a:solidFill>
                <a:latin typeface="Söhne"/>
              </a:rPr>
              <a:t> Solution- Utilize AI and machine learning algorithms to provide users with personalized health insights.</a:t>
            </a:r>
          </a:p>
          <a:p>
            <a:pPr marL="0" indent="0">
              <a:buNone/>
            </a:pPr>
            <a:r>
              <a:rPr lang="en-US" sz="1800" dirty="0">
                <a:solidFill>
                  <a:schemeClr val="accent6">
                    <a:lumMod val="50000"/>
                  </a:schemeClr>
                </a:solidFill>
                <a:latin typeface="Söhne"/>
              </a:rPr>
              <a:t> Feature- Offer recommendations on activity levels, nutrition, and sleep patterns based on individual data and goals.</a:t>
            </a:r>
          </a:p>
          <a:p>
            <a:pPr marL="0" indent="0">
              <a:buNone/>
            </a:pPr>
            <a:r>
              <a:rPr lang="en-US" sz="1800" dirty="0">
                <a:solidFill>
                  <a:srgbClr val="002060"/>
                </a:solidFill>
                <a:latin typeface="Söhne"/>
              </a:rPr>
              <a:t>3. Comprehensive Activity Tracking</a:t>
            </a:r>
          </a:p>
          <a:p>
            <a:pPr marL="0" indent="0">
              <a:buNone/>
            </a:pPr>
            <a:r>
              <a:rPr lang="en-US" sz="1800" dirty="0">
                <a:solidFill>
                  <a:schemeClr val="accent6">
                    <a:lumMod val="50000"/>
                  </a:schemeClr>
                </a:solidFill>
                <a:latin typeface="Söhne"/>
              </a:rPr>
              <a:t> Solution- Expand the range of activities tracked to cater to diverse user interests.</a:t>
            </a:r>
          </a:p>
          <a:p>
            <a:pPr marL="0" indent="0">
              <a:buNone/>
            </a:pPr>
            <a:r>
              <a:rPr lang="en-US" sz="1800" dirty="0">
                <a:solidFill>
                  <a:schemeClr val="accent6">
                    <a:lumMod val="50000"/>
                  </a:schemeClr>
                </a:solidFill>
                <a:latin typeface="Söhne"/>
              </a:rPr>
              <a:t> Feature- Include tracking for sports, strength training, yoga, and other activities alongside traditional metrics like steps and distance.</a:t>
            </a:r>
          </a:p>
        </p:txBody>
      </p:sp>
      <p:sp>
        <p:nvSpPr>
          <p:cNvPr id="5" name="Slide Number Placeholder 4">
            <a:extLst>
              <a:ext uri="{FF2B5EF4-FFF2-40B4-BE49-F238E27FC236}">
                <a16:creationId xmlns:a16="http://schemas.microsoft.com/office/drawing/2014/main" id="{F2063934-F25A-5792-ED84-3813EECEAEC1}"/>
              </a:ext>
            </a:extLst>
          </p:cNvPr>
          <p:cNvSpPr>
            <a:spLocks noGrp="1"/>
          </p:cNvSpPr>
          <p:nvPr>
            <p:ph type="sldNum" sz="quarter" idx="12"/>
          </p:nvPr>
        </p:nvSpPr>
        <p:spPr/>
        <p:txBody>
          <a:bodyPr/>
          <a:lstStyle/>
          <a:p>
            <a:fld id="{BC0F0449-EF10-3E4D-894D-3DE10CF4206D}" type="slidenum">
              <a:rPr lang="en-US" smtClean="0"/>
              <a:t>20</a:t>
            </a:fld>
            <a:endParaRPr lang="en-US" dirty="0"/>
          </a:p>
        </p:txBody>
      </p:sp>
    </p:spTree>
    <p:extLst>
      <p:ext uri="{BB962C8B-B14F-4D97-AF65-F5344CB8AC3E}">
        <p14:creationId xmlns:p14="http://schemas.microsoft.com/office/powerpoint/2010/main" val="1903631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CB924-9266-3F9C-C792-FFF234C912BF}"/>
              </a:ext>
            </a:extLst>
          </p:cNvPr>
          <p:cNvSpPr>
            <a:spLocks noGrp="1"/>
          </p:cNvSpPr>
          <p:nvPr>
            <p:ph idx="1"/>
          </p:nvPr>
        </p:nvSpPr>
        <p:spPr>
          <a:xfrm>
            <a:off x="969264" y="580103"/>
            <a:ext cx="10296144" cy="5738401"/>
          </a:xfrm>
        </p:spPr>
        <p:txBody>
          <a:bodyPr/>
          <a:lstStyle/>
          <a:p>
            <a:pPr marL="0" indent="0">
              <a:buNone/>
            </a:pPr>
            <a:r>
              <a:rPr lang="en-US" sz="1800" dirty="0">
                <a:solidFill>
                  <a:srgbClr val="002060"/>
                </a:solidFill>
                <a:latin typeface="Söhne"/>
              </a:rPr>
              <a:t>4. Advanced Wearable Integration</a:t>
            </a:r>
          </a:p>
          <a:p>
            <a:pPr marL="0" indent="0">
              <a:buNone/>
            </a:pPr>
            <a:r>
              <a:rPr lang="en-US" sz="1800" dirty="0">
                <a:solidFill>
                  <a:schemeClr val="accent6">
                    <a:lumMod val="50000"/>
                  </a:schemeClr>
                </a:solidFill>
                <a:latin typeface="Söhne"/>
              </a:rPr>
              <a:t> Solution- Improve compatibility with a wide range of wearables, including third-party devices.</a:t>
            </a:r>
          </a:p>
          <a:p>
            <a:pPr marL="0" indent="0">
              <a:buNone/>
            </a:pPr>
            <a:r>
              <a:rPr lang="en-US" sz="1800" dirty="0">
                <a:solidFill>
                  <a:schemeClr val="accent6">
                    <a:lumMod val="50000"/>
                  </a:schemeClr>
                </a:solidFill>
                <a:latin typeface="Söhne"/>
              </a:rPr>
              <a:t> Feature- Enable automatic data synchronization from popular fitness wearables, smartwatches, and heart rate monitors.</a:t>
            </a:r>
            <a:endParaRPr lang="en-US" sz="1800" dirty="0">
              <a:solidFill>
                <a:srgbClr val="002060"/>
              </a:solidFill>
              <a:latin typeface="Söhne"/>
            </a:endParaRPr>
          </a:p>
          <a:p>
            <a:pPr marL="0" indent="0">
              <a:buNone/>
            </a:pPr>
            <a:r>
              <a:rPr lang="en-US" sz="1800" dirty="0">
                <a:solidFill>
                  <a:srgbClr val="002060"/>
                </a:solidFill>
                <a:latin typeface="Söhne"/>
              </a:rPr>
              <a:t>5. Comprehensive Goal Setting</a:t>
            </a:r>
          </a:p>
          <a:p>
            <a:pPr marL="0" indent="0">
              <a:buNone/>
            </a:pPr>
            <a:r>
              <a:rPr lang="en-US" sz="1800" dirty="0">
                <a:solidFill>
                  <a:schemeClr val="accent6">
                    <a:lumMod val="50000"/>
                  </a:schemeClr>
                </a:solidFill>
                <a:latin typeface="Söhne"/>
              </a:rPr>
              <a:t> Solution- Allow users to set holistic health goals.</a:t>
            </a:r>
          </a:p>
          <a:p>
            <a:pPr marL="0" indent="0">
              <a:buNone/>
            </a:pPr>
            <a:r>
              <a:rPr lang="en-US" sz="1800" dirty="0">
                <a:solidFill>
                  <a:schemeClr val="accent6">
                    <a:lumMod val="50000"/>
                  </a:schemeClr>
                </a:solidFill>
                <a:latin typeface="Söhne"/>
              </a:rPr>
              <a:t> Feature- Enable goal setting for physical activity, sleep, nutrition, and stress management, with progress tracking and notifications.</a:t>
            </a:r>
          </a:p>
          <a:p>
            <a:pPr marL="0" indent="0">
              <a:buNone/>
            </a:pPr>
            <a:r>
              <a:rPr lang="en-US" sz="1800" dirty="0">
                <a:solidFill>
                  <a:srgbClr val="002060"/>
                </a:solidFill>
                <a:latin typeface="Söhne"/>
              </a:rPr>
              <a:t>6. Health Data Privacy and Security</a:t>
            </a:r>
          </a:p>
          <a:p>
            <a:pPr marL="0" indent="0">
              <a:buNone/>
            </a:pPr>
            <a:r>
              <a:rPr lang="en-US" sz="1800" dirty="0">
                <a:solidFill>
                  <a:schemeClr val="accent6">
                    <a:lumMod val="50000"/>
                  </a:schemeClr>
                </a:solidFill>
                <a:latin typeface="Söhne"/>
              </a:rPr>
              <a:t> Solution- Address concerns about health data privacy.</a:t>
            </a:r>
          </a:p>
          <a:p>
            <a:pPr marL="0" indent="0">
              <a:buNone/>
            </a:pPr>
            <a:r>
              <a:rPr lang="en-US" sz="1800" dirty="0">
                <a:solidFill>
                  <a:schemeClr val="accent6">
                    <a:lumMod val="50000"/>
                  </a:schemeClr>
                </a:solidFill>
                <a:latin typeface="Söhne"/>
              </a:rPr>
              <a:t> Feature- Implement robust encryption, clear data sharing controls, and transparent privacy policies.</a:t>
            </a:r>
          </a:p>
          <a:p>
            <a:pPr marL="0" indent="0">
              <a:buNone/>
            </a:pPr>
            <a:r>
              <a:rPr lang="en-US" sz="1800" dirty="0">
                <a:solidFill>
                  <a:srgbClr val="002060"/>
                </a:solidFill>
                <a:latin typeface="Söhne"/>
              </a:rPr>
              <a:t>7. Gamification and Rewards</a:t>
            </a:r>
          </a:p>
          <a:p>
            <a:pPr marL="0" indent="0">
              <a:buNone/>
            </a:pPr>
            <a:r>
              <a:rPr lang="en-US" sz="1800" dirty="0">
                <a:solidFill>
                  <a:schemeClr val="accent6">
                    <a:lumMod val="50000"/>
                  </a:schemeClr>
                </a:solidFill>
                <a:latin typeface="Söhne"/>
              </a:rPr>
              <a:t> Solution- Motivate users through gamification.</a:t>
            </a:r>
          </a:p>
          <a:p>
            <a:pPr marL="0" indent="0">
              <a:buNone/>
            </a:pPr>
            <a:r>
              <a:rPr lang="en-US" sz="1800" dirty="0">
                <a:solidFill>
                  <a:schemeClr val="accent6">
                    <a:lumMod val="50000"/>
                  </a:schemeClr>
                </a:solidFill>
                <a:latin typeface="Söhne"/>
              </a:rPr>
              <a:t> Feature- Implement a rewards system, badges, and challenges to encourage consistent physical activity and goal achievement.</a:t>
            </a:r>
          </a:p>
        </p:txBody>
      </p:sp>
      <p:sp>
        <p:nvSpPr>
          <p:cNvPr id="5" name="Slide Number Placeholder 4">
            <a:extLst>
              <a:ext uri="{FF2B5EF4-FFF2-40B4-BE49-F238E27FC236}">
                <a16:creationId xmlns:a16="http://schemas.microsoft.com/office/drawing/2014/main" id="{D1505349-B49B-4720-AFC4-0968477DDBEE}"/>
              </a:ext>
            </a:extLst>
          </p:cNvPr>
          <p:cNvSpPr>
            <a:spLocks noGrp="1"/>
          </p:cNvSpPr>
          <p:nvPr>
            <p:ph type="sldNum" sz="quarter" idx="12"/>
          </p:nvPr>
        </p:nvSpPr>
        <p:spPr/>
        <p:txBody>
          <a:bodyPr/>
          <a:lstStyle/>
          <a:p>
            <a:fld id="{BC0F0449-EF10-3E4D-894D-3DE10CF4206D}" type="slidenum">
              <a:rPr lang="en-US" smtClean="0"/>
              <a:t>21</a:t>
            </a:fld>
            <a:endParaRPr lang="en-US" dirty="0"/>
          </a:p>
        </p:txBody>
      </p:sp>
    </p:spTree>
    <p:extLst>
      <p:ext uri="{BB962C8B-B14F-4D97-AF65-F5344CB8AC3E}">
        <p14:creationId xmlns:p14="http://schemas.microsoft.com/office/powerpoint/2010/main" val="2167084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BDBB2-4792-BC8C-4A89-480758F6AE6D}"/>
              </a:ext>
            </a:extLst>
          </p:cNvPr>
          <p:cNvSpPr>
            <a:spLocks noGrp="1"/>
          </p:cNvSpPr>
          <p:nvPr>
            <p:ph idx="1"/>
          </p:nvPr>
        </p:nvSpPr>
        <p:spPr>
          <a:xfrm>
            <a:off x="969264" y="688258"/>
            <a:ext cx="10296144" cy="5590917"/>
          </a:xfrm>
        </p:spPr>
        <p:txBody>
          <a:bodyPr/>
          <a:lstStyle/>
          <a:p>
            <a:pPr marL="0" indent="0">
              <a:buNone/>
            </a:pPr>
            <a:r>
              <a:rPr lang="en-US" sz="1800" dirty="0">
                <a:solidFill>
                  <a:srgbClr val="002060"/>
                </a:solidFill>
                <a:latin typeface="Söhne"/>
              </a:rPr>
              <a:t>8. Offline Functionality</a:t>
            </a:r>
          </a:p>
          <a:p>
            <a:pPr marL="0" indent="0">
              <a:buNone/>
            </a:pPr>
            <a:r>
              <a:rPr lang="en-US" sz="1800" dirty="0">
                <a:solidFill>
                  <a:schemeClr val="accent6">
                    <a:lumMod val="50000"/>
                  </a:schemeClr>
                </a:solidFill>
                <a:latin typeface="Söhne"/>
              </a:rPr>
              <a:t> Solution- Recognize that users may not always have an internet connection.</a:t>
            </a:r>
          </a:p>
          <a:p>
            <a:pPr marL="0" indent="0">
              <a:buNone/>
            </a:pPr>
            <a:r>
              <a:rPr lang="en-US" sz="1800" dirty="0">
                <a:solidFill>
                  <a:schemeClr val="accent6">
                    <a:lumMod val="50000"/>
                  </a:schemeClr>
                </a:solidFill>
                <a:latin typeface="Söhne"/>
              </a:rPr>
              <a:t> Feature- Allow tracking and basic functionality even when offline, with data sync when a connection is available.</a:t>
            </a:r>
            <a:endParaRPr lang="en-US" sz="1800" dirty="0">
              <a:solidFill>
                <a:srgbClr val="002060"/>
              </a:solidFill>
              <a:latin typeface="Söhne"/>
            </a:endParaRPr>
          </a:p>
          <a:p>
            <a:pPr marL="0" indent="0">
              <a:buNone/>
            </a:pPr>
            <a:r>
              <a:rPr lang="en-US" sz="1800" dirty="0">
                <a:solidFill>
                  <a:srgbClr val="002060"/>
                </a:solidFill>
                <a:latin typeface="Söhne"/>
              </a:rPr>
              <a:t>9. Accessibility Features</a:t>
            </a:r>
          </a:p>
          <a:p>
            <a:pPr marL="0" indent="0">
              <a:buNone/>
            </a:pPr>
            <a:r>
              <a:rPr lang="en-US" sz="1800" dirty="0">
                <a:solidFill>
                  <a:schemeClr val="accent6">
                    <a:lumMod val="50000"/>
                  </a:schemeClr>
                </a:solidFill>
                <a:latin typeface="Söhne"/>
              </a:rPr>
              <a:t> Solution- Promote inclusivity and accessibility.</a:t>
            </a:r>
          </a:p>
          <a:p>
            <a:pPr marL="0" indent="0">
              <a:buNone/>
            </a:pPr>
            <a:r>
              <a:rPr lang="en-US" sz="1800" dirty="0">
                <a:solidFill>
                  <a:schemeClr val="accent6">
                    <a:lumMod val="50000"/>
                  </a:schemeClr>
                </a:solidFill>
                <a:latin typeface="Söhne"/>
              </a:rPr>
              <a:t> Feature- Include features like voice-guided workouts, screen readers, and adjustable font sizes for users with disabilities.</a:t>
            </a:r>
          </a:p>
          <a:p>
            <a:pPr marL="0" indent="0">
              <a:buNone/>
            </a:pPr>
            <a:r>
              <a:rPr lang="en-US" sz="1800" dirty="0">
                <a:solidFill>
                  <a:srgbClr val="002060"/>
                </a:solidFill>
                <a:latin typeface="Söhne"/>
              </a:rPr>
              <a:t>10. Health Challenges and Events</a:t>
            </a:r>
          </a:p>
          <a:p>
            <a:pPr marL="0" indent="0">
              <a:buNone/>
            </a:pPr>
            <a:r>
              <a:rPr lang="en-US" sz="1800" dirty="0">
                <a:solidFill>
                  <a:schemeClr val="accent6">
                    <a:lumMod val="50000"/>
                  </a:schemeClr>
                </a:solidFill>
                <a:latin typeface="Söhne"/>
              </a:rPr>
              <a:t> Solution- Encourage participation in fitness events and challenges.</a:t>
            </a:r>
          </a:p>
          <a:p>
            <a:pPr marL="0" indent="0">
              <a:buNone/>
            </a:pPr>
            <a:r>
              <a:rPr lang="en-US" sz="1800" dirty="0">
                <a:solidFill>
                  <a:schemeClr val="accent6">
                    <a:lumMod val="50000"/>
                  </a:schemeClr>
                </a:solidFill>
                <a:latin typeface="Söhne"/>
              </a:rPr>
              <a:t> Feature- Showcase local fitness events, virtual races, and global health challenges users can participate in.</a:t>
            </a:r>
          </a:p>
          <a:p>
            <a:pPr marL="0" indent="0">
              <a:buNone/>
            </a:pPr>
            <a:r>
              <a:rPr lang="en-US" sz="1800" dirty="0">
                <a:solidFill>
                  <a:srgbClr val="002060"/>
                </a:solidFill>
                <a:latin typeface="Söhne"/>
              </a:rPr>
              <a:t>11. Nutrition and Meal Tracking</a:t>
            </a:r>
          </a:p>
          <a:p>
            <a:pPr marL="0" indent="0">
              <a:buNone/>
            </a:pPr>
            <a:r>
              <a:rPr lang="en-US" sz="1800" dirty="0">
                <a:solidFill>
                  <a:schemeClr val="accent6">
                    <a:lumMod val="50000"/>
                  </a:schemeClr>
                </a:solidFill>
                <a:latin typeface="Söhne"/>
              </a:rPr>
              <a:t> Solution- Recognize the importance of nutrition in overall health.</a:t>
            </a:r>
          </a:p>
          <a:p>
            <a:pPr marL="0" indent="0">
              <a:buNone/>
            </a:pPr>
            <a:r>
              <a:rPr lang="en-US" sz="1800" dirty="0">
                <a:solidFill>
                  <a:schemeClr val="accent6">
                    <a:lumMod val="50000"/>
                  </a:schemeClr>
                </a:solidFill>
                <a:latin typeface="Söhne"/>
              </a:rPr>
              <a:t> Feature- Include tools for tracking food intake, calorie counting, and nutritional analysis with a large database of food items.</a:t>
            </a:r>
            <a:endParaRPr lang="en-IN" sz="1800" dirty="0">
              <a:solidFill>
                <a:schemeClr val="accent6">
                  <a:lumMod val="50000"/>
                </a:schemeClr>
              </a:solidFill>
              <a:latin typeface="Söhne"/>
            </a:endParaRPr>
          </a:p>
        </p:txBody>
      </p:sp>
      <p:sp>
        <p:nvSpPr>
          <p:cNvPr id="5" name="Slide Number Placeholder 4">
            <a:extLst>
              <a:ext uri="{FF2B5EF4-FFF2-40B4-BE49-F238E27FC236}">
                <a16:creationId xmlns:a16="http://schemas.microsoft.com/office/drawing/2014/main" id="{058781B8-3456-99B7-DE06-0A77B1E36A4A}"/>
              </a:ext>
            </a:extLst>
          </p:cNvPr>
          <p:cNvSpPr>
            <a:spLocks noGrp="1"/>
          </p:cNvSpPr>
          <p:nvPr>
            <p:ph type="sldNum" sz="quarter" idx="12"/>
          </p:nvPr>
        </p:nvSpPr>
        <p:spPr/>
        <p:txBody>
          <a:bodyPr/>
          <a:lstStyle/>
          <a:p>
            <a:fld id="{BC0F0449-EF10-3E4D-894D-3DE10CF4206D}" type="slidenum">
              <a:rPr lang="en-US" smtClean="0"/>
              <a:t>22</a:t>
            </a:fld>
            <a:endParaRPr lang="en-US" dirty="0"/>
          </a:p>
        </p:txBody>
      </p:sp>
    </p:spTree>
    <p:extLst>
      <p:ext uri="{BB962C8B-B14F-4D97-AF65-F5344CB8AC3E}">
        <p14:creationId xmlns:p14="http://schemas.microsoft.com/office/powerpoint/2010/main" val="1429509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0458-B03C-F817-4C54-B66D178BBD48}"/>
              </a:ext>
            </a:extLst>
          </p:cNvPr>
          <p:cNvSpPr>
            <a:spLocks noGrp="1"/>
          </p:cNvSpPr>
          <p:nvPr>
            <p:ph type="title"/>
          </p:nvPr>
        </p:nvSpPr>
        <p:spPr>
          <a:xfrm>
            <a:off x="640080" y="429720"/>
            <a:ext cx="10936224" cy="894987"/>
          </a:xfrm>
        </p:spPr>
        <p:txBody>
          <a:bodyPr/>
          <a:lstStyle/>
          <a:p>
            <a:r>
              <a:rPr lang="en-US" sz="3600" dirty="0"/>
              <a:t>SCENARIO BUILDING</a:t>
            </a:r>
            <a:endParaRPr lang="en-IN" sz="3600" dirty="0"/>
          </a:p>
        </p:txBody>
      </p:sp>
      <p:sp>
        <p:nvSpPr>
          <p:cNvPr id="3" name="Content Placeholder 2">
            <a:extLst>
              <a:ext uri="{FF2B5EF4-FFF2-40B4-BE49-F238E27FC236}">
                <a16:creationId xmlns:a16="http://schemas.microsoft.com/office/drawing/2014/main" id="{2BCECA31-69CC-52F2-0097-FF8E5EDE2239}"/>
              </a:ext>
            </a:extLst>
          </p:cNvPr>
          <p:cNvSpPr>
            <a:spLocks noGrp="1"/>
          </p:cNvSpPr>
          <p:nvPr>
            <p:ph idx="1"/>
          </p:nvPr>
        </p:nvSpPr>
        <p:spPr>
          <a:xfrm>
            <a:off x="832340" y="1782500"/>
            <a:ext cx="10325656" cy="4645779"/>
          </a:xfrm>
        </p:spPr>
        <p:txBody>
          <a:bodyPr/>
          <a:lstStyle/>
          <a:p>
            <a:pPr marL="0" indent="0">
              <a:buNone/>
            </a:pPr>
            <a:r>
              <a:rPr lang="en-US" sz="1800" b="1" dirty="0">
                <a:latin typeface="Söhne"/>
              </a:rPr>
              <a:t>Scenario 1: Personalized Health Improvement</a:t>
            </a:r>
          </a:p>
          <a:p>
            <a:pPr marL="0" indent="0">
              <a:buNone/>
            </a:pPr>
            <a:r>
              <a:rPr lang="en-US" sz="1800" dirty="0">
                <a:latin typeface="Söhne"/>
              </a:rPr>
              <a:t>	</a:t>
            </a:r>
            <a:r>
              <a:rPr lang="en-US" sz="1800" i="1" dirty="0">
                <a:solidFill>
                  <a:srgbClr val="002060"/>
                </a:solidFill>
                <a:latin typeface="Söhne"/>
              </a:rPr>
              <a:t>Raghav, a 35-year-old professional, wants to improve his overall health and fitness. He's been using the new Google Fit app for a few weeks.</a:t>
            </a:r>
            <a:endParaRPr lang="en-US" sz="1800" dirty="0">
              <a:latin typeface="Söhne"/>
            </a:endParaRPr>
          </a:p>
          <a:p>
            <a:pPr marL="0" indent="0">
              <a:buNone/>
            </a:pPr>
            <a:r>
              <a:rPr lang="en-US" sz="1800" dirty="0">
                <a:latin typeface="Söhne"/>
              </a:rPr>
              <a:t>User Goal: Improve overall health and fitness.</a:t>
            </a:r>
            <a:endParaRPr lang="en-US" sz="1800" dirty="0">
              <a:solidFill>
                <a:schemeClr val="accent6">
                  <a:lumMod val="50000"/>
                </a:schemeClr>
              </a:solidFill>
              <a:latin typeface="Söhne"/>
            </a:endParaRPr>
          </a:p>
          <a:p>
            <a:pPr marL="0" indent="0">
              <a:buNone/>
            </a:pPr>
            <a:r>
              <a:rPr lang="en-US" sz="1800" dirty="0">
                <a:solidFill>
                  <a:schemeClr val="accent6">
                    <a:lumMod val="50000"/>
                  </a:schemeClr>
                </a:solidFill>
                <a:latin typeface="Söhne"/>
              </a:rPr>
              <a:t>App Features /Solutions Utilized:-</a:t>
            </a:r>
          </a:p>
          <a:p>
            <a:pPr marL="0" indent="0">
              <a:buNone/>
            </a:pPr>
            <a:r>
              <a:rPr lang="en-US" sz="1800" dirty="0">
                <a:solidFill>
                  <a:schemeClr val="accent6">
                    <a:lumMod val="50000"/>
                  </a:schemeClr>
                </a:solidFill>
                <a:latin typeface="Söhne"/>
              </a:rPr>
              <a:t>Personalized Health Insights - The app analyzes Raghav's activity, sleep, and nutrition data to provide tailored recommendations.</a:t>
            </a:r>
          </a:p>
          <a:p>
            <a:pPr marL="0" indent="0">
              <a:buNone/>
            </a:pPr>
            <a:r>
              <a:rPr lang="en-US" sz="1800" dirty="0">
                <a:solidFill>
                  <a:schemeClr val="accent6">
                    <a:lumMod val="50000"/>
                  </a:schemeClr>
                </a:solidFill>
                <a:latin typeface="Söhne"/>
              </a:rPr>
              <a:t>Comprehensive Activity Tracking - Raghav tracks his daily workouts, which include running, strength training, and yoga.</a:t>
            </a:r>
          </a:p>
          <a:p>
            <a:pPr marL="0" indent="0">
              <a:buNone/>
            </a:pPr>
            <a:r>
              <a:rPr lang="en-US" sz="1800" dirty="0">
                <a:solidFill>
                  <a:schemeClr val="accent6">
                    <a:lumMod val="50000"/>
                  </a:schemeClr>
                </a:solidFill>
                <a:latin typeface="Söhne"/>
              </a:rPr>
              <a:t>Health Challenges and Events - He joins a local fitness challenge within the app to stay motivated.</a:t>
            </a:r>
            <a:endParaRPr lang="en-IN" sz="1800" dirty="0">
              <a:solidFill>
                <a:schemeClr val="accent6">
                  <a:lumMod val="50000"/>
                </a:schemeClr>
              </a:solidFill>
              <a:latin typeface="Söhne"/>
            </a:endParaRPr>
          </a:p>
        </p:txBody>
      </p:sp>
      <p:sp>
        <p:nvSpPr>
          <p:cNvPr id="5" name="Slide Number Placeholder 4">
            <a:extLst>
              <a:ext uri="{FF2B5EF4-FFF2-40B4-BE49-F238E27FC236}">
                <a16:creationId xmlns:a16="http://schemas.microsoft.com/office/drawing/2014/main" id="{D73F7BE3-AA0A-C9EA-13D7-7A65BA73DB03}"/>
              </a:ext>
            </a:extLst>
          </p:cNvPr>
          <p:cNvSpPr>
            <a:spLocks noGrp="1"/>
          </p:cNvSpPr>
          <p:nvPr>
            <p:ph type="sldNum" sz="quarter" idx="12"/>
          </p:nvPr>
        </p:nvSpPr>
        <p:spPr/>
        <p:txBody>
          <a:bodyPr/>
          <a:lstStyle/>
          <a:p>
            <a:fld id="{BC0F0449-EF10-3E4D-894D-3DE10CF4206D}" type="slidenum">
              <a:rPr lang="en-US" smtClean="0"/>
              <a:t>23</a:t>
            </a:fld>
            <a:endParaRPr lang="en-US" dirty="0"/>
          </a:p>
        </p:txBody>
      </p:sp>
    </p:spTree>
    <p:extLst>
      <p:ext uri="{BB962C8B-B14F-4D97-AF65-F5344CB8AC3E}">
        <p14:creationId xmlns:p14="http://schemas.microsoft.com/office/powerpoint/2010/main" val="838482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6196A-DD3C-DAF0-F9FE-CA94C3BDD915}"/>
              </a:ext>
            </a:extLst>
          </p:cNvPr>
          <p:cNvSpPr>
            <a:spLocks noGrp="1"/>
          </p:cNvSpPr>
          <p:nvPr>
            <p:ph idx="1"/>
          </p:nvPr>
        </p:nvSpPr>
        <p:spPr>
          <a:xfrm>
            <a:off x="969264" y="527538"/>
            <a:ext cx="10296144" cy="5790966"/>
          </a:xfrm>
        </p:spPr>
        <p:txBody>
          <a:bodyPr/>
          <a:lstStyle/>
          <a:p>
            <a:pPr marL="0" indent="0">
              <a:buNone/>
            </a:pPr>
            <a:r>
              <a:rPr lang="en-US" sz="1800" b="1" dirty="0">
                <a:latin typeface="Söhne"/>
              </a:rPr>
              <a:t>Scenario 2: Home Workout Enthusiast</a:t>
            </a:r>
            <a:endParaRPr lang="en-US" sz="1800" dirty="0">
              <a:latin typeface="Söhne"/>
            </a:endParaRPr>
          </a:p>
          <a:p>
            <a:pPr marL="0" indent="0">
              <a:buNone/>
            </a:pPr>
            <a:r>
              <a:rPr lang="en-US" sz="1800" dirty="0">
                <a:solidFill>
                  <a:srgbClr val="002060"/>
                </a:solidFill>
                <a:latin typeface="Söhne"/>
              </a:rPr>
              <a:t> 	</a:t>
            </a:r>
            <a:r>
              <a:rPr lang="en-US" sz="1800" i="1" dirty="0">
                <a:solidFill>
                  <a:srgbClr val="002060"/>
                </a:solidFill>
                <a:latin typeface="Söhne"/>
              </a:rPr>
              <a:t>Sana, a 19-year-old fitness enthusiast, prefers home workouts due to her busy schedule.</a:t>
            </a:r>
          </a:p>
          <a:p>
            <a:pPr marL="0" indent="0">
              <a:buNone/>
            </a:pPr>
            <a:r>
              <a:rPr lang="en-US" sz="1800" dirty="0">
                <a:solidFill>
                  <a:schemeClr val="accent6">
                    <a:lumMod val="50000"/>
                  </a:schemeClr>
                </a:solidFill>
                <a:latin typeface="Söhne"/>
              </a:rPr>
              <a:t> </a:t>
            </a:r>
            <a:r>
              <a:rPr lang="en-US" sz="1800" dirty="0">
                <a:latin typeface="Söhne"/>
              </a:rPr>
              <a:t>User Goal: Maintain a consistent home workout routine.</a:t>
            </a:r>
          </a:p>
          <a:p>
            <a:pPr marL="0" indent="0">
              <a:buNone/>
            </a:pPr>
            <a:r>
              <a:rPr lang="en-US" sz="1800" dirty="0">
                <a:solidFill>
                  <a:schemeClr val="accent6">
                    <a:lumMod val="50000"/>
                  </a:schemeClr>
                </a:solidFill>
                <a:latin typeface="Söhne"/>
              </a:rPr>
              <a:t> App Features/Solutions Utilized:-</a:t>
            </a:r>
          </a:p>
          <a:p>
            <a:pPr marL="0" indent="0">
              <a:buNone/>
            </a:pPr>
            <a:r>
              <a:rPr lang="en-US" sz="1800" dirty="0">
                <a:solidFill>
                  <a:schemeClr val="accent6">
                    <a:lumMod val="50000"/>
                  </a:schemeClr>
                </a:solidFill>
                <a:latin typeface="Söhne"/>
              </a:rPr>
              <a:t> Personalized Health Insights - Sana follows guided home workout routines according to her health insights.</a:t>
            </a:r>
          </a:p>
          <a:p>
            <a:pPr marL="0" indent="0">
              <a:buNone/>
            </a:pPr>
            <a:r>
              <a:rPr lang="en-US" sz="1800" dirty="0">
                <a:solidFill>
                  <a:schemeClr val="accent6">
                    <a:lumMod val="50000"/>
                  </a:schemeClr>
                </a:solidFill>
                <a:latin typeface="Söhne"/>
              </a:rPr>
              <a:t> Gamification and Rewards - She earns badges and rewards for completing workouts.</a:t>
            </a:r>
          </a:p>
          <a:p>
            <a:pPr marL="0" indent="0">
              <a:buNone/>
            </a:pPr>
            <a:r>
              <a:rPr lang="en-US" sz="1800" dirty="0">
                <a:solidFill>
                  <a:schemeClr val="accent6">
                    <a:lumMod val="50000"/>
                  </a:schemeClr>
                </a:solidFill>
                <a:latin typeface="Söhne"/>
              </a:rPr>
              <a:t> Comprehensive Goal Setting - Sana sets goals for workout frequency, sleep, and nutrition.</a:t>
            </a:r>
          </a:p>
          <a:p>
            <a:pPr marL="0" indent="0">
              <a:buNone/>
            </a:pPr>
            <a:endParaRPr lang="en-US" sz="1800" dirty="0">
              <a:solidFill>
                <a:schemeClr val="accent6">
                  <a:lumMod val="50000"/>
                </a:schemeClr>
              </a:solidFill>
              <a:latin typeface="Söhne"/>
            </a:endParaRPr>
          </a:p>
          <a:p>
            <a:pPr marL="0" indent="0">
              <a:buNone/>
            </a:pPr>
            <a:r>
              <a:rPr lang="en-US" sz="1800" b="1" dirty="0">
                <a:latin typeface="Söhne"/>
              </a:rPr>
              <a:t>Scenario 3: Active Lifestyle Integration</a:t>
            </a:r>
          </a:p>
          <a:p>
            <a:pPr marL="0" indent="0">
              <a:buNone/>
            </a:pPr>
            <a:r>
              <a:rPr lang="en-US" sz="1800" dirty="0">
                <a:solidFill>
                  <a:schemeClr val="accent6">
                    <a:lumMod val="50000"/>
                  </a:schemeClr>
                </a:solidFill>
                <a:latin typeface="Söhne"/>
              </a:rPr>
              <a:t>	</a:t>
            </a:r>
            <a:r>
              <a:rPr lang="en-US" sz="1800" i="1" dirty="0">
                <a:solidFill>
                  <a:srgbClr val="002060"/>
                </a:solidFill>
                <a:latin typeface="Söhne"/>
              </a:rPr>
              <a:t>Kabir, a 45-year-old avid runner, wants to seamlessly integrate his fitness routine into his daily life.</a:t>
            </a:r>
          </a:p>
          <a:p>
            <a:pPr marL="0" indent="0">
              <a:buNone/>
            </a:pPr>
            <a:r>
              <a:rPr lang="en-US" sz="1800" dirty="0">
                <a:latin typeface="Söhne"/>
              </a:rPr>
              <a:t>User Goal: Maintain an active lifestyle with a focus on running.</a:t>
            </a:r>
          </a:p>
          <a:p>
            <a:pPr marL="0" indent="0">
              <a:buNone/>
            </a:pPr>
            <a:r>
              <a:rPr lang="en-US" sz="1800" dirty="0">
                <a:solidFill>
                  <a:schemeClr val="accent6">
                    <a:lumMod val="50000"/>
                  </a:schemeClr>
                </a:solidFill>
                <a:latin typeface="Söhne"/>
              </a:rPr>
              <a:t>App Features/Solutions Utilized:-</a:t>
            </a:r>
          </a:p>
          <a:p>
            <a:pPr marL="0" indent="0">
              <a:buNone/>
            </a:pPr>
            <a:r>
              <a:rPr lang="en-US" sz="1800" dirty="0">
                <a:solidFill>
                  <a:schemeClr val="accent6">
                    <a:lumMod val="50000"/>
                  </a:schemeClr>
                </a:solidFill>
                <a:latin typeface="Söhne"/>
              </a:rPr>
              <a:t>Integration and Ecosystem - Kabir syncs Google Fit with Google Calendar for scheduling workouts and Google Maps for tracking outdoor activities.</a:t>
            </a:r>
          </a:p>
          <a:p>
            <a:pPr marL="0" indent="0">
              <a:buNone/>
            </a:pPr>
            <a:r>
              <a:rPr lang="en-US" sz="1800" dirty="0">
                <a:solidFill>
                  <a:schemeClr val="accent6">
                    <a:lumMod val="50000"/>
                  </a:schemeClr>
                </a:solidFill>
                <a:latin typeface="Söhne"/>
              </a:rPr>
              <a:t>Advanced Wearable Integration - He syncs his smartwatch to monitor heart rate during training.</a:t>
            </a:r>
          </a:p>
          <a:p>
            <a:pPr marL="0" indent="0">
              <a:buNone/>
            </a:pPr>
            <a:r>
              <a:rPr lang="en-US" sz="1800" dirty="0">
                <a:solidFill>
                  <a:schemeClr val="accent6">
                    <a:lumMod val="50000"/>
                  </a:schemeClr>
                </a:solidFill>
                <a:latin typeface="Söhne"/>
              </a:rPr>
              <a:t>Activity Insights: Kabir receives running route suggestions.</a:t>
            </a:r>
          </a:p>
          <a:p>
            <a:pPr marL="0" indent="0">
              <a:buNone/>
            </a:pPr>
            <a:endParaRPr lang="en-US" sz="1800" dirty="0">
              <a:solidFill>
                <a:schemeClr val="accent6">
                  <a:lumMod val="50000"/>
                </a:schemeClr>
              </a:solidFill>
              <a:latin typeface="Söhne"/>
            </a:endParaRPr>
          </a:p>
          <a:p>
            <a:pPr marL="0" indent="0">
              <a:buNone/>
            </a:pPr>
            <a:endParaRPr lang="en-IN" sz="1800" dirty="0">
              <a:latin typeface="Söhne"/>
            </a:endParaRPr>
          </a:p>
        </p:txBody>
      </p:sp>
      <p:sp>
        <p:nvSpPr>
          <p:cNvPr id="5" name="Slide Number Placeholder 4">
            <a:extLst>
              <a:ext uri="{FF2B5EF4-FFF2-40B4-BE49-F238E27FC236}">
                <a16:creationId xmlns:a16="http://schemas.microsoft.com/office/drawing/2014/main" id="{ACE0F7D5-0D4D-C84B-64D1-A8EAB0418216}"/>
              </a:ext>
            </a:extLst>
          </p:cNvPr>
          <p:cNvSpPr>
            <a:spLocks noGrp="1"/>
          </p:cNvSpPr>
          <p:nvPr>
            <p:ph type="sldNum" sz="quarter" idx="12"/>
          </p:nvPr>
        </p:nvSpPr>
        <p:spPr/>
        <p:txBody>
          <a:bodyPr/>
          <a:lstStyle/>
          <a:p>
            <a:fld id="{BC0F0449-EF10-3E4D-894D-3DE10CF4206D}" type="slidenum">
              <a:rPr lang="en-US" smtClean="0"/>
              <a:t>24</a:t>
            </a:fld>
            <a:endParaRPr lang="en-US" dirty="0"/>
          </a:p>
        </p:txBody>
      </p:sp>
    </p:spTree>
    <p:extLst>
      <p:ext uri="{BB962C8B-B14F-4D97-AF65-F5344CB8AC3E}">
        <p14:creationId xmlns:p14="http://schemas.microsoft.com/office/powerpoint/2010/main" val="4022115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E1604-AC22-0CB3-25B1-E02167B7529E}"/>
              </a:ext>
            </a:extLst>
          </p:cNvPr>
          <p:cNvSpPr>
            <a:spLocks noGrp="1"/>
          </p:cNvSpPr>
          <p:nvPr>
            <p:ph idx="1"/>
          </p:nvPr>
        </p:nvSpPr>
        <p:spPr>
          <a:xfrm>
            <a:off x="969264" y="515815"/>
            <a:ext cx="10296144" cy="5802689"/>
          </a:xfrm>
        </p:spPr>
        <p:txBody>
          <a:bodyPr/>
          <a:lstStyle/>
          <a:p>
            <a:pPr marL="0" indent="0">
              <a:buNone/>
            </a:pPr>
            <a:r>
              <a:rPr lang="en-US" sz="1800" b="1" dirty="0">
                <a:latin typeface="Söhne"/>
              </a:rPr>
              <a:t>Scenario 4: Weight Maintenance and Healthy Aging</a:t>
            </a:r>
            <a:endParaRPr lang="en-US" sz="1800" dirty="0">
              <a:latin typeface="Söhne"/>
            </a:endParaRPr>
          </a:p>
          <a:p>
            <a:pPr marL="0" indent="0">
              <a:buNone/>
            </a:pPr>
            <a:r>
              <a:rPr lang="en-US" sz="1800" dirty="0">
                <a:latin typeface="Söhne"/>
              </a:rPr>
              <a:t>	</a:t>
            </a:r>
            <a:r>
              <a:rPr lang="en-US" sz="1800" i="1" dirty="0">
                <a:solidFill>
                  <a:srgbClr val="002060"/>
                </a:solidFill>
                <a:latin typeface="Söhne"/>
              </a:rPr>
              <a:t>Naveen, a retiree in his 60s, is focused on maintaining his weight and overall health as he ages.</a:t>
            </a:r>
            <a:endParaRPr lang="en-US" sz="1800" dirty="0">
              <a:latin typeface="Söhne"/>
            </a:endParaRPr>
          </a:p>
          <a:p>
            <a:pPr marL="0" indent="0">
              <a:buNone/>
            </a:pPr>
            <a:r>
              <a:rPr lang="en-US" sz="1800" dirty="0">
                <a:latin typeface="Söhne"/>
              </a:rPr>
              <a:t>User Goal: Maintain a healthy weight and overall well-being.</a:t>
            </a:r>
          </a:p>
          <a:p>
            <a:pPr marL="0" indent="0">
              <a:buNone/>
            </a:pPr>
            <a:r>
              <a:rPr lang="en-US" sz="1800" dirty="0">
                <a:solidFill>
                  <a:schemeClr val="accent6">
                    <a:lumMod val="50000"/>
                  </a:schemeClr>
                </a:solidFill>
                <a:latin typeface="Söhne"/>
              </a:rPr>
              <a:t>App Features/Solutions Utilized:-</a:t>
            </a:r>
          </a:p>
          <a:p>
            <a:pPr marL="0" indent="0">
              <a:buNone/>
            </a:pPr>
            <a:r>
              <a:rPr lang="en-US" sz="1800" dirty="0">
                <a:solidFill>
                  <a:schemeClr val="accent6">
                    <a:lumMod val="50000"/>
                  </a:schemeClr>
                </a:solidFill>
                <a:latin typeface="Söhne"/>
              </a:rPr>
              <a:t>Comprehensive Activity Tracking - Naveen tracks his daily activities, which include brisk walks and light strength training.</a:t>
            </a:r>
          </a:p>
          <a:p>
            <a:pPr marL="0" indent="0">
              <a:buNone/>
            </a:pPr>
            <a:r>
              <a:rPr lang="en-US" sz="1800" dirty="0">
                <a:solidFill>
                  <a:schemeClr val="accent6">
                    <a:lumMod val="50000"/>
                  </a:schemeClr>
                </a:solidFill>
                <a:latin typeface="Söhne"/>
              </a:rPr>
              <a:t>Personalized Health Insights - The app provides recommendations for healthy aging.</a:t>
            </a:r>
          </a:p>
          <a:p>
            <a:pPr marL="0" indent="0">
              <a:buNone/>
            </a:pPr>
            <a:endParaRPr lang="en-US" sz="1800" dirty="0">
              <a:solidFill>
                <a:schemeClr val="accent6">
                  <a:lumMod val="50000"/>
                </a:schemeClr>
              </a:solidFill>
              <a:latin typeface="Söhne"/>
            </a:endParaRPr>
          </a:p>
          <a:p>
            <a:pPr marL="0" indent="0">
              <a:buNone/>
            </a:pPr>
            <a:r>
              <a:rPr lang="en-US" sz="1800" b="1" dirty="0">
                <a:latin typeface="Söhne"/>
              </a:rPr>
              <a:t>Scenario 5: Remote Health Monitoring</a:t>
            </a:r>
          </a:p>
          <a:p>
            <a:pPr marL="0" indent="0">
              <a:buNone/>
            </a:pPr>
            <a:r>
              <a:rPr lang="en-US" sz="1800" dirty="0">
                <a:solidFill>
                  <a:schemeClr val="accent6">
                    <a:lumMod val="50000"/>
                  </a:schemeClr>
                </a:solidFill>
                <a:latin typeface="Söhne"/>
              </a:rPr>
              <a:t>	</a:t>
            </a:r>
            <a:r>
              <a:rPr lang="en-US" sz="1800" i="1" dirty="0">
                <a:solidFill>
                  <a:srgbClr val="002060"/>
                </a:solidFill>
                <a:latin typeface="Söhne"/>
              </a:rPr>
              <a:t>Abha, a 45-year-old with a chronic health condition, needs to monitor her health remotely.</a:t>
            </a:r>
          </a:p>
          <a:p>
            <a:pPr marL="0" indent="0">
              <a:buNone/>
            </a:pPr>
            <a:r>
              <a:rPr lang="en-US" sz="1800" dirty="0">
                <a:latin typeface="Söhne"/>
              </a:rPr>
              <a:t>User Goal: Manage her chronic health condition through remote monitoring.</a:t>
            </a:r>
          </a:p>
          <a:p>
            <a:pPr marL="0" indent="0">
              <a:buNone/>
            </a:pPr>
            <a:r>
              <a:rPr lang="en-US" sz="1800" dirty="0">
                <a:solidFill>
                  <a:schemeClr val="accent6">
                    <a:lumMod val="50000"/>
                  </a:schemeClr>
                </a:solidFill>
                <a:latin typeface="Söhne"/>
              </a:rPr>
              <a:t>App Features/Solutions Utilized:-</a:t>
            </a:r>
          </a:p>
          <a:p>
            <a:pPr marL="0" indent="0">
              <a:buNone/>
            </a:pPr>
            <a:r>
              <a:rPr lang="en-US" sz="1800" dirty="0">
                <a:solidFill>
                  <a:schemeClr val="accent6">
                    <a:lumMod val="50000"/>
                  </a:schemeClr>
                </a:solidFill>
                <a:latin typeface="Söhne"/>
              </a:rPr>
              <a:t>Comprehensive Activity Tracking - Abha tracks her daily activities, including walking and heart rate.</a:t>
            </a:r>
          </a:p>
          <a:p>
            <a:pPr marL="0" indent="0">
              <a:buNone/>
            </a:pPr>
            <a:r>
              <a:rPr lang="en-US" sz="1800" dirty="0">
                <a:solidFill>
                  <a:schemeClr val="accent6">
                    <a:lumMod val="50000"/>
                  </a:schemeClr>
                </a:solidFill>
                <a:latin typeface="Söhne"/>
              </a:rPr>
              <a:t>Advanced Wearable Integration - She syncs her medical wearable to monitor vital signs.</a:t>
            </a:r>
          </a:p>
          <a:p>
            <a:pPr marL="0" indent="0">
              <a:buNone/>
            </a:pPr>
            <a:r>
              <a:rPr lang="en-US" sz="1800" dirty="0">
                <a:solidFill>
                  <a:schemeClr val="accent6">
                    <a:lumMod val="50000"/>
                  </a:schemeClr>
                </a:solidFill>
                <a:latin typeface="Söhne"/>
              </a:rPr>
              <a:t>Personalized Health Insights - The app provides recommendations for managing her condition.</a:t>
            </a:r>
          </a:p>
        </p:txBody>
      </p:sp>
      <p:sp>
        <p:nvSpPr>
          <p:cNvPr id="5" name="Slide Number Placeholder 4">
            <a:extLst>
              <a:ext uri="{FF2B5EF4-FFF2-40B4-BE49-F238E27FC236}">
                <a16:creationId xmlns:a16="http://schemas.microsoft.com/office/drawing/2014/main" id="{F5D020DE-D8DF-4709-F10D-24CC4B9A7B37}"/>
              </a:ext>
            </a:extLst>
          </p:cNvPr>
          <p:cNvSpPr>
            <a:spLocks noGrp="1"/>
          </p:cNvSpPr>
          <p:nvPr>
            <p:ph type="sldNum" sz="quarter" idx="12"/>
          </p:nvPr>
        </p:nvSpPr>
        <p:spPr/>
        <p:txBody>
          <a:bodyPr/>
          <a:lstStyle/>
          <a:p>
            <a:fld id="{BC0F0449-EF10-3E4D-894D-3DE10CF4206D}" type="slidenum">
              <a:rPr lang="en-US" smtClean="0"/>
              <a:t>25</a:t>
            </a:fld>
            <a:endParaRPr lang="en-US" dirty="0"/>
          </a:p>
        </p:txBody>
      </p:sp>
    </p:spTree>
    <p:extLst>
      <p:ext uri="{BB962C8B-B14F-4D97-AF65-F5344CB8AC3E}">
        <p14:creationId xmlns:p14="http://schemas.microsoft.com/office/powerpoint/2010/main" val="2374904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9C26-A380-D61A-198A-14A8FE36D873}"/>
              </a:ext>
            </a:extLst>
          </p:cNvPr>
          <p:cNvSpPr>
            <a:spLocks noGrp="1"/>
          </p:cNvSpPr>
          <p:nvPr>
            <p:ph type="title"/>
          </p:nvPr>
        </p:nvSpPr>
        <p:spPr>
          <a:xfrm>
            <a:off x="640080" y="457200"/>
            <a:ext cx="10936224" cy="503499"/>
          </a:xfrm>
        </p:spPr>
        <p:txBody>
          <a:bodyPr/>
          <a:lstStyle/>
          <a:p>
            <a:r>
              <a:rPr lang="en-US" sz="3600" dirty="0"/>
              <a:t>SPECIFICATIONS</a:t>
            </a:r>
            <a:endParaRPr lang="en-IN" sz="3600" dirty="0"/>
          </a:p>
        </p:txBody>
      </p:sp>
      <p:sp>
        <p:nvSpPr>
          <p:cNvPr id="3" name="Content Placeholder 2">
            <a:extLst>
              <a:ext uri="{FF2B5EF4-FFF2-40B4-BE49-F238E27FC236}">
                <a16:creationId xmlns:a16="http://schemas.microsoft.com/office/drawing/2014/main" id="{C594C96E-7116-D6E1-A916-74FD07E7505E}"/>
              </a:ext>
            </a:extLst>
          </p:cNvPr>
          <p:cNvSpPr>
            <a:spLocks noGrp="1"/>
          </p:cNvSpPr>
          <p:nvPr>
            <p:ph idx="1"/>
          </p:nvPr>
        </p:nvSpPr>
        <p:spPr>
          <a:xfrm>
            <a:off x="810228" y="1111170"/>
            <a:ext cx="10766076" cy="5600575"/>
          </a:xfrm>
        </p:spPr>
        <p:txBody>
          <a:bodyPr/>
          <a:lstStyle/>
          <a:p>
            <a:r>
              <a:rPr lang="en-US" sz="1800" b="1" dirty="0">
                <a:solidFill>
                  <a:schemeClr val="accent6">
                    <a:lumMod val="50000"/>
                  </a:schemeClr>
                </a:solidFill>
                <a:latin typeface="Söhne"/>
              </a:rPr>
              <a:t>Platform and Compatibility-</a:t>
            </a:r>
          </a:p>
          <a:p>
            <a:pPr marL="0" indent="0">
              <a:buNone/>
            </a:pPr>
            <a:r>
              <a:rPr lang="en-US" sz="1800" b="1" dirty="0">
                <a:latin typeface="Söhne"/>
              </a:rPr>
              <a:t>Platform:</a:t>
            </a:r>
            <a:r>
              <a:rPr lang="en-US" sz="1800" dirty="0">
                <a:latin typeface="Söhne"/>
              </a:rPr>
              <a:t> The app will be available on both Android and iOS platforms.</a:t>
            </a:r>
          </a:p>
          <a:p>
            <a:pPr marL="0" indent="0">
              <a:buNone/>
            </a:pPr>
            <a:r>
              <a:rPr lang="en-US" sz="1800" b="1" dirty="0">
                <a:latin typeface="Söhne"/>
              </a:rPr>
              <a:t>Compatibility: </a:t>
            </a:r>
            <a:r>
              <a:rPr lang="en-US" sz="1800" dirty="0">
                <a:latin typeface="Söhne"/>
              </a:rPr>
              <a:t>It should be compatible with a wide range of smartphones and tablets, including the latest devices.</a:t>
            </a:r>
          </a:p>
          <a:p>
            <a:r>
              <a:rPr lang="en-US" sz="1800" b="1" dirty="0">
                <a:solidFill>
                  <a:schemeClr val="accent6">
                    <a:lumMod val="50000"/>
                  </a:schemeClr>
                </a:solidFill>
                <a:latin typeface="Söhne"/>
              </a:rPr>
              <a:t>User Interface (UI)-</a:t>
            </a:r>
          </a:p>
          <a:p>
            <a:pPr marL="0" indent="0">
              <a:buNone/>
            </a:pPr>
            <a:r>
              <a:rPr lang="en-US" sz="1800" b="1" dirty="0">
                <a:latin typeface="Söhne"/>
              </a:rPr>
              <a:t>Intuitive Design:</a:t>
            </a:r>
            <a:r>
              <a:rPr lang="en-US" sz="1800" dirty="0">
                <a:latin typeface="Söhne"/>
              </a:rPr>
              <a:t> The app should have a user-friendly and intuitive interface with easy navigation.</a:t>
            </a:r>
          </a:p>
          <a:p>
            <a:pPr marL="0" indent="0">
              <a:buNone/>
            </a:pPr>
            <a:r>
              <a:rPr lang="en-US" sz="1800" b="1" dirty="0">
                <a:latin typeface="Söhne"/>
              </a:rPr>
              <a:t>Accessibility:</a:t>
            </a:r>
            <a:r>
              <a:rPr lang="en-US" sz="1800" dirty="0">
                <a:latin typeface="Söhne"/>
              </a:rPr>
              <a:t> Ensure accessibility features for users with disabilities, including support for screen readers and adjustable text sizes.</a:t>
            </a:r>
          </a:p>
          <a:p>
            <a:r>
              <a:rPr lang="en-US" sz="1800" b="1" dirty="0">
                <a:solidFill>
                  <a:schemeClr val="accent6">
                    <a:lumMod val="50000"/>
                  </a:schemeClr>
                </a:solidFill>
                <a:latin typeface="Söhne"/>
              </a:rPr>
              <a:t>User Accounts and Profiles-</a:t>
            </a:r>
          </a:p>
          <a:p>
            <a:pPr marL="0" indent="0">
              <a:buNone/>
            </a:pPr>
            <a:r>
              <a:rPr lang="en-US" sz="1800" b="1" dirty="0">
                <a:latin typeface="Söhne"/>
              </a:rPr>
              <a:t>User Registration: </a:t>
            </a:r>
            <a:r>
              <a:rPr lang="en-US" sz="1800" dirty="0">
                <a:latin typeface="Söhne"/>
              </a:rPr>
              <a:t>Users can create accounts or sign in with their Google accounts.</a:t>
            </a:r>
          </a:p>
          <a:p>
            <a:pPr marL="0" indent="0">
              <a:buNone/>
            </a:pPr>
            <a:r>
              <a:rPr lang="en-US" sz="1800" b="1" dirty="0">
                <a:latin typeface="Söhne"/>
              </a:rPr>
              <a:t>User Profiles: </a:t>
            </a:r>
            <a:r>
              <a:rPr lang="en-US" sz="1800" dirty="0">
                <a:latin typeface="Söhne"/>
              </a:rPr>
              <a:t>Users can set up and customize their profiles with personal information, fitness goals, and health data.</a:t>
            </a:r>
          </a:p>
          <a:p>
            <a:r>
              <a:rPr lang="en-US" sz="1800" b="1" dirty="0">
                <a:solidFill>
                  <a:schemeClr val="accent6">
                    <a:lumMod val="50000"/>
                  </a:schemeClr>
                </a:solidFill>
                <a:latin typeface="Söhne"/>
              </a:rPr>
              <a:t>Fitness Tracking-</a:t>
            </a:r>
          </a:p>
          <a:p>
            <a:pPr marL="0" indent="0">
              <a:buNone/>
            </a:pPr>
            <a:r>
              <a:rPr lang="en-US" sz="1800" b="1" dirty="0">
                <a:latin typeface="Söhne"/>
              </a:rPr>
              <a:t>Comprehensive Activity Tracking:</a:t>
            </a:r>
            <a:r>
              <a:rPr lang="en-US" sz="1800" dirty="0">
                <a:latin typeface="Söhne"/>
              </a:rPr>
              <a:t> Track various activities, including walking, running, cycling, swimming, strength training, and yoga.</a:t>
            </a:r>
          </a:p>
          <a:p>
            <a:pPr marL="0" indent="0">
              <a:buNone/>
            </a:pPr>
            <a:r>
              <a:rPr lang="en-US" sz="1800" b="1" dirty="0">
                <a:latin typeface="Söhne"/>
              </a:rPr>
              <a:t>Wearable Integration: </a:t>
            </a:r>
            <a:r>
              <a:rPr lang="en-US" sz="1800" dirty="0">
                <a:latin typeface="Söhne"/>
              </a:rPr>
              <a:t>Seamlessly integrate with a wide range of wearables and fitness devices for data synchronization.</a:t>
            </a:r>
          </a:p>
          <a:p>
            <a:pPr marL="0" indent="0">
              <a:buNone/>
            </a:pPr>
            <a:endParaRPr lang="en-US" sz="1800" dirty="0">
              <a:latin typeface="Söhne"/>
            </a:endParaRPr>
          </a:p>
          <a:p>
            <a:pPr marL="0" indent="0">
              <a:buNone/>
            </a:pPr>
            <a:endParaRPr lang="en-US" sz="1800" dirty="0">
              <a:latin typeface="Söhne"/>
            </a:endParaRPr>
          </a:p>
          <a:p>
            <a:pPr marL="0" indent="0">
              <a:buNone/>
            </a:pPr>
            <a:endParaRPr lang="en-US" sz="1800" dirty="0">
              <a:latin typeface="Söhne"/>
            </a:endParaRPr>
          </a:p>
          <a:p>
            <a:pPr marL="0" indent="0">
              <a:buNone/>
            </a:pPr>
            <a:endParaRPr lang="en-US" sz="1800" dirty="0">
              <a:latin typeface="Söhne"/>
            </a:endParaRPr>
          </a:p>
          <a:p>
            <a:pPr marL="0" indent="0">
              <a:buNone/>
            </a:pPr>
            <a:endParaRPr lang="en-US" sz="1800" dirty="0">
              <a:latin typeface="Söhne"/>
            </a:endParaRPr>
          </a:p>
          <a:p>
            <a:pPr marL="0" indent="0">
              <a:buNone/>
            </a:pPr>
            <a:endParaRPr lang="en-IN" sz="1800" dirty="0">
              <a:latin typeface="Söhne"/>
            </a:endParaRPr>
          </a:p>
        </p:txBody>
      </p:sp>
      <p:sp>
        <p:nvSpPr>
          <p:cNvPr id="5" name="Slide Number Placeholder 4">
            <a:extLst>
              <a:ext uri="{FF2B5EF4-FFF2-40B4-BE49-F238E27FC236}">
                <a16:creationId xmlns:a16="http://schemas.microsoft.com/office/drawing/2014/main" id="{AD207F80-8B92-82AA-80AC-467802C768B6}"/>
              </a:ext>
            </a:extLst>
          </p:cNvPr>
          <p:cNvSpPr>
            <a:spLocks noGrp="1"/>
          </p:cNvSpPr>
          <p:nvPr>
            <p:ph type="sldNum" sz="quarter" idx="12"/>
          </p:nvPr>
        </p:nvSpPr>
        <p:spPr/>
        <p:txBody>
          <a:bodyPr/>
          <a:lstStyle/>
          <a:p>
            <a:fld id="{BC0F0449-EF10-3E4D-894D-3DE10CF4206D}" type="slidenum">
              <a:rPr lang="en-US" smtClean="0"/>
              <a:t>26</a:t>
            </a:fld>
            <a:endParaRPr lang="en-US" dirty="0"/>
          </a:p>
        </p:txBody>
      </p:sp>
    </p:spTree>
    <p:extLst>
      <p:ext uri="{BB962C8B-B14F-4D97-AF65-F5344CB8AC3E}">
        <p14:creationId xmlns:p14="http://schemas.microsoft.com/office/powerpoint/2010/main" val="1572859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6F319-8590-9152-83C5-F1F1C7596607}"/>
              </a:ext>
            </a:extLst>
          </p:cNvPr>
          <p:cNvSpPr>
            <a:spLocks noGrp="1"/>
          </p:cNvSpPr>
          <p:nvPr>
            <p:ph idx="1"/>
          </p:nvPr>
        </p:nvSpPr>
        <p:spPr>
          <a:xfrm>
            <a:off x="969264" y="497711"/>
            <a:ext cx="10478098" cy="5798917"/>
          </a:xfrm>
        </p:spPr>
        <p:txBody>
          <a:bodyPr/>
          <a:lstStyle/>
          <a:p>
            <a:r>
              <a:rPr lang="en-US" sz="1800" b="1" dirty="0">
                <a:solidFill>
                  <a:schemeClr val="accent6">
                    <a:lumMod val="50000"/>
                  </a:schemeClr>
                </a:solidFill>
                <a:latin typeface="Söhne"/>
              </a:rPr>
              <a:t>Health Insights-</a:t>
            </a:r>
          </a:p>
          <a:p>
            <a:pPr marL="0" indent="0">
              <a:buNone/>
            </a:pPr>
            <a:r>
              <a:rPr lang="en-US" sz="1800" b="1" dirty="0">
                <a:latin typeface="Söhne"/>
              </a:rPr>
              <a:t>Personalized Health Insights: </a:t>
            </a:r>
            <a:r>
              <a:rPr lang="en-US" sz="1800" dirty="0">
                <a:latin typeface="Söhne"/>
              </a:rPr>
              <a:t>Utilize AI and machine learning to provide personalized health recommendations based on user data.</a:t>
            </a:r>
          </a:p>
          <a:p>
            <a:pPr marL="0" indent="0">
              <a:buNone/>
            </a:pPr>
            <a:r>
              <a:rPr lang="en-US" sz="1800" b="1" dirty="0">
                <a:latin typeface="Söhne"/>
              </a:rPr>
              <a:t>Nutritional Insights: </a:t>
            </a:r>
            <a:r>
              <a:rPr lang="en-US" sz="1800" dirty="0">
                <a:latin typeface="Söhne"/>
              </a:rPr>
              <a:t>Offer insights into nutrition and meal planning, including calorie tracking and nutritional analysis.</a:t>
            </a:r>
          </a:p>
          <a:p>
            <a:r>
              <a:rPr lang="en-US" sz="1800" b="1" dirty="0">
                <a:solidFill>
                  <a:schemeClr val="accent6">
                    <a:lumMod val="50000"/>
                  </a:schemeClr>
                </a:solidFill>
                <a:latin typeface="Söhne"/>
              </a:rPr>
              <a:t>Goal Setting and Monitoring-</a:t>
            </a:r>
          </a:p>
          <a:p>
            <a:pPr marL="0" indent="0">
              <a:buNone/>
            </a:pPr>
            <a:r>
              <a:rPr lang="en-US" sz="1800" b="1" dirty="0">
                <a:latin typeface="Söhne"/>
              </a:rPr>
              <a:t>Comprehensive Goal Setting: </a:t>
            </a:r>
            <a:r>
              <a:rPr lang="en-US" sz="1800" dirty="0">
                <a:latin typeface="Söhne"/>
              </a:rPr>
              <a:t>Allow users to set goals for physical activity, sleep, nutrition, and stress management.</a:t>
            </a:r>
          </a:p>
          <a:p>
            <a:pPr marL="0" indent="0">
              <a:buNone/>
            </a:pPr>
            <a:r>
              <a:rPr lang="en-US" sz="1800" b="1" dirty="0">
                <a:latin typeface="Söhne"/>
              </a:rPr>
              <a:t>Progress Tracking: </a:t>
            </a:r>
            <a:r>
              <a:rPr lang="en-US" sz="1800" dirty="0">
                <a:latin typeface="Söhne"/>
              </a:rPr>
              <a:t>Provide users with real-time feedback on their progress toward their goals.</a:t>
            </a:r>
          </a:p>
          <a:p>
            <a:r>
              <a:rPr lang="en-US" sz="1800" b="1" dirty="0">
                <a:solidFill>
                  <a:schemeClr val="accent6">
                    <a:lumMod val="50000"/>
                  </a:schemeClr>
                </a:solidFill>
                <a:latin typeface="Söhne"/>
              </a:rPr>
              <a:t>Integration and Ecosystem-</a:t>
            </a:r>
          </a:p>
          <a:p>
            <a:pPr marL="0" indent="0">
              <a:buNone/>
            </a:pPr>
            <a:r>
              <a:rPr lang="en-US" sz="1800" b="1" dirty="0">
                <a:latin typeface="Söhne"/>
              </a:rPr>
              <a:t>Google Integration: </a:t>
            </a:r>
            <a:r>
              <a:rPr lang="en-US" sz="1800" dirty="0">
                <a:latin typeface="Söhne"/>
              </a:rPr>
              <a:t>Seamlessly integrate with Google services like Google Calendar for scheduling workouts and Google Maps for tracking outdoor activities.</a:t>
            </a:r>
          </a:p>
          <a:p>
            <a:pPr marL="0" indent="0">
              <a:buNone/>
            </a:pPr>
            <a:r>
              <a:rPr lang="en-US" sz="1800" b="1" dirty="0">
                <a:latin typeface="Söhne"/>
              </a:rPr>
              <a:t>Third-Party Integrations: </a:t>
            </a:r>
            <a:r>
              <a:rPr lang="en-US" sz="1800" dirty="0">
                <a:latin typeface="Söhne"/>
              </a:rPr>
              <a:t>Support integration with popular third-party fitness apps and devices.</a:t>
            </a:r>
          </a:p>
          <a:p>
            <a:r>
              <a:rPr lang="en-US" sz="1800" b="1" dirty="0">
                <a:solidFill>
                  <a:schemeClr val="accent6">
                    <a:lumMod val="50000"/>
                  </a:schemeClr>
                </a:solidFill>
                <a:latin typeface="Söhne"/>
              </a:rPr>
              <a:t>Health and Safety Features-</a:t>
            </a:r>
          </a:p>
          <a:p>
            <a:pPr marL="0" indent="0">
              <a:buNone/>
            </a:pPr>
            <a:r>
              <a:rPr lang="en-US" sz="1800" b="1" dirty="0">
                <a:latin typeface="Söhne"/>
              </a:rPr>
              <a:t>Health Alerts: </a:t>
            </a:r>
            <a:r>
              <a:rPr lang="en-US" sz="1800" dirty="0">
                <a:latin typeface="Söhne"/>
              </a:rPr>
              <a:t>Provide health alerts and reminders, especially for users with chronic conditions.</a:t>
            </a:r>
          </a:p>
          <a:p>
            <a:pPr marL="0" indent="0">
              <a:buNone/>
            </a:pPr>
            <a:r>
              <a:rPr lang="en-US" sz="1800" b="1" dirty="0">
                <a:latin typeface="Söhne"/>
              </a:rPr>
              <a:t>Emergency Features: </a:t>
            </a:r>
            <a:r>
              <a:rPr lang="en-US" sz="1800" dirty="0">
                <a:latin typeface="Söhne"/>
              </a:rPr>
              <a:t>Include emergency contact information and an emergency alert button for user safety.</a:t>
            </a:r>
          </a:p>
          <a:p>
            <a:pPr marL="0" indent="0">
              <a:buNone/>
            </a:pPr>
            <a:endParaRPr lang="en-IN" sz="1800" dirty="0">
              <a:latin typeface="Söhne"/>
            </a:endParaRPr>
          </a:p>
        </p:txBody>
      </p:sp>
      <p:sp>
        <p:nvSpPr>
          <p:cNvPr id="5" name="Slide Number Placeholder 4">
            <a:extLst>
              <a:ext uri="{FF2B5EF4-FFF2-40B4-BE49-F238E27FC236}">
                <a16:creationId xmlns:a16="http://schemas.microsoft.com/office/drawing/2014/main" id="{BE95A7E0-3C1A-6915-B8FF-0E6AE1F7BE7C}"/>
              </a:ext>
            </a:extLst>
          </p:cNvPr>
          <p:cNvSpPr>
            <a:spLocks noGrp="1"/>
          </p:cNvSpPr>
          <p:nvPr>
            <p:ph type="sldNum" sz="quarter" idx="12"/>
          </p:nvPr>
        </p:nvSpPr>
        <p:spPr/>
        <p:txBody>
          <a:bodyPr/>
          <a:lstStyle/>
          <a:p>
            <a:fld id="{BC0F0449-EF10-3E4D-894D-3DE10CF4206D}" type="slidenum">
              <a:rPr lang="en-US" smtClean="0"/>
              <a:t>27</a:t>
            </a:fld>
            <a:endParaRPr lang="en-US" dirty="0"/>
          </a:p>
        </p:txBody>
      </p:sp>
    </p:spTree>
    <p:extLst>
      <p:ext uri="{BB962C8B-B14F-4D97-AF65-F5344CB8AC3E}">
        <p14:creationId xmlns:p14="http://schemas.microsoft.com/office/powerpoint/2010/main" val="3922188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DD1DB-D994-4A08-F172-E806B920C82D}"/>
              </a:ext>
            </a:extLst>
          </p:cNvPr>
          <p:cNvSpPr>
            <a:spLocks noGrp="1"/>
          </p:cNvSpPr>
          <p:nvPr>
            <p:ph idx="1"/>
          </p:nvPr>
        </p:nvSpPr>
        <p:spPr>
          <a:xfrm>
            <a:off x="969264" y="330010"/>
            <a:ext cx="10296144" cy="6157731"/>
          </a:xfrm>
        </p:spPr>
        <p:txBody>
          <a:bodyPr/>
          <a:lstStyle/>
          <a:p>
            <a:r>
              <a:rPr lang="en-US" sz="1800" b="1" dirty="0">
                <a:solidFill>
                  <a:schemeClr val="accent6">
                    <a:lumMod val="50000"/>
                  </a:schemeClr>
                </a:solidFill>
                <a:latin typeface="Söhne"/>
              </a:rPr>
              <a:t>Gamification and Rewards-</a:t>
            </a:r>
          </a:p>
          <a:p>
            <a:pPr marL="0" indent="0">
              <a:buNone/>
            </a:pPr>
            <a:r>
              <a:rPr lang="en-US" sz="1800" b="1" dirty="0">
                <a:latin typeface="Söhne"/>
              </a:rPr>
              <a:t>Badges and Rewards: </a:t>
            </a:r>
            <a:r>
              <a:rPr lang="en-US" sz="1800" dirty="0">
                <a:latin typeface="Söhne"/>
              </a:rPr>
              <a:t>Implement a gamification system with badges, achievements, and rewards to motivate users.</a:t>
            </a:r>
          </a:p>
          <a:p>
            <a:pPr marL="0" indent="0">
              <a:buNone/>
            </a:pPr>
            <a:r>
              <a:rPr lang="en-US" sz="1800" b="1" dirty="0">
                <a:latin typeface="Söhne"/>
              </a:rPr>
              <a:t>Challenges: </a:t>
            </a:r>
            <a:r>
              <a:rPr lang="en-US" sz="1800" dirty="0">
                <a:latin typeface="Söhne"/>
              </a:rPr>
              <a:t>Offer a variety of fitness challenges for users to participate in.</a:t>
            </a:r>
          </a:p>
          <a:p>
            <a:r>
              <a:rPr lang="en-US" sz="1800" b="1" dirty="0">
                <a:solidFill>
                  <a:schemeClr val="accent6">
                    <a:lumMod val="50000"/>
                  </a:schemeClr>
                </a:solidFill>
                <a:latin typeface="Söhne"/>
              </a:rPr>
              <a:t>Data Privacy and Security-</a:t>
            </a:r>
          </a:p>
          <a:p>
            <a:pPr marL="0" indent="0">
              <a:buNone/>
            </a:pPr>
            <a:r>
              <a:rPr lang="en-US" sz="1800" b="1" dirty="0">
                <a:latin typeface="Söhne"/>
              </a:rPr>
              <a:t>Data Encryption: </a:t>
            </a:r>
            <a:r>
              <a:rPr lang="en-US" sz="1800" dirty="0">
                <a:latin typeface="Söhne"/>
              </a:rPr>
              <a:t>Ensure robust data encryption to protect user health data.</a:t>
            </a:r>
          </a:p>
          <a:p>
            <a:pPr marL="0" indent="0">
              <a:buNone/>
            </a:pPr>
            <a:r>
              <a:rPr lang="en-US" sz="1800" b="1" dirty="0">
                <a:latin typeface="Söhne"/>
              </a:rPr>
              <a:t>User Data Control: </a:t>
            </a:r>
            <a:r>
              <a:rPr lang="en-US" sz="1800" dirty="0">
                <a:latin typeface="Söhne"/>
              </a:rPr>
              <a:t>Allow users to control their data sharing and privacy settings.</a:t>
            </a:r>
          </a:p>
          <a:p>
            <a:r>
              <a:rPr lang="en-US" sz="1800" b="1" dirty="0">
                <a:solidFill>
                  <a:schemeClr val="accent6">
                    <a:lumMod val="50000"/>
                  </a:schemeClr>
                </a:solidFill>
                <a:latin typeface="Söhne"/>
              </a:rPr>
              <a:t>Offline Functionality-</a:t>
            </a:r>
          </a:p>
          <a:p>
            <a:pPr marL="0" indent="0">
              <a:buNone/>
            </a:pPr>
            <a:r>
              <a:rPr lang="en-US" sz="1800" b="1" dirty="0">
                <a:latin typeface="Söhne"/>
              </a:rPr>
              <a:t>Offline Use: </a:t>
            </a:r>
            <a:r>
              <a:rPr lang="en-US" sz="1800" dirty="0">
                <a:latin typeface="Söhne"/>
              </a:rPr>
              <a:t>Enable users to track and view their data even when offline, with data synchronization when an internet connection is available.</a:t>
            </a:r>
          </a:p>
          <a:p>
            <a:r>
              <a:rPr lang="en-US" sz="1800" b="1" dirty="0">
                <a:solidFill>
                  <a:schemeClr val="accent6">
                    <a:lumMod val="50000"/>
                  </a:schemeClr>
                </a:solidFill>
                <a:latin typeface="Söhne"/>
              </a:rPr>
              <a:t>Language and Localization-</a:t>
            </a:r>
          </a:p>
          <a:p>
            <a:pPr marL="0" indent="0">
              <a:buNone/>
            </a:pPr>
            <a:r>
              <a:rPr lang="en-US" sz="1800" b="1" dirty="0">
                <a:latin typeface="Söhne"/>
              </a:rPr>
              <a:t>Multilingual Support: </a:t>
            </a:r>
            <a:r>
              <a:rPr lang="en-US" sz="1800" dirty="0">
                <a:latin typeface="Söhne"/>
              </a:rPr>
              <a:t>Support multiple languages for a global user base.</a:t>
            </a:r>
          </a:p>
          <a:p>
            <a:pPr marL="0" indent="0">
              <a:buNone/>
            </a:pPr>
            <a:r>
              <a:rPr lang="en-US" sz="1800" b="1" dirty="0">
                <a:latin typeface="Söhne"/>
              </a:rPr>
              <a:t>Localization: </a:t>
            </a:r>
            <a:r>
              <a:rPr lang="en-US" sz="1800" dirty="0">
                <a:latin typeface="Söhne"/>
              </a:rPr>
              <a:t>Customize content and recommendations based on user location and preferences.</a:t>
            </a:r>
          </a:p>
          <a:p>
            <a:r>
              <a:rPr lang="en-US" sz="1800" b="1" dirty="0">
                <a:solidFill>
                  <a:schemeClr val="accent6">
                    <a:lumMod val="50000"/>
                  </a:schemeClr>
                </a:solidFill>
                <a:latin typeface="Söhne"/>
              </a:rPr>
              <a:t>Development and Updates-</a:t>
            </a:r>
          </a:p>
          <a:p>
            <a:pPr marL="0" indent="0">
              <a:buNone/>
            </a:pPr>
            <a:r>
              <a:rPr lang="en-US" sz="1800" b="1" dirty="0">
                <a:latin typeface="Söhne"/>
              </a:rPr>
              <a:t>Regular Updates: </a:t>
            </a:r>
            <a:r>
              <a:rPr lang="en-US" sz="1800" dirty="0">
                <a:latin typeface="Söhne"/>
              </a:rPr>
              <a:t>Commit to regular updates, including bug fixes, performance improvements, and new features.</a:t>
            </a:r>
          </a:p>
          <a:p>
            <a:pPr marL="0" indent="0">
              <a:buNone/>
            </a:pPr>
            <a:r>
              <a:rPr lang="en-US" sz="1800" b="1" dirty="0">
                <a:latin typeface="Söhne"/>
              </a:rPr>
              <a:t>Feedback Channels: </a:t>
            </a:r>
            <a:r>
              <a:rPr lang="en-US" sz="1800" dirty="0">
                <a:latin typeface="Söhne"/>
              </a:rPr>
              <a:t>Provide a direct feedback channel for users to report issues and suggest improvements.</a:t>
            </a:r>
          </a:p>
          <a:p>
            <a:pPr marL="0" indent="0">
              <a:buNone/>
            </a:pPr>
            <a:endParaRPr lang="en-IN" sz="1800" dirty="0">
              <a:latin typeface="Söhne"/>
            </a:endParaRPr>
          </a:p>
        </p:txBody>
      </p:sp>
      <p:sp>
        <p:nvSpPr>
          <p:cNvPr id="5" name="Slide Number Placeholder 4">
            <a:extLst>
              <a:ext uri="{FF2B5EF4-FFF2-40B4-BE49-F238E27FC236}">
                <a16:creationId xmlns:a16="http://schemas.microsoft.com/office/drawing/2014/main" id="{5CE8425B-EE97-BB61-D0A5-25855E9D5FDF}"/>
              </a:ext>
            </a:extLst>
          </p:cNvPr>
          <p:cNvSpPr>
            <a:spLocks noGrp="1"/>
          </p:cNvSpPr>
          <p:nvPr>
            <p:ph type="sldNum" sz="quarter" idx="12"/>
          </p:nvPr>
        </p:nvSpPr>
        <p:spPr/>
        <p:txBody>
          <a:bodyPr/>
          <a:lstStyle/>
          <a:p>
            <a:fld id="{BC0F0449-EF10-3E4D-894D-3DE10CF4206D}" type="slidenum">
              <a:rPr lang="en-US" smtClean="0"/>
              <a:t>28</a:t>
            </a:fld>
            <a:endParaRPr lang="en-US" dirty="0"/>
          </a:p>
        </p:txBody>
      </p:sp>
    </p:spTree>
    <p:extLst>
      <p:ext uri="{BB962C8B-B14F-4D97-AF65-F5344CB8AC3E}">
        <p14:creationId xmlns:p14="http://schemas.microsoft.com/office/powerpoint/2010/main" val="2024787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DDF6-248E-323C-8C15-CFB7F7F5D01E}"/>
              </a:ext>
            </a:extLst>
          </p:cNvPr>
          <p:cNvSpPr>
            <a:spLocks noGrp="1"/>
          </p:cNvSpPr>
          <p:nvPr>
            <p:ph type="title"/>
          </p:nvPr>
        </p:nvSpPr>
        <p:spPr>
          <a:xfrm>
            <a:off x="640080" y="255640"/>
            <a:ext cx="10936224" cy="412954"/>
          </a:xfrm>
        </p:spPr>
        <p:txBody>
          <a:bodyPr/>
          <a:lstStyle/>
          <a:p>
            <a:r>
              <a:rPr lang="en-US" sz="3600" dirty="0"/>
              <a:t>INFORMATION ARCHITECTURE</a:t>
            </a:r>
            <a:endParaRPr lang="en-IN" sz="3600" dirty="0"/>
          </a:p>
        </p:txBody>
      </p:sp>
      <p:pic>
        <p:nvPicPr>
          <p:cNvPr id="6" name="Content Placeholder 5">
            <a:extLst>
              <a:ext uri="{FF2B5EF4-FFF2-40B4-BE49-F238E27FC236}">
                <a16:creationId xmlns:a16="http://schemas.microsoft.com/office/drawing/2014/main" id="{BF3DC5D2-CA14-29F7-7EA3-F0FB7169256A}"/>
              </a:ext>
            </a:extLst>
          </p:cNvPr>
          <p:cNvPicPr>
            <a:picLocks noGrp="1" noChangeAspect="1"/>
          </p:cNvPicPr>
          <p:nvPr>
            <p:ph idx="1"/>
          </p:nvPr>
        </p:nvPicPr>
        <p:blipFill rotWithShape="1">
          <a:blip r:embed="rId2"/>
          <a:srcRect l="207"/>
          <a:stretch/>
        </p:blipFill>
        <p:spPr>
          <a:xfrm>
            <a:off x="987136" y="972476"/>
            <a:ext cx="10276609" cy="5455805"/>
          </a:xfrm>
        </p:spPr>
      </p:pic>
      <p:sp>
        <p:nvSpPr>
          <p:cNvPr id="5" name="Slide Number Placeholder 4">
            <a:extLst>
              <a:ext uri="{FF2B5EF4-FFF2-40B4-BE49-F238E27FC236}">
                <a16:creationId xmlns:a16="http://schemas.microsoft.com/office/drawing/2014/main" id="{3E549C35-4490-D68C-F3BF-A5275677D052}"/>
              </a:ext>
            </a:extLst>
          </p:cNvPr>
          <p:cNvSpPr>
            <a:spLocks noGrp="1"/>
          </p:cNvSpPr>
          <p:nvPr>
            <p:ph type="sldNum" sz="quarter" idx="12"/>
          </p:nvPr>
        </p:nvSpPr>
        <p:spPr/>
        <p:txBody>
          <a:bodyPr/>
          <a:lstStyle/>
          <a:p>
            <a:fld id="{BC0F0449-EF10-3E4D-894D-3DE10CF4206D}" type="slidenum">
              <a:rPr lang="en-US" smtClean="0"/>
              <a:t>29</a:t>
            </a:fld>
            <a:endParaRPr lang="en-US" dirty="0"/>
          </a:p>
        </p:txBody>
      </p:sp>
    </p:spTree>
    <p:extLst>
      <p:ext uri="{BB962C8B-B14F-4D97-AF65-F5344CB8AC3E}">
        <p14:creationId xmlns:p14="http://schemas.microsoft.com/office/powerpoint/2010/main" val="151587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a:xfrm>
            <a:off x="11356848" y="6532880"/>
            <a:ext cx="438912" cy="246888"/>
          </a:xfrm>
        </p:spPr>
        <p:txBody>
          <a:bodyPr/>
          <a:lstStyle/>
          <a:p>
            <a:fld id="{BC0F0449-EF10-3E4D-894D-3DE10CF4206D}" type="slidenum">
              <a:rPr lang="en-US" smtClean="0"/>
              <a:pPr/>
              <a:t>3</a:t>
            </a:fld>
            <a:endParaRPr lang="en-US" dirty="0"/>
          </a:p>
        </p:txBody>
      </p:sp>
      <p:sp>
        <p:nvSpPr>
          <p:cNvPr id="13" name="TextBox 12">
            <a:extLst>
              <a:ext uri="{FF2B5EF4-FFF2-40B4-BE49-F238E27FC236}">
                <a16:creationId xmlns:a16="http://schemas.microsoft.com/office/drawing/2014/main" id="{2CF4935E-EE05-59F2-AD36-6965F40E9F4A}"/>
              </a:ext>
            </a:extLst>
          </p:cNvPr>
          <p:cNvSpPr txBox="1"/>
          <p:nvPr/>
        </p:nvSpPr>
        <p:spPr>
          <a:xfrm flipH="1">
            <a:off x="541863" y="176106"/>
            <a:ext cx="10705255" cy="646331"/>
          </a:xfrm>
          <a:prstGeom prst="rect">
            <a:avLst/>
          </a:prstGeom>
          <a:noFill/>
        </p:spPr>
        <p:txBody>
          <a:bodyPr wrap="square" rtlCol="0">
            <a:spAutoFit/>
          </a:bodyPr>
          <a:lstStyle/>
          <a:p>
            <a:pPr algn="ctr"/>
            <a:r>
              <a:rPr lang="en-US" sz="3600" b="1" dirty="0">
                <a:latin typeface="+mj-lt"/>
              </a:rPr>
              <a:t>OBJECTIVE AND TARGET AUDIENCE</a:t>
            </a:r>
            <a:endParaRPr lang="en-IN" sz="3600" b="1" dirty="0">
              <a:latin typeface="+mj-lt"/>
            </a:endParaRPr>
          </a:p>
        </p:txBody>
      </p:sp>
      <p:sp>
        <p:nvSpPr>
          <p:cNvPr id="2" name="TextBox 1">
            <a:extLst>
              <a:ext uri="{FF2B5EF4-FFF2-40B4-BE49-F238E27FC236}">
                <a16:creationId xmlns:a16="http://schemas.microsoft.com/office/drawing/2014/main" id="{A4C05F31-0340-A608-2F77-F81031112C2C}"/>
              </a:ext>
            </a:extLst>
          </p:cNvPr>
          <p:cNvSpPr txBox="1"/>
          <p:nvPr/>
        </p:nvSpPr>
        <p:spPr>
          <a:xfrm flipH="1">
            <a:off x="898535" y="793941"/>
            <a:ext cx="10348584" cy="5887953"/>
          </a:xfrm>
          <a:prstGeom prst="rect">
            <a:avLst/>
          </a:prstGeom>
          <a:noFill/>
        </p:spPr>
        <p:txBody>
          <a:bodyPr wrap="square" rtlCol="0">
            <a:spAutoFit/>
          </a:bodyPr>
          <a:lstStyle/>
          <a:p>
            <a:r>
              <a:rPr lang="en-US" dirty="0"/>
              <a:t>GENERAL</a:t>
            </a:r>
            <a:r>
              <a:rPr lang="en-US" sz="1600" dirty="0">
                <a:latin typeface="Söhne"/>
              </a:rPr>
              <a:t>: </a:t>
            </a:r>
            <a:r>
              <a:rPr lang="en-US" sz="1600" dirty="0">
                <a:solidFill>
                  <a:schemeClr val="accent4">
                    <a:lumMod val="50000"/>
                  </a:schemeClr>
                </a:solidFill>
                <a:latin typeface="Söhne"/>
              </a:rPr>
              <a:t>To r</a:t>
            </a:r>
            <a:r>
              <a:rPr lang="en-US" sz="1600" b="0" i="0" dirty="0">
                <a:solidFill>
                  <a:schemeClr val="accent4">
                    <a:lumMod val="50000"/>
                  </a:schemeClr>
                </a:solidFill>
                <a:effectLst/>
                <a:latin typeface="Söhne"/>
              </a:rPr>
              <a:t>edesign the Google Fit app to create a visually appealing, user-centric, and highly functional interface that enhances the overall user experience. This redesign aims to address several key areas of improvement to ensure the app becomes more engaging, accessible, and aligned with contemporary mobile app design standards.</a:t>
            </a:r>
          </a:p>
          <a:p>
            <a:endParaRPr lang="en-US" sz="1600" b="0" i="0" dirty="0">
              <a:solidFill>
                <a:srgbClr val="374151"/>
              </a:solidFill>
              <a:effectLst/>
              <a:latin typeface="Avenir Next LT Pro" panose="020B0504020202020204" pitchFamily="34" charset="0"/>
            </a:endParaRPr>
          </a:p>
          <a:p>
            <a:r>
              <a:rPr lang="en-US" dirty="0">
                <a:solidFill>
                  <a:srgbClr val="323232"/>
                </a:solidFill>
                <a:latin typeface="Avenir Next LT Pro" panose="020B0504020202020204" pitchFamily="34" charset="0"/>
              </a:rPr>
              <a:t>SPECIFIC</a:t>
            </a:r>
            <a:r>
              <a:rPr lang="en-US" dirty="0">
                <a:solidFill>
                  <a:srgbClr val="374151"/>
                </a:solidFill>
                <a:latin typeface="Avenir Next LT Pro" panose="020B0504020202020204" pitchFamily="34" charset="0"/>
              </a:rPr>
              <a:t>:</a:t>
            </a:r>
          </a:p>
          <a:p>
            <a:pPr algn="l">
              <a:buFont typeface="+mj-lt"/>
              <a:buAutoNum type="arabicPeriod"/>
            </a:pPr>
            <a:r>
              <a:rPr lang="en-US" sz="1600" b="1" i="0" dirty="0">
                <a:solidFill>
                  <a:srgbClr val="002060"/>
                </a:solidFill>
                <a:effectLst/>
                <a:latin typeface="Söhne"/>
              </a:rPr>
              <a:t>Enhance User Interface (UI) Design: </a:t>
            </a:r>
            <a:r>
              <a:rPr lang="en-US" sz="1600" b="0" i="0" dirty="0">
                <a:solidFill>
                  <a:srgbClr val="374151"/>
                </a:solidFill>
                <a:effectLst/>
                <a:latin typeface="Söhne"/>
              </a:rPr>
              <a:t>a. Improve overall app navigation and organization to make it more intuitive. b. Address visual impairment concerns by providing customizable font size and icon options. c. Implement a dark mode feature for improved readability and user preference.</a:t>
            </a:r>
          </a:p>
          <a:p>
            <a:pPr algn="l">
              <a:buFont typeface="+mj-lt"/>
              <a:buAutoNum type="arabicPeriod"/>
            </a:pPr>
            <a:r>
              <a:rPr lang="en-US" sz="1600" b="1" i="0" dirty="0">
                <a:solidFill>
                  <a:srgbClr val="002060"/>
                </a:solidFill>
                <a:effectLst/>
                <a:latin typeface="Söhne"/>
              </a:rPr>
              <a:t>Personalization and Customization: </a:t>
            </a:r>
            <a:r>
              <a:rPr lang="en-US" sz="1600" b="0" i="0" dirty="0">
                <a:solidFill>
                  <a:srgbClr val="374151"/>
                </a:solidFill>
                <a:effectLst/>
                <a:latin typeface="Söhne"/>
              </a:rPr>
              <a:t>a. Introduce personalized settings to allow users to customize the app according to their preferences, such as workout goals, favorite activities, and motivational content. b. Provide options for users to upload their own motivational quotes or images for a more personalized experience.</a:t>
            </a:r>
          </a:p>
          <a:p>
            <a:pPr algn="l">
              <a:buFont typeface="+mj-lt"/>
              <a:buAutoNum type="arabicPeriod"/>
            </a:pPr>
            <a:r>
              <a:rPr lang="en-US" sz="1600" b="1" i="0" dirty="0">
                <a:solidFill>
                  <a:srgbClr val="002060"/>
                </a:solidFill>
                <a:effectLst/>
                <a:latin typeface="Söhne"/>
              </a:rPr>
              <a:t>Motivation and Engagement: </a:t>
            </a:r>
            <a:r>
              <a:rPr lang="en-US" sz="1600" b="0" i="0" dirty="0">
                <a:solidFill>
                  <a:srgbClr val="374151"/>
                </a:solidFill>
                <a:effectLst/>
                <a:latin typeface="Söhne"/>
              </a:rPr>
              <a:t>a. Create a diverse and constantly refreshing pool of motivational content to prevent repetition. b. Incorporate personalized motivation features based on user achievements and progress.</a:t>
            </a:r>
          </a:p>
          <a:p>
            <a:pPr algn="l">
              <a:buFont typeface="+mj-lt"/>
              <a:buAutoNum type="arabicPeriod"/>
            </a:pPr>
            <a:r>
              <a:rPr lang="en-US" sz="1600" b="1" i="0" dirty="0">
                <a:solidFill>
                  <a:srgbClr val="002060"/>
                </a:solidFill>
                <a:effectLst/>
                <a:latin typeface="Söhne"/>
              </a:rPr>
              <a:t>Consistency and Syncing: </a:t>
            </a:r>
            <a:r>
              <a:rPr lang="en-US" sz="1600" b="0" i="0" dirty="0">
                <a:solidFill>
                  <a:srgbClr val="374151"/>
                </a:solidFill>
                <a:effectLst/>
                <a:latin typeface="Söhne"/>
              </a:rPr>
              <a:t>a. Ensure consistent tracking display and syncing across all devices and platforms. b. Improve data synchronization to enhance the accuracy and reliability of fitness tracking.</a:t>
            </a:r>
          </a:p>
          <a:p>
            <a:pPr algn="l">
              <a:buFont typeface="+mj-lt"/>
              <a:buAutoNum type="arabicPeriod"/>
            </a:pPr>
            <a:r>
              <a:rPr lang="en-US" sz="1600" b="1" i="0" dirty="0">
                <a:solidFill>
                  <a:srgbClr val="002060"/>
                </a:solidFill>
                <a:effectLst/>
                <a:latin typeface="Söhne"/>
              </a:rPr>
              <a:t>Expanded Features and Integration: </a:t>
            </a:r>
            <a:r>
              <a:rPr lang="en-US" sz="1600" b="0" i="0" dirty="0">
                <a:solidFill>
                  <a:srgbClr val="374151"/>
                </a:solidFill>
                <a:effectLst/>
                <a:latin typeface="Söhne"/>
              </a:rPr>
              <a:t>a. Integrate seamlessly with Wear OS devices to provide a unified fitness tracking experience. b. Introduce new features, such as in-app tutorials and guides, to assist new users in understanding the app's capabilities.</a:t>
            </a:r>
          </a:p>
          <a:p>
            <a:pPr algn="l">
              <a:buFont typeface="+mj-lt"/>
              <a:buAutoNum type="arabicPeriod"/>
            </a:pPr>
            <a:r>
              <a:rPr lang="en-US" sz="1600" b="1" i="0" dirty="0">
                <a:solidFill>
                  <a:srgbClr val="002060"/>
                </a:solidFill>
                <a:effectLst/>
                <a:latin typeface="Söhne"/>
              </a:rPr>
              <a:t>Accessibility: </a:t>
            </a:r>
            <a:r>
              <a:rPr lang="en-US" sz="1600" b="0" i="0" dirty="0">
                <a:solidFill>
                  <a:srgbClr val="374151"/>
                </a:solidFill>
                <a:effectLst/>
                <a:latin typeface="Söhne"/>
              </a:rPr>
              <a:t>a. Enhance accessibility features, such as voice-guided navigation and compatibility with screen readers, to cater to users with disabilities.</a:t>
            </a:r>
          </a:p>
          <a:p>
            <a:pPr algn="l">
              <a:buFont typeface="+mj-lt"/>
              <a:buAutoNum type="arabicPeriod"/>
            </a:pPr>
            <a:r>
              <a:rPr lang="en-US" sz="1600" b="1" i="0" dirty="0">
                <a:solidFill>
                  <a:srgbClr val="002060"/>
                </a:solidFill>
                <a:effectLst/>
                <a:latin typeface="Söhne"/>
              </a:rPr>
              <a:t>User Feedback and Testing: </a:t>
            </a:r>
            <a:r>
              <a:rPr lang="en-US" sz="1600" b="0" i="0" dirty="0">
                <a:solidFill>
                  <a:srgbClr val="374151"/>
                </a:solidFill>
                <a:effectLst/>
                <a:latin typeface="Söhne"/>
              </a:rPr>
              <a:t>a. Continuously gather user feedback through surveys, interviews, and usability testing to iteratively improve the app's design and functionality. b. Implement user-centric design principles to ensure that changes align with the needs and preferences of the target audience.</a:t>
            </a:r>
          </a:p>
          <a:p>
            <a:endParaRPr lang="en-US" sz="800" dirty="0">
              <a:solidFill>
                <a:srgbClr val="374151"/>
              </a:solidFill>
              <a:latin typeface="Avenir Next LT Pro" panose="020B0504020202020204" pitchFamily="34" charset="0"/>
            </a:endParaRPr>
          </a:p>
        </p:txBody>
      </p:sp>
    </p:spTree>
    <p:extLst>
      <p:ext uri="{BB962C8B-B14F-4D97-AF65-F5344CB8AC3E}">
        <p14:creationId xmlns:p14="http://schemas.microsoft.com/office/powerpoint/2010/main" val="1174648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9982-1959-C66E-9E08-C0742A69B5A0}"/>
              </a:ext>
            </a:extLst>
          </p:cNvPr>
          <p:cNvSpPr>
            <a:spLocks noGrp="1"/>
          </p:cNvSpPr>
          <p:nvPr>
            <p:ph type="title"/>
          </p:nvPr>
        </p:nvSpPr>
        <p:spPr>
          <a:xfrm>
            <a:off x="640080" y="457201"/>
            <a:ext cx="10936224" cy="598490"/>
          </a:xfrm>
        </p:spPr>
        <p:txBody>
          <a:bodyPr/>
          <a:lstStyle/>
          <a:p>
            <a:r>
              <a:rPr lang="en-US" sz="3600" dirty="0"/>
              <a:t>NEW USER-FLOWS</a:t>
            </a:r>
            <a:endParaRPr lang="en-IN" sz="3600" dirty="0"/>
          </a:p>
        </p:txBody>
      </p:sp>
      <p:sp>
        <p:nvSpPr>
          <p:cNvPr id="3" name="Content Placeholder 2">
            <a:extLst>
              <a:ext uri="{FF2B5EF4-FFF2-40B4-BE49-F238E27FC236}">
                <a16:creationId xmlns:a16="http://schemas.microsoft.com/office/drawing/2014/main" id="{8B00B23A-F4E3-30DF-9C2D-FE9CC724C50A}"/>
              </a:ext>
            </a:extLst>
          </p:cNvPr>
          <p:cNvSpPr>
            <a:spLocks noGrp="1"/>
          </p:cNvSpPr>
          <p:nvPr>
            <p:ph idx="1"/>
          </p:nvPr>
        </p:nvSpPr>
        <p:spPr>
          <a:xfrm>
            <a:off x="969264" y="1317523"/>
            <a:ext cx="10296144" cy="5040310"/>
          </a:xfrm>
        </p:spPr>
        <p:txBody>
          <a:bodyPr/>
          <a:lstStyle/>
          <a:p>
            <a:pPr marL="514350" indent="-514350">
              <a:buAutoNum type="arabicPeriod"/>
            </a:pPr>
            <a:r>
              <a:rPr lang="en-US" sz="2400" dirty="0"/>
              <a:t>Login</a:t>
            </a:r>
          </a:p>
          <a:p>
            <a:pPr marL="514350" indent="-514350">
              <a:buAutoNum type="arabicPeriod"/>
            </a:pPr>
            <a:endParaRPr lang="en-IN" dirty="0"/>
          </a:p>
        </p:txBody>
      </p:sp>
      <p:sp>
        <p:nvSpPr>
          <p:cNvPr id="5" name="Slide Number Placeholder 4">
            <a:extLst>
              <a:ext uri="{FF2B5EF4-FFF2-40B4-BE49-F238E27FC236}">
                <a16:creationId xmlns:a16="http://schemas.microsoft.com/office/drawing/2014/main" id="{8937A01F-7770-D3FE-C6D7-903E204F15AD}"/>
              </a:ext>
            </a:extLst>
          </p:cNvPr>
          <p:cNvSpPr>
            <a:spLocks noGrp="1"/>
          </p:cNvSpPr>
          <p:nvPr>
            <p:ph type="sldNum" sz="quarter" idx="12"/>
          </p:nvPr>
        </p:nvSpPr>
        <p:spPr/>
        <p:txBody>
          <a:bodyPr/>
          <a:lstStyle/>
          <a:p>
            <a:fld id="{BC0F0449-EF10-3E4D-894D-3DE10CF4206D}" type="slidenum">
              <a:rPr lang="en-US" smtClean="0"/>
              <a:t>30</a:t>
            </a:fld>
            <a:endParaRPr lang="en-US" dirty="0"/>
          </a:p>
        </p:txBody>
      </p:sp>
      <p:pic>
        <p:nvPicPr>
          <p:cNvPr id="7" name="Picture 6">
            <a:extLst>
              <a:ext uri="{FF2B5EF4-FFF2-40B4-BE49-F238E27FC236}">
                <a16:creationId xmlns:a16="http://schemas.microsoft.com/office/drawing/2014/main" id="{DB8531B1-ECDB-8EC1-71CA-2BEC613DDEC7}"/>
              </a:ext>
            </a:extLst>
          </p:cNvPr>
          <p:cNvPicPr>
            <a:picLocks noChangeAspect="1"/>
          </p:cNvPicPr>
          <p:nvPr/>
        </p:nvPicPr>
        <p:blipFill rotWithShape="1">
          <a:blip r:embed="rId2"/>
          <a:srcRect l="777" t="3305" r="1756" b="2894"/>
          <a:stretch/>
        </p:blipFill>
        <p:spPr>
          <a:xfrm>
            <a:off x="2502309" y="2054943"/>
            <a:ext cx="7187381" cy="4041058"/>
          </a:xfrm>
          <a:prstGeom prst="rect">
            <a:avLst/>
          </a:prstGeom>
        </p:spPr>
      </p:pic>
    </p:spTree>
    <p:extLst>
      <p:ext uri="{BB962C8B-B14F-4D97-AF65-F5344CB8AC3E}">
        <p14:creationId xmlns:p14="http://schemas.microsoft.com/office/powerpoint/2010/main" val="1749687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5A516-2FB2-43B4-E87C-7375203FBD98}"/>
              </a:ext>
            </a:extLst>
          </p:cNvPr>
          <p:cNvSpPr>
            <a:spLocks noGrp="1"/>
          </p:cNvSpPr>
          <p:nvPr>
            <p:ph idx="1"/>
          </p:nvPr>
        </p:nvSpPr>
        <p:spPr>
          <a:xfrm>
            <a:off x="969264" y="422787"/>
            <a:ext cx="10296144" cy="5895717"/>
          </a:xfrm>
        </p:spPr>
        <p:txBody>
          <a:bodyPr/>
          <a:lstStyle/>
          <a:p>
            <a:pPr marL="0" indent="0">
              <a:buNone/>
            </a:pPr>
            <a:r>
              <a:rPr lang="en-US" sz="2400" dirty="0"/>
              <a:t>2</a:t>
            </a:r>
            <a:r>
              <a:rPr lang="en-US" dirty="0"/>
              <a:t>. </a:t>
            </a:r>
            <a:r>
              <a:rPr lang="en-US" sz="2400" dirty="0"/>
              <a:t>User Profile</a:t>
            </a:r>
          </a:p>
          <a:p>
            <a:endParaRPr lang="en-IN" dirty="0"/>
          </a:p>
        </p:txBody>
      </p:sp>
      <p:sp>
        <p:nvSpPr>
          <p:cNvPr id="5" name="Slide Number Placeholder 4">
            <a:extLst>
              <a:ext uri="{FF2B5EF4-FFF2-40B4-BE49-F238E27FC236}">
                <a16:creationId xmlns:a16="http://schemas.microsoft.com/office/drawing/2014/main" id="{05DB5B19-C82B-FD7E-ABB9-EE72711E8498}"/>
              </a:ext>
            </a:extLst>
          </p:cNvPr>
          <p:cNvSpPr>
            <a:spLocks noGrp="1"/>
          </p:cNvSpPr>
          <p:nvPr>
            <p:ph type="sldNum" sz="quarter" idx="12"/>
          </p:nvPr>
        </p:nvSpPr>
        <p:spPr/>
        <p:txBody>
          <a:bodyPr/>
          <a:lstStyle/>
          <a:p>
            <a:fld id="{BC0F0449-EF10-3E4D-894D-3DE10CF4206D}" type="slidenum">
              <a:rPr lang="en-US" smtClean="0"/>
              <a:t>31</a:t>
            </a:fld>
            <a:endParaRPr lang="en-US" dirty="0"/>
          </a:p>
        </p:txBody>
      </p:sp>
      <p:pic>
        <p:nvPicPr>
          <p:cNvPr id="7" name="Picture 6">
            <a:extLst>
              <a:ext uri="{FF2B5EF4-FFF2-40B4-BE49-F238E27FC236}">
                <a16:creationId xmlns:a16="http://schemas.microsoft.com/office/drawing/2014/main" id="{3C4FE215-A19E-8CA3-A999-ED860B31DB3B}"/>
              </a:ext>
            </a:extLst>
          </p:cNvPr>
          <p:cNvPicPr>
            <a:picLocks noChangeAspect="1"/>
          </p:cNvPicPr>
          <p:nvPr/>
        </p:nvPicPr>
        <p:blipFill>
          <a:blip r:embed="rId2"/>
          <a:stretch>
            <a:fillRect/>
          </a:stretch>
        </p:blipFill>
        <p:spPr>
          <a:xfrm>
            <a:off x="2523645" y="1243202"/>
            <a:ext cx="7187381" cy="4981195"/>
          </a:xfrm>
          <a:prstGeom prst="rect">
            <a:avLst/>
          </a:prstGeom>
        </p:spPr>
      </p:pic>
    </p:spTree>
    <p:extLst>
      <p:ext uri="{BB962C8B-B14F-4D97-AF65-F5344CB8AC3E}">
        <p14:creationId xmlns:p14="http://schemas.microsoft.com/office/powerpoint/2010/main" val="738347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9B3FF-5AC5-E58D-143E-FFC6169EB828}"/>
              </a:ext>
            </a:extLst>
          </p:cNvPr>
          <p:cNvSpPr>
            <a:spLocks noGrp="1"/>
          </p:cNvSpPr>
          <p:nvPr>
            <p:ph idx="1"/>
          </p:nvPr>
        </p:nvSpPr>
        <p:spPr>
          <a:xfrm>
            <a:off x="969264" y="639097"/>
            <a:ext cx="10296144" cy="5679407"/>
          </a:xfrm>
        </p:spPr>
        <p:txBody>
          <a:bodyPr/>
          <a:lstStyle/>
          <a:p>
            <a:pPr marL="0" indent="0">
              <a:buNone/>
            </a:pPr>
            <a:r>
              <a:rPr lang="en-US" sz="2400" dirty="0"/>
              <a:t>3</a:t>
            </a:r>
            <a:r>
              <a:rPr lang="en-US" dirty="0"/>
              <a:t>. </a:t>
            </a:r>
            <a:r>
              <a:rPr lang="en-US" sz="2400" dirty="0"/>
              <a:t>Navigation window</a:t>
            </a:r>
          </a:p>
          <a:p>
            <a:endParaRPr lang="en-IN" dirty="0"/>
          </a:p>
        </p:txBody>
      </p:sp>
      <p:sp>
        <p:nvSpPr>
          <p:cNvPr id="5" name="Slide Number Placeholder 4">
            <a:extLst>
              <a:ext uri="{FF2B5EF4-FFF2-40B4-BE49-F238E27FC236}">
                <a16:creationId xmlns:a16="http://schemas.microsoft.com/office/drawing/2014/main" id="{F8CBB345-1445-9160-07B5-C3553150F1A5}"/>
              </a:ext>
            </a:extLst>
          </p:cNvPr>
          <p:cNvSpPr>
            <a:spLocks noGrp="1"/>
          </p:cNvSpPr>
          <p:nvPr>
            <p:ph type="sldNum" sz="quarter" idx="12"/>
          </p:nvPr>
        </p:nvSpPr>
        <p:spPr/>
        <p:txBody>
          <a:bodyPr/>
          <a:lstStyle/>
          <a:p>
            <a:fld id="{BC0F0449-EF10-3E4D-894D-3DE10CF4206D}" type="slidenum">
              <a:rPr lang="en-US" smtClean="0"/>
              <a:t>32</a:t>
            </a:fld>
            <a:endParaRPr lang="en-US" dirty="0"/>
          </a:p>
        </p:txBody>
      </p:sp>
      <p:pic>
        <p:nvPicPr>
          <p:cNvPr id="4" name="Picture 3">
            <a:extLst>
              <a:ext uri="{FF2B5EF4-FFF2-40B4-BE49-F238E27FC236}">
                <a16:creationId xmlns:a16="http://schemas.microsoft.com/office/drawing/2014/main" id="{9C45EA45-C352-7AF0-FD06-247D519F3018}"/>
              </a:ext>
            </a:extLst>
          </p:cNvPr>
          <p:cNvPicPr>
            <a:picLocks noChangeAspect="1"/>
          </p:cNvPicPr>
          <p:nvPr/>
        </p:nvPicPr>
        <p:blipFill>
          <a:blip r:embed="rId2"/>
          <a:stretch>
            <a:fillRect/>
          </a:stretch>
        </p:blipFill>
        <p:spPr>
          <a:xfrm>
            <a:off x="2617052" y="1395443"/>
            <a:ext cx="7000567" cy="4823460"/>
          </a:xfrm>
          <a:prstGeom prst="rect">
            <a:avLst/>
          </a:prstGeom>
        </p:spPr>
      </p:pic>
    </p:spTree>
    <p:extLst>
      <p:ext uri="{BB962C8B-B14F-4D97-AF65-F5344CB8AC3E}">
        <p14:creationId xmlns:p14="http://schemas.microsoft.com/office/powerpoint/2010/main" val="174555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9F40-4B3D-924E-2484-DE52F039790B}"/>
              </a:ext>
            </a:extLst>
          </p:cNvPr>
          <p:cNvSpPr>
            <a:spLocks noGrp="1"/>
          </p:cNvSpPr>
          <p:nvPr>
            <p:ph type="title"/>
          </p:nvPr>
        </p:nvSpPr>
        <p:spPr>
          <a:xfrm>
            <a:off x="640080" y="457201"/>
            <a:ext cx="10936224" cy="706582"/>
          </a:xfrm>
        </p:spPr>
        <p:txBody>
          <a:bodyPr/>
          <a:lstStyle/>
          <a:p>
            <a:r>
              <a:rPr lang="en-US" sz="3600" dirty="0"/>
              <a:t>Business Canvas Model</a:t>
            </a:r>
            <a:endParaRPr lang="en-IN" sz="3600" dirty="0"/>
          </a:p>
        </p:txBody>
      </p:sp>
      <p:pic>
        <p:nvPicPr>
          <p:cNvPr id="7" name="Content Placeholder 6">
            <a:extLst>
              <a:ext uri="{FF2B5EF4-FFF2-40B4-BE49-F238E27FC236}">
                <a16:creationId xmlns:a16="http://schemas.microsoft.com/office/drawing/2014/main" id="{4AAAC203-02D4-8385-DDCD-CC73B6FC016F}"/>
              </a:ext>
            </a:extLst>
          </p:cNvPr>
          <p:cNvPicPr>
            <a:picLocks noGrp="1" noChangeAspect="1"/>
          </p:cNvPicPr>
          <p:nvPr>
            <p:ph idx="1"/>
          </p:nvPr>
        </p:nvPicPr>
        <p:blipFill>
          <a:blip r:embed="rId2"/>
          <a:stretch>
            <a:fillRect/>
          </a:stretch>
        </p:blipFill>
        <p:spPr>
          <a:xfrm>
            <a:off x="1134341" y="1157132"/>
            <a:ext cx="9923317" cy="5271149"/>
          </a:xfrm>
        </p:spPr>
      </p:pic>
      <p:sp>
        <p:nvSpPr>
          <p:cNvPr id="5" name="Slide Number Placeholder 4">
            <a:extLst>
              <a:ext uri="{FF2B5EF4-FFF2-40B4-BE49-F238E27FC236}">
                <a16:creationId xmlns:a16="http://schemas.microsoft.com/office/drawing/2014/main" id="{8A3F7FDA-78A4-FBA5-92FD-483F1B32162B}"/>
              </a:ext>
            </a:extLst>
          </p:cNvPr>
          <p:cNvSpPr>
            <a:spLocks noGrp="1"/>
          </p:cNvSpPr>
          <p:nvPr>
            <p:ph type="sldNum" sz="quarter" idx="12"/>
          </p:nvPr>
        </p:nvSpPr>
        <p:spPr/>
        <p:txBody>
          <a:bodyPr/>
          <a:lstStyle/>
          <a:p>
            <a:fld id="{BC0F0449-EF10-3E4D-894D-3DE10CF4206D}" type="slidenum">
              <a:rPr lang="en-US" smtClean="0"/>
              <a:t>33</a:t>
            </a:fld>
            <a:endParaRPr lang="en-US" dirty="0"/>
          </a:p>
        </p:txBody>
      </p:sp>
    </p:spTree>
    <p:extLst>
      <p:ext uri="{BB962C8B-B14F-4D97-AF65-F5344CB8AC3E}">
        <p14:creationId xmlns:p14="http://schemas.microsoft.com/office/powerpoint/2010/main" val="3581883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7FAA-8801-A508-0DAC-B569E3DEFAC1}"/>
              </a:ext>
            </a:extLst>
          </p:cNvPr>
          <p:cNvSpPr>
            <a:spLocks noGrp="1"/>
          </p:cNvSpPr>
          <p:nvPr>
            <p:ph type="title"/>
          </p:nvPr>
        </p:nvSpPr>
        <p:spPr>
          <a:xfrm>
            <a:off x="640080" y="457201"/>
            <a:ext cx="10936224" cy="955964"/>
          </a:xfrm>
        </p:spPr>
        <p:txBody>
          <a:bodyPr/>
          <a:lstStyle/>
          <a:p>
            <a:r>
              <a:rPr lang="en-US" sz="3600" dirty="0"/>
              <a:t>Low fidelity wireframes</a:t>
            </a:r>
            <a:endParaRPr lang="en-IN" sz="3600" dirty="0"/>
          </a:p>
        </p:txBody>
      </p:sp>
      <p:sp>
        <p:nvSpPr>
          <p:cNvPr id="5" name="Slide Number Placeholder 4">
            <a:extLst>
              <a:ext uri="{FF2B5EF4-FFF2-40B4-BE49-F238E27FC236}">
                <a16:creationId xmlns:a16="http://schemas.microsoft.com/office/drawing/2014/main" id="{7F6EA1A8-0291-B25C-3AE8-A3A128981AE7}"/>
              </a:ext>
            </a:extLst>
          </p:cNvPr>
          <p:cNvSpPr>
            <a:spLocks noGrp="1"/>
          </p:cNvSpPr>
          <p:nvPr>
            <p:ph type="sldNum" sz="quarter" idx="12"/>
          </p:nvPr>
        </p:nvSpPr>
        <p:spPr/>
        <p:txBody>
          <a:bodyPr/>
          <a:lstStyle/>
          <a:p>
            <a:fld id="{BC0F0449-EF10-3E4D-894D-3DE10CF4206D}" type="slidenum">
              <a:rPr lang="en-US" smtClean="0"/>
              <a:t>34</a:t>
            </a:fld>
            <a:endParaRPr lang="en-US" dirty="0"/>
          </a:p>
        </p:txBody>
      </p:sp>
      <p:pic>
        <p:nvPicPr>
          <p:cNvPr id="8" name="Picture 7">
            <a:extLst>
              <a:ext uri="{FF2B5EF4-FFF2-40B4-BE49-F238E27FC236}">
                <a16:creationId xmlns:a16="http://schemas.microsoft.com/office/drawing/2014/main" id="{286D8CF5-E83F-15D0-154F-5C6C1205D8A1}"/>
              </a:ext>
            </a:extLst>
          </p:cNvPr>
          <p:cNvPicPr>
            <a:picLocks noChangeAspect="1"/>
          </p:cNvPicPr>
          <p:nvPr/>
        </p:nvPicPr>
        <p:blipFill>
          <a:blip r:embed="rId2"/>
          <a:stretch>
            <a:fillRect/>
          </a:stretch>
        </p:blipFill>
        <p:spPr>
          <a:xfrm>
            <a:off x="1551008" y="1413165"/>
            <a:ext cx="9109276" cy="4825589"/>
          </a:xfrm>
          <a:prstGeom prst="rect">
            <a:avLst/>
          </a:prstGeom>
        </p:spPr>
      </p:pic>
    </p:spTree>
    <p:extLst>
      <p:ext uri="{BB962C8B-B14F-4D97-AF65-F5344CB8AC3E}">
        <p14:creationId xmlns:p14="http://schemas.microsoft.com/office/powerpoint/2010/main" val="1324146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7FAA-8801-A508-0DAC-B569E3DEFAC1}"/>
              </a:ext>
            </a:extLst>
          </p:cNvPr>
          <p:cNvSpPr>
            <a:spLocks noGrp="1"/>
          </p:cNvSpPr>
          <p:nvPr>
            <p:ph type="title"/>
          </p:nvPr>
        </p:nvSpPr>
        <p:spPr>
          <a:xfrm>
            <a:off x="640080" y="457201"/>
            <a:ext cx="10936224" cy="955964"/>
          </a:xfrm>
        </p:spPr>
        <p:txBody>
          <a:bodyPr/>
          <a:lstStyle/>
          <a:p>
            <a:r>
              <a:rPr lang="en-US" sz="3600" dirty="0"/>
              <a:t>Low fidelity wireframes</a:t>
            </a:r>
            <a:endParaRPr lang="en-IN" sz="3600" dirty="0"/>
          </a:p>
        </p:txBody>
      </p:sp>
      <p:sp>
        <p:nvSpPr>
          <p:cNvPr id="5" name="Slide Number Placeholder 4">
            <a:extLst>
              <a:ext uri="{FF2B5EF4-FFF2-40B4-BE49-F238E27FC236}">
                <a16:creationId xmlns:a16="http://schemas.microsoft.com/office/drawing/2014/main" id="{7F6EA1A8-0291-B25C-3AE8-A3A128981AE7}"/>
              </a:ext>
            </a:extLst>
          </p:cNvPr>
          <p:cNvSpPr>
            <a:spLocks noGrp="1"/>
          </p:cNvSpPr>
          <p:nvPr>
            <p:ph type="sldNum" sz="quarter" idx="12"/>
          </p:nvPr>
        </p:nvSpPr>
        <p:spPr/>
        <p:txBody>
          <a:bodyPr/>
          <a:lstStyle/>
          <a:p>
            <a:fld id="{BC0F0449-EF10-3E4D-894D-3DE10CF4206D}" type="slidenum">
              <a:rPr lang="en-US" smtClean="0"/>
              <a:t>35</a:t>
            </a:fld>
            <a:endParaRPr lang="en-US" dirty="0"/>
          </a:p>
        </p:txBody>
      </p:sp>
      <p:pic>
        <p:nvPicPr>
          <p:cNvPr id="6" name="Picture 5">
            <a:extLst>
              <a:ext uri="{FF2B5EF4-FFF2-40B4-BE49-F238E27FC236}">
                <a16:creationId xmlns:a16="http://schemas.microsoft.com/office/drawing/2014/main" id="{8C9AE8C6-7094-0426-A60C-4F657FE61D44}"/>
              </a:ext>
            </a:extLst>
          </p:cNvPr>
          <p:cNvPicPr>
            <a:picLocks noChangeAspect="1"/>
          </p:cNvPicPr>
          <p:nvPr/>
        </p:nvPicPr>
        <p:blipFill>
          <a:blip r:embed="rId2"/>
          <a:stretch>
            <a:fillRect/>
          </a:stretch>
        </p:blipFill>
        <p:spPr>
          <a:xfrm>
            <a:off x="1574157" y="1527858"/>
            <a:ext cx="9051401" cy="4606724"/>
          </a:xfrm>
          <a:prstGeom prst="rect">
            <a:avLst/>
          </a:prstGeom>
        </p:spPr>
      </p:pic>
    </p:spTree>
    <p:extLst>
      <p:ext uri="{BB962C8B-B14F-4D97-AF65-F5344CB8AC3E}">
        <p14:creationId xmlns:p14="http://schemas.microsoft.com/office/powerpoint/2010/main" val="4271875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5BA1-CE0D-DEFC-3748-C22D9F237B35}"/>
              </a:ext>
            </a:extLst>
          </p:cNvPr>
          <p:cNvSpPr>
            <a:spLocks noGrp="1"/>
          </p:cNvSpPr>
          <p:nvPr>
            <p:ph type="title"/>
          </p:nvPr>
        </p:nvSpPr>
        <p:spPr>
          <a:xfrm>
            <a:off x="640080" y="457200"/>
            <a:ext cx="10936224" cy="623455"/>
          </a:xfrm>
        </p:spPr>
        <p:txBody>
          <a:bodyPr/>
          <a:lstStyle/>
          <a:p>
            <a:r>
              <a:rPr lang="en-US" sz="3600" dirty="0"/>
              <a:t>High Fidelity wireframes</a:t>
            </a:r>
            <a:endParaRPr lang="en-IN" sz="3600" dirty="0"/>
          </a:p>
        </p:txBody>
      </p:sp>
      <p:sp>
        <p:nvSpPr>
          <p:cNvPr id="5" name="Slide Number Placeholder 4">
            <a:extLst>
              <a:ext uri="{FF2B5EF4-FFF2-40B4-BE49-F238E27FC236}">
                <a16:creationId xmlns:a16="http://schemas.microsoft.com/office/drawing/2014/main" id="{30781391-F0FA-504E-EE84-64A5A9564744}"/>
              </a:ext>
            </a:extLst>
          </p:cNvPr>
          <p:cNvSpPr>
            <a:spLocks noGrp="1"/>
          </p:cNvSpPr>
          <p:nvPr>
            <p:ph type="sldNum" sz="quarter" idx="12"/>
          </p:nvPr>
        </p:nvSpPr>
        <p:spPr/>
        <p:txBody>
          <a:bodyPr/>
          <a:lstStyle/>
          <a:p>
            <a:fld id="{BC0F0449-EF10-3E4D-894D-3DE10CF4206D}" type="slidenum">
              <a:rPr lang="en-US" smtClean="0"/>
              <a:t>36</a:t>
            </a:fld>
            <a:endParaRPr lang="en-US" dirty="0"/>
          </a:p>
        </p:txBody>
      </p:sp>
      <p:pic>
        <p:nvPicPr>
          <p:cNvPr id="10" name="Content Placeholder 9">
            <a:extLst>
              <a:ext uri="{FF2B5EF4-FFF2-40B4-BE49-F238E27FC236}">
                <a16:creationId xmlns:a16="http://schemas.microsoft.com/office/drawing/2014/main" id="{7D2B714B-2A0B-59E5-71FA-FF9819AC51C2}"/>
              </a:ext>
            </a:extLst>
          </p:cNvPr>
          <p:cNvPicPr>
            <a:picLocks noGrp="1" noChangeAspect="1"/>
          </p:cNvPicPr>
          <p:nvPr>
            <p:ph idx="1"/>
          </p:nvPr>
        </p:nvPicPr>
        <p:blipFill>
          <a:blip r:embed="rId2"/>
          <a:stretch>
            <a:fillRect/>
          </a:stretch>
        </p:blipFill>
        <p:spPr>
          <a:xfrm>
            <a:off x="1396180" y="1174173"/>
            <a:ext cx="9275283" cy="5144077"/>
          </a:xfrm>
        </p:spPr>
      </p:pic>
    </p:spTree>
    <p:extLst>
      <p:ext uri="{BB962C8B-B14F-4D97-AF65-F5344CB8AC3E}">
        <p14:creationId xmlns:p14="http://schemas.microsoft.com/office/powerpoint/2010/main" val="4195166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5BA1-CE0D-DEFC-3748-C22D9F237B35}"/>
              </a:ext>
            </a:extLst>
          </p:cNvPr>
          <p:cNvSpPr>
            <a:spLocks noGrp="1"/>
          </p:cNvSpPr>
          <p:nvPr>
            <p:ph type="title"/>
          </p:nvPr>
        </p:nvSpPr>
        <p:spPr>
          <a:xfrm>
            <a:off x="640080" y="457201"/>
            <a:ext cx="10936224" cy="706582"/>
          </a:xfrm>
        </p:spPr>
        <p:txBody>
          <a:bodyPr/>
          <a:lstStyle/>
          <a:p>
            <a:r>
              <a:rPr lang="en-US" sz="3600" dirty="0"/>
              <a:t>High Fidelity wireframes</a:t>
            </a:r>
            <a:endParaRPr lang="en-IN" sz="3600" dirty="0"/>
          </a:p>
        </p:txBody>
      </p:sp>
      <p:sp>
        <p:nvSpPr>
          <p:cNvPr id="5" name="Slide Number Placeholder 4">
            <a:extLst>
              <a:ext uri="{FF2B5EF4-FFF2-40B4-BE49-F238E27FC236}">
                <a16:creationId xmlns:a16="http://schemas.microsoft.com/office/drawing/2014/main" id="{30781391-F0FA-504E-EE84-64A5A9564744}"/>
              </a:ext>
            </a:extLst>
          </p:cNvPr>
          <p:cNvSpPr>
            <a:spLocks noGrp="1"/>
          </p:cNvSpPr>
          <p:nvPr>
            <p:ph type="sldNum" sz="quarter" idx="12"/>
          </p:nvPr>
        </p:nvSpPr>
        <p:spPr/>
        <p:txBody>
          <a:bodyPr/>
          <a:lstStyle/>
          <a:p>
            <a:fld id="{BC0F0449-EF10-3E4D-894D-3DE10CF4206D}" type="slidenum">
              <a:rPr lang="en-US" smtClean="0"/>
              <a:t>37</a:t>
            </a:fld>
            <a:endParaRPr lang="en-US" dirty="0"/>
          </a:p>
        </p:txBody>
      </p:sp>
      <p:pic>
        <p:nvPicPr>
          <p:cNvPr id="10" name="Content Placeholder 9">
            <a:extLst>
              <a:ext uri="{FF2B5EF4-FFF2-40B4-BE49-F238E27FC236}">
                <a16:creationId xmlns:a16="http://schemas.microsoft.com/office/drawing/2014/main" id="{D34B012F-903F-B68F-A8E9-A32DD1BB9E2E}"/>
              </a:ext>
            </a:extLst>
          </p:cNvPr>
          <p:cNvPicPr>
            <a:picLocks noGrp="1" noChangeAspect="1"/>
          </p:cNvPicPr>
          <p:nvPr>
            <p:ph idx="1"/>
          </p:nvPr>
        </p:nvPicPr>
        <p:blipFill>
          <a:blip r:embed="rId2"/>
          <a:stretch>
            <a:fillRect/>
          </a:stretch>
        </p:blipFill>
        <p:spPr>
          <a:xfrm>
            <a:off x="1361208" y="1246909"/>
            <a:ext cx="9518073" cy="5071341"/>
          </a:xfrm>
        </p:spPr>
      </p:pic>
    </p:spTree>
    <p:extLst>
      <p:ext uri="{BB962C8B-B14F-4D97-AF65-F5344CB8AC3E}">
        <p14:creationId xmlns:p14="http://schemas.microsoft.com/office/powerpoint/2010/main" val="3077139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5BA1-CE0D-DEFC-3748-C22D9F237B35}"/>
              </a:ext>
            </a:extLst>
          </p:cNvPr>
          <p:cNvSpPr>
            <a:spLocks noGrp="1"/>
          </p:cNvSpPr>
          <p:nvPr>
            <p:ph type="title"/>
          </p:nvPr>
        </p:nvSpPr>
        <p:spPr>
          <a:xfrm>
            <a:off x="640080" y="457200"/>
            <a:ext cx="10936224" cy="602673"/>
          </a:xfrm>
        </p:spPr>
        <p:txBody>
          <a:bodyPr/>
          <a:lstStyle/>
          <a:p>
            <a:r>
              <a:rPr lang="en-US" sz="3600" dirty="0"/>
              <a:t>Style Guide</a:t>
            </a:r>
            <a:endParaRPr lang="en-IN" sz="3600" dirty="0"/>
          </a:p>
        </p:txBody>
      </p:sp>
      <p:sp>
        <p:nvSpPr>
          <p:cNvPr id="5" name="Slide Number Placeholder 4">
            <a:extLst>
              <a:ext uri="{FF2B5EF4-FFF2-40B4-BE49-F238E27FC236}">
                <a16:creationId xmlns:a16="http://schemas.microsoft.com/office/drawing/2014/main" id="{30781391-F0FA-504E-EE84-64A5A9564744}"/>
              </a:ext>
            </a:extLst>
          </p:cNvPr>
          <p:cNvSpPr>
            <a:spLocks noGrp="1"/>
          </p:cNvSpPr>
          <p:nvPr>
            <p:ph type="sldNum" sz="quarter" idx="12"/>
          </p:nvPr>
        </p:nvSpPr>
        <p:spPr/>
        <p:txBody>
          <a:bodyPr/>
          <a:lstStyle/>
          <a:p>
            <a:fld id="{BC0F0449-EF10-3E4D-894D-3DE10CF4206D}" type="slidenum">
              <a:rPr lang="en-US" smtClean="0"/>
              <a:t>38</a:t>
            </a:fld>
            <a:endParaRPr lang="en-US" dirty="0"/>
          </a:p>
        </p:txBody>
      </p:sp>
      <p:pic>
        <p:nvPicPr>
          <p:cNvPr id="4" name="Picture 3">
            <a:extLst>
              <a:ext uri="{FF2B5EF4-FFF2-40B4-BE49-F238E27FC236}">
                <a16:creationId xmlns:a16="http://schemas.microsoft.com/office/drawing/2014/main" id="{225DB20B-0798-E42D-CCED-D47E44D9B701}"/>
              </a:ext>
            </a:extLst>
          </p:cNvPr>
          <p:cNvPicPr>
            <a:picLocks noChangeAspect="1"/>
          </p:cNvPicPr>
          <p:nvPr/>
        </p:nvPicPr>
        <p:blipFill>
          <a:blip r:embed="rId2"/>
          <a:stretch>
            <a:fillRect/>
          </a:stretch>
        </p:blipFill>
        <p:spPr>
          <a:xfrm>
            <a:off x="1493866" y="1925277"/>
            <a:ext cx="1654579" cy="4298542"/>
          </a:xfrm>
          <a:prstGeom prst="rect">
            <a:avLst/>
          </a:prstGeom>
        </p:spPr>
      </p:pic>
      <p:pic>
        <p:nvPicPr>
          <p:cNvPr id="7" name="Picture 6">
            <a:extLst>
              <a:ext uri="{FF2B5EF4-FFF2-40B4-BE49-F238E27FC236}">
                <a16:creationId xmlns:a16="http://schemas.microsoft.com/office/drawing/2014/main" id="{8BE785EE-ED5C-C04B-FEA2-F7C1D43C1197}"/>
              </a:ext>
            </a:extLst>
          </p:cNvPr>
          <p:cNvPicPr>
            <a:picLocks noChangeAspect="1"/>
          </p:cNvPicPr>
          <p:nvPr/>
        </p:nvPicPr>
        <p:blipFill>
          <a:blip r:embed="rId3"/>
          <a:stretch>
            <a:fillRect/>
          </a:stretch>
        </p:blipFill>
        <p:spPr>
          <a:xfrm>
            <a:off x="3928872" y="1923190"/>
            <a:ext cx="4358640" cy="2689860"/>
          </a:xfrm>
          <a:prstGeom prst="rect">
            <a:avLst/>
          </a:prstGeom>
        </p:spPr>
      </p:pic>
      <p:sp>
        <p:nvSpPr>
          <p:cNvPr id="8" name="TextBox 7">
            <a:extLst>
              <a:ext uri="{FF2B5EF4-FFF2-40B4-BE49-F238E27FC236}">
                <a16:creationId xmlns:a16="http://schemas.microsoft.com/office/drawing/2014/main" id="{AA3073D8-8040-CF21-CD76-B9D027442923}"/>
              </a:ext>
            </a:extLst>
          </p:cNvPr>
          <p:cNvSpPr txBox="1"/>
          <p:nvPr/>
        </p:nvSpPr>
        <p:spPr>
          <a:xfrm>
            <a:off x="1493866" y="1307909"/>
            <a:ext cx="1654579" cy="369332"/>
          </a:xfrm>
          <a:prstGeom prst="rect">
            <a:avLst/>
          </a:prstGeom>
          <a:noFill/>
        </p:spPr>
        <p:txBody>
          <a:bodyPr wrap="square" rtlCol="0">
            <a:spAutoFit/>
          </a:bodyPr>
          <a:lstStyle/>
          <a:p>
            <a:pPr algn="ctr"/>
            <a:r>
              <a:rPr lang="en-US" b="1" dirty="0">
                <a:solidFill>
                  <a:schemeClr val="accent6">
                    <a:lumMod val="75000"/>
                  </a:schemeClr>
                </a:solidFill>
              </a:rPr>
              <a:t>Colors</a:t>
            </a:r>
            <a:endParaRPr lang="en-IN" b="1" dirty="0">
              <a:solidFill>
                <a:schemeClr val="accent6">
                  <a:lumMod val="75000"/>
                </a:schemeClr>
              </a:solidFill>
            </a:endParaRPr>
          </a:p>
        </p:txBody>
      </p:sp>
      <p:sp>
        <p:nvSpPr>
          <p:cNvPr id="9" name="TextBox 8">
            <a:extLst>
              <a:ext uri="{FF2B5EF4-FFF2-40B4-BE49-F238E27FC236}">
                <a16:creationId xmlns:a16="http://schemas.microsoft.com/office/drawing/2014/main" id="{89F89A4D-2C0C-9735-2196-6F7065173DBA}"/>
              </a:ext>
            </a:extLst>
          </p:cNvPr>
          <p:cNvSpPr txBox="1"/>
          <p:nvPr/>
        </p:nvSpPr>
        <p:spPr>
          <a:xfrm>
            <a:off x="3928872" y="1307909"/>
            <a:ext cx="4358640" cy="369332"/>
          </a:xfrm>
          <a:prstGeom prst="rect">
            <a:avLst/>
          </a:prstGeom>
          <a:noFill/>
        </p:spPr>
        <p:txBody>
          <a:bodyPr wrap="square" rtlCol="0">
            <a:spAutoFit/>
          </a:bodyPr>
          <a:lstStyle/>
          <a:p>
            <a:pPr algn="ctr"/>
            <a:r>
              <a:rPr lang="en-US" b="1" dirty="0">
                <a:solidFill>
                  <a:schemeClr val="accent6">
                    <a:lumMod val="75000"/>
                  </a:schemeClr>
                </a:solidFill>
              </a:rPr>
              <a:t>Icons</a:t>
            </a:r>
            <a:endParaRPr lang="en-IN" b="1" dirty="0">
              <a:solidFill>
                <a:schemeClr val="accent6">
                  <a:lumMod val="75000"/>
                </a:schemeClr>
              </a:solidFill>
            </a:endParaRPr>
          </a:p>
        </p:txBody>
      </p:sp>
      <p:sp>
        <p:nvSpPr>
          <p:cNvPr id="10" name="TextBox 9">
            <a:extLst>
              <a:ext uri="{FF2B5EF4-FFF2-40B4-BE49-F238E27FC236}">
                <a16:creationId xmlns:a16="http://schemas.microsoft.com/office/drawing/2014/main" id="{9FA096FD-F7B7-A716-21DC-AC8FB4E2481D}"/>
              </a:ext>
            </a:extLst>
          </p:cNvPr>
          <p:cNvSpPr txBox="1"/>
          <p:nvPr/>
        </p:nvSpPr>
        <p:spPr>
          <a:xfrm>
            <a:off x="8884227" y="1307909"/>
            <a:ext cx="2234045" cy="369332"/>
          </a:xfrm>
          <a:prstGeom prst="rect">
            <a:avLst/>
          </a:prstGeom>
          <a:noFill/>
        </p:spPr>
        <p:txBody>
          <a:bodyPr wrap="square" rtlCol="0">
            <a:spAutoFit/>
          </a:bodyPr>
          <a:lstStyle/>
          <a:p>
            <a:pPr algn="ctr"/>
            <a:r>
              <a:rPr lang="en-US" b="1" dirty="0">
                <a:solidFill>
                  <a:schemeClr val="accent6">
                    <a:lumMod val="75000"/>
                  </a:schemeClr>
                </a:solidFill>
              </a:rPr>
              <a:t>Font</a:t>
            </a:r>
            <a:endParaRPr lang="en-IN" b="1" dirty="0">
              <a:solidFill>
                <a:schemeClr val="accent6">
                  <a:lumMod val="75000"/>
                </a:schemeClr>
              </a:solidFill>
            </a:endParaRPr>
          </a:p>
        </p:txBody>
      </p:sp>
      <p:sp>
        <p:nvSpPr>
          <p:cNvPr id="11" name="TextBox 10">
            <a:extLst>
              <a:ext uri="{FF2B5EF4-FFF2-40B4-BE49-F238E27FC236}">
                <a16:creationId xmlns:a16="http://schemas.microsoft.com/office/drawing/2014/main" id="{5809142E-CB2B-1BDC-65C7-A89BB28C1991}"/>
              </a:ext>
            </a:extLst>
          </p:cNvPr>
          <p:cNvSpPr txBox="1"/>
          <p:nvPr/>
        </p:nvSpPr>
        <p:spPr>
          <a:xfrm>
            <a:off x="8884227" y="2067791"/>
            <a:ext cx="2234046" cy="1384995"/>
          </a:xfrm>
          <a:prstGeom prst="rect">
            <a:avLst/>
          </a:prstGeom>
          <a:noFill/>
        </p:spPr>
        <p:txBody>
          <a:bodyPr wrap="square" rtlCol="0">
            <a:spAutoFit/>
          </a:bodyPr>
          <a:lstStyle/>
          <a:p>
            <a:r>
              <a:rPr lang="en-US" sz="1600" b="1" dirty="0">
                <a:solidFill>
                  <a:srgbClr val="002060"/>
                </a:solidFill>
              </a:rPr>
              <a:t>Font: </a:t>
            </a:r>
            <a:r>
              <a:rPr lang="en-US" sz="1600" dirty="0"/>
              <a:t>Regular and Medium.</a:t>
            </a:r>
          </a:p>
          <a:p>
            <a:endParaRPr lang="en-US" sz="1600" dirty="0"/>
          </a:p>
          <a:p>
            <a:r>
              <a:rPr lang="en-US" b="1" dirty="0">
                <a:solidFill>
                  <a:srgbClr val="002060"/>
                </a:solidFill>
              </a:rPr>
              <a:t>Font sizes</a:t>
            </a:r>
            <a:r>
              <a:rPr lang="en-US" dirty="0"/>
              <a:t>: 10, 14, 16, 20, 24 and 36</a:t>
            </a:r>
            <a:endParaRPr lang="en-IN" dirty="0"/>
          </a:p>
        </p:txBody>
      </p:sp>
    </p:spTree>
    <p:extLst>
      <p:ext uri="{BB962C8B-B14F-4D97-AF65-F5344CB8AC3E}">
        <p14:creationId xmlns:p14="http://schemas.microsoft.com/office/powerpoint/2010/main" val="1000947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C5B5-1B01-AF0B-6D92-9DDC58AE89F0}"/>
              </a:ext>
            </a:extLst>
          </p:cNvPr>
          <p:cNvSpPr>
            <a:spLocks noGrp="1"/>
          </p:cNvSpPr>
          <p:nvPr>
            <p:ph type="title"/>
          </p:nvPr>
        </p:nvSpPr>
        <p:spPr>
          <a:xfrm>
            <a:off x="640080" y="457201"/>
            <a:ext cx="10936224" cy="592282"/>
          </a:xfrm>
        </p:spPr>
        <p:txBody>
          <a:bodyPr/>
          <a:lstStyle/>
          <a:p>
            <a:r>
              <a:rPr lang="en-US" sz="3600" dirty="0"/>
              <a:t>Final UI</a:t>
            </a:r>
            <a:endParaRPr lang="en-IN" sz="3600" dirty="0"/>
          </a:p>
        </p:txBody>
      </p:sp>
      <p:sp>
        <p:nvSpPr>
          <p:cNvPr id="5" name="Slide Number Placeholder 4">
            <a:extLst>
              <a:ext uri="{FF2B5EF4-FFF2-40B4-BE49-F238E27FC236}">
                <a16:creationId xmlns:a16="http://schemas.microsoft.com/office/drawing/2014/main" id="{F756C951-6A48-1730-615C-5E5A2512F164}"/>
              </a:ext>
            </a:extLst>
          </p:cNvPr>
          <p:cNvSpPr>
            <a:spLocks noGrp="1"/>
          </p:cNvSpPr>
          <p:nvPr>
            <p:ph type="sldNum" sz="quarter" idx="12"/>
          </p:nvPr>
        </p:nvSpPr>
        <p:spPr/>
        <p:txBody>
          <a:bodyPr/>
          <a:lstStyle/>
          <a:p>
            <a:fld id="{BC0F0449-EF10-3E4D-894D-3DE10CF4206D}" type="slidenum">
              <a:rPr lang="en-US" smtClean="0"/>
              <a:t>39</a:t>
            </a:fld>
            <a:endParaRPr lang="en-US" dirty="0"/>
          </a:p>
        </p:txBody>
      </p:sp>
      <p:pic>
        <p:nvPicPr>
          <p:cNvPr id="7" name="Picture 6">
            <a:extLst>
              <a:ext uri="{FF2B5EF4-FFF2-40B4-BE49-F238E27FC236}">
                <a16:creationId xmlns:a16="http://schemas.microsoft.com/office/drawing/2014/main" id="{51D617E0-C8F6-25C2-AAE1-49B229BE4F13}"/>
              </a:ext>
            </a:extLst>
          </p:cNvPr>
          <p:cNvPicPr>
            <a:picLocks noChangeAspect="1"/>
          </p:cNvPicPr>
          <p:nvPr/>
        </p:nvPicPr>
        <p:blipFill>
          <a:blip r:embed="rId2"/>
          <a:stretch>
            <a:fillRect/>
          </a:stretch>
        </p:blipFill>
        <p:spPr>
          <a:xfrm>
            <a:off x="1494282" y="1466157"/>
            <a:ext cx="9227820" cy="4777740"/>
          </a:xfrm>
          <a:prstGeom prst="rect">
            <a:avLst/>
          </a:prstGeom>
        </p:spPr>
      </p:pic>
    </p:spTree>
    <p:extLst>
      <p:ext uri="{BB962C8B-B14F-4D97-AF65-F5344CB8AC3E}">
        <p14:creationId xmlns:p14="http://schemas.microsoft.com/office/powerpoint/2010/main" val="335932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1EE1-BBEB-812A-84A5-4788A11C0AEC}"/>
              </a:ext>
            </a:extLst>
          </p:cNvPr>
          <p:cNvSpPr>
            <a:spLocks noGrp="1"/>
          </p:cNvSpPr>
          <p:nvPr>
            <p:ph type="title"/>
          </p:nvPr>
        </p:nvSpPr>
        <p:spPr>
          <a:xfrm>
            <a:off x="838200" y="429719"/>
            <a:ext cx="10515600" cy="823595"/>
          </a:xfrm>
        </p:spPr>
        <p:txBody>
          <a:bodyPr/>
          <a:lstStyle/>
          <a:p>
            <a:pPr algn="ctr"/>
            <a:r>
              <a:rPr lang="en-US" sz="3600" dirty="0"/>
              <a:t>TARGET AUDIENCE</a:t>
            </a:r>
            <a:endParaRPr lang="en-IN" sz="3600" dirty="0"/>
          </a:p>
        </p:txBody>
      </p:sp>
      <p:sp>
        <p:nvSpPr>
          <p:cNvPr id="4" name="Slide Number Placeholder 3">
            <a:extLst>
              <a:ext uri="{FF2B5EF4-FFF2-40B4-BE49-F238E27FC236}">
                <a16:creationId xmlns:a16="http://schemas.microsoft.com/office/drawing/2014/main" id="{25BB2DF8-A7BC-8AEF-7E89-CCEE80641163}"/>
              </a:ext>
            </a:extLst>
          </p:cNvPr>
          <p:cNvSpPr>
            <a:spLocks noGrp="1"/>
          </p:cNvSpPr>
          <p:nvPr>
            <p:ph type="sldNum" sz="quarter" idx="12"/>
          </p:nvPr>
        </p:nvSpPr>
        <p:spPr/>
        <p:txBody>
          <a:bodyPr/>
          <a:lstStyle/>
          <a:p>
            <a:fld id="{BC0F0449-EF10-3E4D-894D-3DE10CF4206D}" type="slidenum">
              <a:rPr lang="en-US" smtClean="0"/>
              <a:t>4</a:t>
            </a:fld>
            <a:endParaRPr lang="en-US" dirty="0"/>
          </a:p>
        </p:txBody>
      </p:sp>
      <p:sp>
        <p:nvSpPr>
          <p:cNvPr id="5" name="TextBox 4">
            <a:extLst>
              <a:ext uri="{FF2B5EF4-FFF2-40B4-BE49-F238E27FC236}">
                <a16:creationId xmlns:a16="http://schemas.microsoft.com/office/drawing/2014/main" id="{55C008E8-1AAF-D933-B55E-01FCAC930985}"/>
              </a:ext>
            </a:extLst>
          </p:cNvPr>
          <p:cNvSpPr txBox="1"/>
          <p:nvPr/>
        </p:nvSpPr>
        <p:spPr>
          <a:xfrm>
            <a:off x="838200" y="1626967"/>
            <a:ext cx="10398760" cy="4801314"/>
          </a:xfrm>
          <a:prstGeom prst="rect">
            <a:avLst/>
          </a:prstGeom>
          <a:noFill/>
        </p:spPr>
        <p:txBody>
          <a:bodyPr wrap="square" rtlCol="0">
            <a:spAutoFit/>
          </a:bodyPr>
          <a:lstStyle/>
          <a:p>
            <a:pPr algn="l">
              <a:buFont typeface="+mj-lt"/>
              <a:buAutoNum type="arabicPeriod"/>
            </a:pPr>
            <a:r>
              <a:rPr lang="en-US" b="1" i="0" dirty="0">
                <a:solidFill>
                  <a:schemeClr val="accent4">
                    <a:lumMod val="50000"/>
                  </a:schemeClr>
                </a:solidFill>
                <a:effectLst/>
                <a:latin typeface="Söhne"/>
              </a:rPr>
              <a:t>Fitness Enthusiasts:</a:t>
            </a:r>
            <a:endParaRPr lang="en-US" b="0" i="0" dirty="0">
              <a:solidFill>
                <a:schemeClr val="accent4">
                  <a:lumMod val="50000"/>
                </a:schemeClr>
              </a:solidFill>
              <a:effectLst/>
              <a:latin typeface="Söhne"/>
            </a:endParaRPr>
          </a:p>
          <a:p>
            <a:pPr marL="742950" lvl="1" indent="-285750" algn="l">
              <a:buFont typeface="+mj-lt"/>
              <a:buAutoNum type="arabicPeriod"/>
            </a:pPr>
            <a:r>
              <a:rPr lang="en-US" b="0" i="0" dirty="0">
                <a:solidFill>
                  <a:srgbClr val="374151"/>
                </a:solidFill>
                <a:effectLst/>
                <a:latin typeface="Söhne"/>
              </a:rPr>
              <a:t>Individuals who are dedicated to maintaining an active and healthy lifestyle.</a:t>
            </a:r>
          </a:p>
          <a:p>
            <a:pPr marL="742950" lvl="1" indent="-285750" algn="l">
              <a:buFont typeface="+mj-lt"/>
              <a:buAutoNum type="arabicPeriod"/>
            </a:pPr>
            <a:r>
              <a:rPr lang="en-US" b="0" i="0" dirty="0">
                <a:solidFill>
                  <a:srgbClr val="374151"/>
                </a:solidFill>
                <a:effectLst/>
                <a:latin typeface="Söhne"/>
              </a:rPr>
              <a:t>They may include gym-goers, runners, cyclists, and other athletes.</a:t>
            </a:r>
          </a:p>
          <a:p>
            <a:pPr marL="742950" lvl="1" indent="-285750" algn="l">
              <a:buFont typeface="+mj-lt"/>
              <a:buAutoNum type="arabicPeriod"/>
            </a:pPr>
            <a:r>
              <a:rPr lang="en-US" b="0" i="0" dirty="0">
                <a:solidFill>
                  <a:srgbClr val="374151"/>
                </a:solidFill>
                <a:effectLst/>
                <a:latin typeface="Söhne"/>
              </a:rPr>
              <a:t>They seek detailed tracking of their workouts, progress, and performance metrics.</a:t>
            </a:r>
          </a:p>
          <a:p>
            <a:pPr algn="l">
              <a:buFont typeface="+mj-lt"/>
              <a:buAutoNum type="arabicPeriod"/>
            </a:pPr>
            <a:r>
              <a:rPr lang="en-US" b="1" i="0" dirty="0">
                <a:solidFill>
                  <a:schemeClr val="accent4">
                    <a:lumMod val="50000"/>
                  </a:schemeClr>
                </a:solidFill>
                <a:effectLst/>
                <a:latin typeface="Söhne"/>
              </a:rPr>
              <a:t>Casual Exercisers:</a:t>
            </a:r>
            <a:endParaRPr lang="en-US" b="0" i="0" dirty="0">
              <a:solidFill>
                <a:schemeClr val="accent4">
                  <a:lumMod val="50000"/>
                </a:schemeClr>
              </a:solidFill>
              <a:effectLst/>
              <a:latin typeface="Söhne"/>
            </a:endParaRPr>
          </a:p>
          <a:p>
            <a:pPr marL="742950" lvl="1" indent="-285750" algn="l">
              <a:buFont typeface="+mj-lt"/>
              <a:buAutoNum type="arabicPeriod"/>
            </a:pPr>
            <a:r>
              <a:rPr lang="en-US" b="0" i="0" dirty="0">
                <a:solidFill>
                  <a:srgbClr val="374151"/>
                </a:solidFill>
                <a:effectLst/>
                <a:latin typeface="Söhne"/>
              </a:rPr>
              <a:t>People who engage in physical activity periodically to stay fit but are not hardcore fitness enthusiasts.</a:t>
            </a:r>
          </a:p>
          <a:p>
            <a:pPr marL="742950" lvl="1" indent="-285750" algn="l">
              <a:buFont typeface="+mj-lt"/>
              <a:buAutoNum type="arabicPeriod"/>
            </a:pPr>
            <a:r>
              <a:rPr lang="en-US" b="0" i="0" dirty="0">
                <a:solidFill>
                  <a:srgbClr val="374151"/>
                </a:solidFill>
                <a:effectLst/>
                <a:latin typeface="Söhne"/>
              </a:rPr>
              <a:t>They may prefer simple and easy-to-use features for tracking their occasional workouts.</a:t>
            </a:r>
          </a:p>
          <a:p>
            <a:pPr algn="l">
              <a:buFont typeface="+mj-lt"/>
              <a:buAutoNum type="arabicPeriod"/>
            </a:pPr>
            <a:r>
              <a:rPr lang="en-US" b="1" i="0" dirty="0">
                <a:solidFill>
                  <a:schemeClr val="accent4">
                    <a:lumMod val="50000"/>
                  </a:schemeClr>
                </a:solidFill>
                <a:effectLst/>
                <a:latin typeface="Söhne"/>
              </a:rPr>
              <a:t>Seniors and Elderly Users:</a:t>
            </a:r>
            <a:endParaRPr lang="en-US" b="0" i="0" dirty="0">
              <a:solidFill>
                <a:schemeClr val="accent4">
                  <a:lumMod val="50000"/>
                </a:schemeClr>
              </a:solidFill>
              <a:effectLst/>
              <a:latin typeface="Söhne"/>
            </a:endParaRPr>
          </a:p>
          <a:p>
            <a:pPr marL="742950" lvl="1" indent="-285750" algn="l">
              <a:buFont typeface="+mj-lt"/>
              <a:buAutoNum type="arabicPeriod"/>
            </a:pPr>
            <a:r>
              <a:rPr lang="en-US" b="0" i="0" dirty="0">
                <a:solidFill>
                  <a:srgbClr val="374151"/>
                </a:solidFill>
                <a:effectLst/>
                <a:latin typeface="Söhne"/>
              </a:rPr>
              <a:t>Older individuals looking to maintain or improve their fitness as part of a healthy aging strategy.</a:t>
            </a:r>
          </a:p>
          <a:p>
            <a:pPr marL="742950" lvl="1" indent="-285750" algn="l">
              <a:buFont typeface="+mj-lt"/>
              <a:buAutoNum type="arabicPeriod"/>
            </a:pPr>
            <a:r>
              <a:rPr lang="en-US" b="0" i="0" dirty="0">
                <a:solidFill>
                  <a:srgbClr val="374151"/>
                </a:solidFill>
                <a:effectLst/>
                <a:latin typeface="Söhne"/>
              </a:rPr>
              <a:t>Accessibility features and simplified navigation will be crucial for this group.</a:t>
            </a:r>
          </a:p>
          <a:p>
            <a:pPr algn="l">
              <a:buFont typeface="+mj-lt"/>
              <a:buAutoNum type="arabicPeriod"/>
            </a:pPr>
            <a:r>
              <a:rPr lang="en-US" b="1" i="0" dirty="0">
                <a:solidFill>
                  <a:schemeClr val="accent4">
                    <a:lumMod val="50000"/>
                  </a:schemeClr>
                </a:solidFill>
                <a:effectLst/>
                <a:latin typeface="Söhne"/>
              </a:rPr>
              <a:t>Individuals with Health Conditions:</a:t>
            </a:r>
            <a:endParaRPr lang="en-US" b="0" i="0" dirty="0">
              <a:solidFill>
                <a:schemeClr val="accent4">
                  <a:lumMod val="50000"/>
                </a:schemeClr>
              </a:solidFill>
              <a:effectLst/>
              <a:latin typeface="Söhne"/>
            </a:endParaRPr>
          </a:p>
          <a:p>
            <a:pPr marL="742950" lvl="1" indent="-285750" algn="l">
              <a:buFont typeface="+mj-lt"/>
              <a:buAutoNum type="arabicPeriod"/>
            </a:pPr>
            <a:r>
              <a:rPr lang="en-US" b="0" i="0" dirty="0">
                <a:solidFill>
                  <a:srgbClr val="374151"/>
                </a:solidFill>
                <a:effectLst/>
                <a:latin typeface="Söhne"/>
              </a:rPr>
              <a:t>People with specific health conditions like diabetes, heart disease, or obesity.</a:t>
            </a:r>
          </a:p>
          <a:p>
            <a:pPr marL="742950" lvl="1" indent="-285750" algn="l">
              <a:buFont typeface="+mj-lt"/>
              <a:buAutoNum type="arabicPeriod"/>
            </a:pPr>
            <a:r>
              <a:rPr lang="en-US" b="0" i="0" dirty="0">
                <a:solidFill>
                  <a:srgbClr val="374151"/>
                </a:solidFill>
                <a:effectLst/>
                <a:latin typeface="Söhne"/>
              </a:rPr>
              <a:t>They require tailored fitness and health tracking to manage their conditions effectively.</a:t>
            </a:r>
          </a:p>
          <a:p>
            <a:pPr algn="l">
              <a:buFont typeface="+mj-lt"/>
              <a:buAutoNum type="arabicPeriod"/>
            </a:pPr>
            <a:r>
              <a:rPr lang="en-US" b="1" i="0" dirty="0">
                <a:solidFill>
                  <a:schemeClr val="accent4">
                    <a:lumMod val="50000"/>
                  </a:schemeClr>
                </a:solidFill>
                <a:effectLst/>
                <a:latin typeface="Söhne"/>
              </a:rPr>
              <a:t>People with Disabilities:</a:t>
            </a:r>
            <a:endParaRPr lang="en-US" b="0" i="0" dirty="0">
              <a:solidFill>
                <a:schemeClr val="accent4">
                  <a:lumMod val="50000"/>
                </a:schemeClr>
              </a:solidFill>
              <a:effectLst/>
              <a:latin typeface="Söhne"/>
            </a:endParaRPr>
          </a:p>
          <a:p>
            <a:pPr marL="742950" lvl="1" indent="-285750" algn="l">
              <a:buFont typeface="+mj-lt"/>
              <a:buAutoNum type="arabicPeriod"/>
            </a:pPr>
            <a:r>
              <a:rPr lang="en-US" b="0" i="0" dirty="0">
                <a:solidFill>
                  <a:srgbClr val="374151"/>
                </a:solidFill>
                <a:effectLst/>
                <a:latin typeface="Söhne"/>
              </a:rPr>
              <a:t>Individuals with various disabilities, including visual impairment, who want to stay active and monitor their fitness.</a:t>
            </a:r>
          </a:p>
          <a:p>
            <a:pPr marL="742950" lvl="1" indent="-285750" algn="l">
              <a:buFont typeface="+mj-lt"/>
              <a:buAutoNum type="arabicPeriod"/>
            </a:pPr>
            <a:r>
              <a:rPr lang="en-US" b="0" i="0" dirty="0">
                <a:solidFill>
                  <a:srgbClr val="374151"/>
                </a:solidFill>
                <a:effectLst/>
                <a:latin typeface="Söhne"/>
              </a:rPr>
              <a:t>Accessibility features and customizable options are essential for this group to use the app effectively.</a:t>
            </a:r>
          </a:p>
        </p:txBody>
      </p:sp>
    </p:spTree>
    <p:extLst>
      <p:ext uri="{BB962C8B-B14F-4D97-AF65-F5344CB8AC3E}">
        <p14:creationId xmlns:p14="http://schemas.microsoft.com/office/powerpoint/2010/main" val="2412771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C5B5-1B01-AF0B-6D92-9DDC58AE89F0}"/>
              </a:ext>
            </a:extLst>
          </p:cNvPr>
          <p:cNvSpPr>
            <a:spLocks noGrp="1"/>
          </p:cNvSpPr>
          <p:nvPr>
            <p:ph type="title"/>
          </p:nvPr>
        </p:nvSpPr>
        <p:spPr>
          <a:xfrm>
            <a:off x="640080" y="457201"/>
            <a:ext cx="10936224" cy="592282"/>
          </a:xfrm>
        </p:spPr>
        <p:txBody>
          <a:bodyPr/>
          <a:lstStyle/>
          <a:p>
            <a:r>
              <a:rPr lang="en-US" sz="3600" dirty="0"/>
              <a:t>Final UI</a:t>
            </a:r>
            <a:endParaRPr lang="en-IN" sz="3600" dirty="0"/>
          </a:p>
        </p:txBody>
      </p:sp>
      <p:sp>
        <p:nvSpPr>
          <p:cNvPr id="5" name="Slide Number Placeholder 4">
            <a:extLst>
              <a:ext uri="{FF2B5EF4-FFF2-40B4-BE49-F238E27FC236}">
                <a16:creationId xmlns:a16="http://schemas.microsoft.com/office/drawing/2014/main" id="{F756C951-6A48-1730-615C-5E5A2512F164}"/>
              </a:ext>
            </a:extLst>
          </p:cNvPr>
          <p:cNvSpPr>
            <a:spLocks noGrp="1"/>
          </p:cNvSpPr>
          <p:nvPr>
            <p:ph type="sldNum" sz="quarter" idx="12"/>
          </p:nvPr>
        </p:nvSpPr>
        <p:spPr/>
        <p:txBody>
          <a:bodyPr/>
          <a:lstStyle/>
          <a:p>
            <a:fld id="{BC0F0449-EF10-3E4D-894D-3DE10CF4206D}" type="slidenum">
              <a:rPr lang="en-US" smtClean="0"/>
              <a:t>40</a:t>
            </a:fld>
            <a:endParaRPr lang="en-US" dirty="0"/>
          </a:p>
        </p:txBody>
      </p:sp>
      <p:pic>
        <p:nvPicPr>
          <p:cNvPr id="7" name="Picture 6">
            <a:extLst>
              <a:ext uri="{FF2B5EF4-FFF2-40B4-BE49-F238E27FC236}">
                <a16:creationId xmlns:a16="http://schemas.microsoft.com/office/drawing/2014/main" id="{7EA52644-3193-BCC7-CFC4-888B5528E21F}"/>
              </a:ext>
            </a:extLst>
          </p:cNvPr>
          <p:cNvPicPr>
            <a:picLocks noChangeAspect="1"/>
          </p:cNvPicPr>
          <p:nvPr/>
        </p:nvPicPr>
        <p:blipFill>
          <a:blip r:embed="rId2"/>
          <a:stretch>
            <a:fillRect/>
          </a:stretch>
        </p:blipFill>
        <p:spPr>
          <a:xfrm>
            <a:off x="1509522" y="1519821"/>
            <a:ext cx="9197340" cy="4739640"/>
          </a:xfrm>
          <a:prstGeom prst="rect">
            <a:avLst/>
          </a:prstGeom>
        </p:spPr>
      </p:pic>
    </p:spTree>
    <p:extLst>
      <p:ext uri="{BB962C8B-B14F-4D97-AF65-F5344CB8AC3E}">
        <p14:creationId xmlns:p14="http://schemas.microsoft.com/office/powerpoint/2010/main" val="2944066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C5B5-1B01-AF0B-6D92-9DDC58AE89F0}"/>
              </a:ext>
            </a:extLst>
          </p:cNvPr>
          <p:cNvSpPr>
            <a:spLocks noGrp="1"/>
          </p:cNvSpPr>
          <p:nvPr>
            <p:ph type="title"/>
          </p:nvPr>
        </p:nvSpPr>
        <p:spPr>
          <a:xfrm>
            <a:off x="640080" y="457201"/>
            <a:ext cx="10936224" cy="592282"/>
          </a:xfrm>
        </p:spPr>
        <p:txBody>
          <a:bodyPr/>
          <a:lstStyle/>
          <a:p>
            <a:r>
              <a:rPr lang="en-US" sz="3600" dirty="0"/>
              <a:t>Final UI</a:t>
            </a:r>
            <a:endParaRPr lang="en-IN" sz="3600" dirty="0"/>
          </a:p>
        </p:txBody>
      </p:sp>
      <p:sp>
        <p:nvSpPr>
          <p:cNvPr id="5" name="Slide Number Placeholder 4">
            <a:extLst>
              <a:ext uri="{FF2B5EF4-FFF2-40B4-BE49-F238E27FC236}">
                <a16:creationId xmlns:a16="http://schemas.microsoft.com/office/drawing/2014/main" id="{F756C951-6A48-1730-615C-5E5A2512F164}"/>
              </a:ext>
            </a:extLst>
          </p:cNvPr>
          <p:cNvSpPr>
            <a:spLocks noGrp="1"/>
          </p:cNvSpPr>
          <p:nvPr>
            <p:ph type="sldNum" sz="quarter" idx="12"/>
          </p:nvPr>
        </p:nvSpPr>
        <p:spPr/>
        <p:txBody>
          <a:bodyPr/>
          <a:lstStyle/>
          <a:p>
            <a:fld id="{BC0F0449-EF10-3E4D-894D-3DE10CF4206D}" type="slidenum">
              <a:rPr lang="en-US" smtClean="0"/>
              <a:t>41</a:t>
            </a:fld>
            <a:endParaRPr lang="en-US" dirty="0"/>
          </a:p>
        </p:txBody>
      </p:sp>
      <p:pic>
        <p:nvPicPr>
          <p:cNvPr id="8" name="Picture 7">
            <a:extLst>
              <a:ext uri="{FF2B5EF4-FFF2-40B4-BE49-F238E27FC236}">
                <a16:creationId xmlns:a16="http://schemas.microsoft.com/office/drawing/2014/main" id="{2A5714F2-75C9-0A71-18FE-B15004477799}"/>
              </a:ext>
            </a:extLst>
          </p:cNvPr>
          <p:cNvPicPr>
            <a:picLocks noChangeAspect="1"/>
          </p:cNvPicPr>
          <p:nvPr/>
        </p:nvPicPr>
        <p:blipFill>
          <a:blip r:embed="rId2"/>
          <a:stretch>
            <a:fillRect/>
          </a:stretch>
        </p:blipFill>
        <p:spPr>
          <a:xfrm>
            <a:off x="1357122" y="1371310"/>
            <a:ext cx="9428865" cy="4861560"/>
          </a:xfrm>
          <a:prstGeom prst="rect">
            <a:avLst/>
          </a:prstGeom>
        </p:spPr>
      </p:pic>
    </p:spTree>
    <p:extLst>
      <p:ext uri="{BB962C8B-B14F-4D97-AF65-F5344CB8AC3E}">
        <p14:creationId xmlns:p14="http://schemas.microsoft.com/office/powerpoint/2010/main" val="2369650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C5B5-1B01-AF0B-6D92-9DDC58AE89F0}"/>
              </a:ext>
            </a:extLst>
          </p:cNvPr>
          <p:cNvSpPr>
            <a:spLocks noGrp="1"/>
          </p:cNvSpPr>
          <p:nvPr>
            <p:ph type="title"/>
          </p:nvPr>
        </p:nvSpPr>
        <p:spPr>
          <a:xfrm>
            <a:off x="640080" y="457201"/>
            <a:ext cx="10936224" cy="592282"/>
          </a:xfrm>
        </p:spPr>
        <p:txBody>
          <a:bodyPr/>
          <a:lstStyle/>
          <a:p>
            <a:r>
              <a:rPr lang="en-US" sz="3600" dirty="0"/>
              <a:t>Final UI</a:t>
            </a:r>
            <a:endParaRPr lang="en-IN" sz="3600" dirty="0"/>
          </a:p>
        </p:txBody>
      </p:sp>
      <p:sp>
        <p:nvSpPr>
          <p:cNvPr id="5" name="Slide Number Placeholder 4">
            <a:extLst>
              <a:ext uri="{FF2B5EF4-FFF2-40B4-BE49-F238E27FC236}">
                <a16:creationId xmlns:a16="http://schemas.microsoft.com/office/drawing/2014/main" id="{F756C951-6A48-1730-615C-5E5A2512F164}"/>
              </a:ext>
            </a:extLst>
          </p:cNvPr>
          <p:cNvSpPr>
            <a:spLocks noGrp="1"/>
          </p:cNvSpPr>
          <p:nvPr>
            <p:ph type="sldNum" sz="quarter" idx="12"/>
          </p:nvPr>
        </p:nvSpPr>
        <p:spPr/>
        <p:txBody>
          <a:bodyPr/>
          <a:lstStyle/>
          <a:p>
            <a:fld id="{BC0F0449-EF10-3E4D-894D-3DE10CF4206D}" type="slidenum">
              <a:rPr lang="en-US" smtClean="0"/>
              <a:t>42</a:t>
            </a:fld>
            <a:endParaRPr lang="en-US" dirty="0"/>
          </a:p>
        </p:txBody>
      </p:sp>
      <p:pic>
        <p:nvPicPr>
          <p:cNvPr id="10" name="Picture 9">
            <a:extLst>
              <a:ext uri="{FF2B5EF4-FFF2-40B4-BE49-F238E27FC236}">
                <a16:creationId xmlns:a16="http://schemas.microsoft.com/office/drawing/2014/main" id="{D2CA3E0F-805B-73A7-F93F-DFDB68DDD372}"/>
              </a:ext>
            </a:extLst>
          </p:cNvPr>
          <p:cNvPicPr>
            <a:picLocks noChangeAspect="1"/>
          </p:cNvPicPr>
          <p:nvPr/>
        </p:nvPicPr>
        <p:blipFill>
          <a:blip r:embed="rId2"/>
          <a:stretch>
            <a:fillRect/>
          </a:stretch>
        </p:blipFill>
        <p:spPr>
          <a:xfrm>
            <a:off x="1440180" y="1391689"/>
            <a:ext cx="9311640" cy="4739640"/>
          </a:xfrm>
          <a:prstGeom prst="rect">
            <a:avLst/>
          </a:prstGeom>
        </p:spPr>
      </p:pic>
    </p:spTree>
    <p:extLst>
      <p:ext uri="{BB962C8B-B14F-4D97-AF65-F5344CB8AC3E}">
        <p14:creationId xmlns:p14="http://schemas.microsoft.com/office/powerpoint/2010/main" val="3491114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23089-9382-AD82-CD6D-61154978CA8D}"/>
              </a:ext>
            </a:extLst>
          </p:cNvPr>
          <p:cNvSpPr>
            <a:spLocks noGrp="1"/>
          </p:cNvSpPr>
          <p:nvPr>
            <p:ph type="title"/>
          </p:nvPr>
        </p:nvSpPr>
        <p:spPr>
          <a:xfrm>
            <a:off x="640080" y="457200"/>
            <a:ext cx="10936224" cy="943337"/>
          </a:xfrm>
        </p:spPr>
        <p:txBody>
          <a:bodyPr/>
          <a:lstStyle/>
          <a:p>
            <a:r>
              <a:rPr lang="en-US" sz="4800" dirty="0"/>
              <a:t>Figma Link</a:t>
            </a:r>
            <a:endParaRPr lang="en-IN" sz="4800" dirty="0"/>
          </a:p>
        </p:txBody>
      </p:sp>
      <p:sp>
        <p:nvSpPr>
          <p:cNvPr id="5" name="Slide Number Placeholder 4">
            <a:extLst>
              <a:ext uri="{FF2B5EF4-FFF2-40B4-BE49-F238E27FC236}">
                <a16:creationId xmlns:a16="http://schemas.microsoft.com/office/drawing/2014/main" id="{2C270969-DAD4-68F6-A169-FC9ED13D108D}"/>
              </a:ext>
            </a:extLst>
          </p:cNvPr>
          <p:cNvSpPr>
            <a:spLocks noGrp="1"/>
          </p:cNvSpPr>
          <p:nvPr>
            <p:ph type="sldNum" sz="quarter" idx="12"/>
          </p:nvPr>
        </p:nvSpPr>
        <p:spPr/>
        <p:txBody>
          <a:bodyPr/>
          <a:lstStyle/>
          <a:p>
            <a:fld id="{BC0F0449-EF10-3E4D-894D-3DE10CF4206D}" type="slidenum">
              <a:rPr lang="en-US" smtClean="0"/>
              <a:t>43</a:t>
            </a:fld>
            <a:endParaRPr lang="en-US" dirty="0"/>
          </a:p>
        </p:txBody>
      </p:sp>
      <p:sp>
        <p:nvSpPr>
          <p:cNvPr id="6" name="TextBox 5">
            <a:extLst>
              <a:ext uri="{FF2B5EF4-FFF2-40B4-BE49-F238E27FC236}">
                <a16:creationId xmlns:a16="http://schemas.microsoft.com/office/drawing/2014/main" id="{20B0FE05-8BF5-6D71-1453-925D1448BC1F}"/>
              </a:ext>
            </a:extLst>
          </p:cNvPr>
          <p:cNvSpPr txBox="1"/>
          <p:nvPr/>
        </p:nvSpPr>
        <p:spPr>
          <a:xfrm>
            <a:off x="1724628" y="2816584"/>
            <a:ext cx="8831483" cy="646331"/>
          </a:xfrm>
          <a:prstGeom prst="rect">
            <a:avLst/>
          </a:prstGeom>
          <a:noFill/>
        </p:spPr>
        <p:txBody>
          <a:bodyPr wrap="square" rtlCol="0">
            <a:spAutoFit/>
          </a:bodyPr>
          <a:lstStyle/>
          <a:p>
            <a:r>
              <a:rPr lang="en-IN" dirty="0"/>
              <a:t>https://www.figma.com/file/myyjMXeFYuUNz0IeLnUlWP/Redesigned-Google-Fit-App?type=design&amp;node-id=0%3A1&amp;mode=design&amp;t=93hEGS39M3LiOBUc-1</a:t>
            </a:r>
          </a:p>
        </p:txBody>
      </p:sp>
    </p:spTree>
    <p:extLst>
      <p:ext uri="{BB962C8B-B14F-4D97-AF65-F5344CB8AC3E}">
        <p14:creationId xmlns:p14="http://schemas.microsoft.com/office/powerpoint/2010/main" val="3768986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E7504-A822-8D32-FB21-6E5C86630C87}"/>
              </a:ext>
            </a:extLst>
          </p:cNvPr>
          <p:cNvSpPr>
            <a:spLocks noGrp="1"/>
          </p:cNvSpPr>
          <p:nvPr>
            <p:ph type="ctrTitle"/>
          </p:nvPr>
        </p:nvSpPr>
        <p:spPr>
          <a:xfrm>
            <a:off x="356616" y="519342"/>
            <a:ext cx="9785541" cy="2909658"/>
          </a:xfrm>
        </p:spPr>
        <p:txBody>
          <a:bodyPr/>
          <a:lstStyle/>
          <a:p>
            <a:r>
              <a:rPr lang="en-US" b="1" i="1" dirty="0">
                <a:solidFill>
                  <a:schemeClr val="tx1">
                    <a:lumMod val="75000"/>
                    <a:lumOff val="25000"/>
                  </a:schemeClr>
                </a:solidFill>
                <a:latin typeface="Bodoni MT Condensed" panose="02070606080606020203" pitchFamily="18" charset="77"/>
              </a:rPr>
              <a:t>THANK YOU</a:t>
            </a:r>
            <a:endParaRPr lang="en-US" i="1" dirty="0"/>
          </a:p>
        </p:txBody>
      </p:sp>
      <p:sp>
        <p:nvSpPr>
          <p:cNvPr id="4" name="Subtitle 3">
            <a:extLst>
              <a:ext uri="{FF2B5EF4-FFF2-40B4-BE49-F238E27FC236}">
                <a16:creationId xmlns:a16="http://schemas.microsoft.com/office/drawing/2014/main" id="{FC500F29-FD47-8A47-7330-3D43A023FF1F}"/>
              </a:ext>
            </a:extLst>
          </p:cNvPr>
          <p:cNvSpPr>
            <a:spLocks noGrp="1"/>
          </p:cNvSpPr>
          <p:nvPr>
            <p:ph type="subTitle" idx="1"/>
          </p:nvPr>
        </p:nvSpPr>
        <p:spPr>
          <a:xfrm>
            <a:off x="356616" y="4187952"/>
            <a:ext cx="4957064" cy="1979168"/>
          </a:xfrm>
        </p:spPr>
        <p:txBody>
          <a:bodyPr/>
          <a:lstStyle/>
          <a:p>
            <a:pPr algn="l"/>
            <a:r>
              <a:rPr lang="en-US" b="1" dirty="0">
                <a:solidFill>
                  <a:schemeClr val="accent4">
                    <a:lumMod val="50000"/>
                  </a:schemeClr>
                </a:solidFill>
                <a:latin typeface="Avenir Next LT Pro" panose="020B0504020202020204" pitchFamily="34" charset="77"/>
              </a:rPr>
              <a:t>Shahla Gufran</a:t>
            </a:r>
          </a:p>
          <a:p>
            <a:pPr algn="l"/>
            <a:r>
              <a:rPr lang="en-US" b="1" dirty="0">
                <a:solidFill>
                  <a:schemeClr val="accent4">
                    <a:lumMod val="50000"/>
                  </a:schemeClr>
                </a:solidFill>
                <a:latin typeface="Avenir Next LT Pro" panose="020B0504020202020204" pitchFamily="34" charset="77"/>
              </a:rPr>
              <a:t>12115794</a:t>
            </a:r>
          </a:p>
          <a:p>
            <a:pPr algn="l"/>
            <a:r>
              <a:rPr lang="en-US" b="1" dirty="0">
                <a:solidFill>
                  <a:schemeClr val="accent4">
                    <a:lumMod val="50000"/>
                  </a:schemeClr>
                </a:solidFill>
                <a:latin typeface="Avenir Next LT Pro" panose="020B0504020202020204" pitchFamily="34" charset="77"/>
              </a:rPr>
              <a:t>KO364</a:t>
            </a:r>
          </a:p>
          <a:p>
            <a:pPr algn="l"/>
            <a:r>
              <a:rPr lang="en-US" b="1" dirty="0">
                <a:solidFill>
                  <a:schemeClr val="accent4">
                    <a:lumMod val="50000"/>
                  </a:schemeClr>
                </a:solidFill>
                <a:latin typeface="Avenir Next LT Pro" panose="020B0504020202020204" pitchFamily="34" charset="77"/>
              </a:rPr>
              <a:t>B58</a:t>
            </a:r>
          </a:p>
          <a:p>
            <a:pPr algn="l"/>
            <a:endParaRPr lang="en-US" dirty="0">
              <a:solidFill>
                <a:schemeClr val="tx1">
                  <a:lumMod val="75000"/>
                  <a:lumOff val="25000"/>
                </a:schemeClr>
              </a:solidFill>
              <a:latin typeface="Avenir Next LT Pro" panose="020B0504020202020204" pitchFamily="34" charset="77"/>
            </a:endParaRPr>
          </a:p>
        </p:txBody>
      </p:sp>
      <p:cxnSp>
        <p:nvCxnSpPr>
          <p:cNvPr id="7" name="Straight Connector 6">
            <a:extLst>
              <a:ext uri="{FF2B5EF4-FFF2-40B4-BE49-F238E27FC236}">
                <a16:creationId xmlns:a16="http://schemas.microsoft.com/office/drawing/2014/main" id="{3408A721-3F05-2984-FC02-8CE14FFF8FE8}"/>
              </a:ext>
              <a:ext uri="{C183D7F6-B498-43B3-948B-1728B52AA6E4}">
                <adec:decorative xmlns:adec="http://schemas.microsoft.com/office/drawing/2017/decorative" val="1"/>
              </a:ext>
            </a:extLst>
          </p:cNvPr>
          <p:cNvCxnSpPr>
            <a:cxnSpLocks/>
          </p:cNvCxnSpPr>
          <p:nvPr/>
        </p:nvCxnSpPr>
        <p:spPr>
          <a:xfrm>
            <a:off x="10884166" y="0"/>
            <a:ext cx="0" cy="411480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05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270A-0A7B-171E-3A2A-BD57071346E1}"/>
              </a:ext>
            </a:extLst>
          </p:cNvPr>
          <p:cNvSpPr>
            <a:spLocks noGrp="1"/>
          </p:cNvSpPr>
          <p:nvPr>
            <p:ph type="ctrTitle"/>
          </p:nvPr>
        </p:nvSpPr>
        <p:spPr>
          <a:xfrm>
            <a:off x="549792" y="265471"/>
            <a:ext cx="10693172" cy="953730"/>
          </a:xfrm>
        </p:spPr>
        <p:txBody>
          <a:bodyPr/>
          <a:lstStyle/>
          <a:p>
            <a:pPr algn="ctr"/>
            <a:r>
              <a:rPr lang="en-US" sz="3600" dirty="0">
                <a:cs typeface="Segoe UI" panose="020B0502040204020203" pitchFamily="34" charset="0"/>
              </a:rPr>
              <a:t>Brainstorming &amp; Mind mapping</a:t>
            </a:r>
            <a:br>
              <a:rPr lang="en-US" sz="2500" dirty="0">
                <a:latin typeface="Avenir Next LT Pro" panose="020B0504020202020204" pitchFamily="34" charset="0"/>
              </a:rPr>
            </a:br>
            <a:endParaRPr lang="en-US" sz="2500" dirty="0">
              <a:latin typeface="Avenir Next LT Pro" panose="020B0504020202020204" pitchFamily="34" charset="0"/>
            </a:endParaRPr>
          </a:p>
        </p:txBody>
      </p:sp>
      <p:pic>
        <p:nvPicPr>
          <p:cNvPr id="4" name="Picture 3">
            <a:extLst>
              <a:ext uri="{FF2B5EF4-FFF2-40B4-BE49-F238E27FC236}">
                <a16:creationId xmlns:a16="http://schemas.microsoft.com/office/drawing/2014/main" id="{A1E6E762-977D-6F3A-6951-ACA1348CA433}"/>
              </a:ext>
            </a:extLst>
          </p:cNvPr>
          <p:cNvPicPr>
            <a:picLocks noChangeAspect="1"/>
          </p:cNvPicPr>
          <p:nvPr/>
        </p:nvPicPr>
        <p:blipFill rotWithShape="1">
          <a:blip r:embed="rId2"/>
          <a:srcRect l="5014" t="11575" r="8591" b="8546"/>
          <a:stretch/>
        </p:blipFill>
        <p:spPr>
          <a:xfrm>
            <a:off x="1484670" y="1290484"/>
            <a:ext cx="9222659" cy="4277032"/>
          </a:xfrm>
          <a:prstGeom prst="rect">
            <a:avLst/>
          </a:prstGeom>
        </p:spPr>
      </p:pic>
    </p:spTree>
    <p:extLst>
      <p:ext uri="{BB962C8B-B14F-4D97-AF65-F5344CB8AC3E}">
        <p14:creationId xmlns:p14="http://schemas.microsoft.com/office/powerpoint/2010/main" val="83448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4667-56DA-097A-F0EB-141241C8AA9C}"/>
              </a:ext>
            </a:extLst>
          </p:cNvPr>
          <p:cNvSpPr>
            <a:spLocks noGrp="1"/>
          </p:cNvSpPr>
          <p:nvPr>
            <p:ph type="title"/>
          </p:nvPr>
        </p:nvSpPr>
        <p:spPr>
          <a:xfrm>
            <a:off x="838200" y="365125"/>
            <a:ext cx="10515600" cy="549275"/>
          </a:xfrm>
        </p:spPr>
        <p:txBody>
          <a:bodyPr/>
          <a:lstStyle/>
          <a:p>
            <a:pPr algn="ctr"/>
            <a:r>
              <a:rPr lang="en-US" sz="3600" dirty="0"/>
              <a:t>CASE STUDIES</a:t>
            </a:r>
            <a:endParaRPr lang="en-IN" sz="3600" dirty="0"/>
          </a:p>
        </p:txBody>
      </p:sp>
      <p:sp>
        <p:nvSpPr>
          <p:cNvPr id="4" name="Slide Number Placeholder 3">
            <a:extLst>
              <a:ext uri="{FF2B5EF4-FFF2-40B4-BE49-F238E27FC236}">
                <a16:creationId xmlns:a16="http://schemas.microsoft.com/office/drawing/2014/main" id="{BFC95D3C-34AE-2DF8-D597-67CFA6163425}"/>
              </a:ext>
            </a:extLst>
          </p:cNvPr>
          <p:cNvSpPr>
            <a:spLocks noGrp="1"/>
          </p:cNvSpPr>
          <p:nvPr>
            <p:ph type="sldNum" sz="quarter" idx="12"/>
          </p:nvPr>
        </p:nvSpPr>
        <p:spPr/>
        <p:txBody>
          <a:bodyPr/>
          <a:lstStyle/>
          <a:p>
            <a:fld id="{BC0F0449-EF10-3E4D-894D-3DE10CF4206D}" type="slidenum">
              <a:rPr lang="en-US" smtClean="0"/>
              <a:t>6</a:t>
            </a:fld>
            <a:endParaRPr lang="en-US" dirty="0"/>
          </a:p>
        </p:txBody>
      </p:sp>
      <p:sp>
        <p:nvSpPr>
          <p:cNvPr id="3" name="TextBox 2">
            <a:extLst>
              <a:ext uri="{FF2B5EF4-FFF2-40B4-BE49-F238E27FC236}">
                <a16:creationId xmlns:a16="http://schemas.microsoft.com/office/drawing/2014/main" id="{4A70C460-60B3-63F1-C741-54165A78277F}"/>
              </a:ext>
            </a:extLst>
          </p:cNvPr>
          <p:cNvSpPr txBox="1"/>
          <p:nvPr/>
        </p:nvSpPr>
        <p:spPr>
          <a:xfrm flipH="1">
            <a:off x="838197" y="1101014"/>
            <a:ext cx="10515601" cy="5632311"/>
          </a:xfrm>
          <a:prstGeom prst="rect">
            <a:avLst/>
          </a:prstGeom>
          <a:noFill/>
        </p:spPr>
        <p:txBody>
          <a:bodyPr wrap="square" rtlCol="0">
            <a:spAutoFit/>
          </a:bodyPr>
          <a:lstStyle/>
          <a:p>
            <a:pPr algn="l"/>
            <a:r>
              <a:rPr lang="en-US" b="1" i="0" dirty="0">
                <a:solidFill>
                  <a:srgbClr val="00602B"/>
                </a:solidFill>
                <a:effectLst/>
                <a:latin typeface="Söhne"/>
              </a:rPr>
              <a:t>Overview:</a:t>
            </a:r>
            <a:r>
              <a:rPr lang="en-US" b="0" i="0" dirty="0">
                <a:solidFill>
                  <a:srgbClr val="374151"/>
                </a:solidFill>
                <a:effectLst/>
                <a:latin typeface="Söhne"/>
              </a:rPr>
              <a:t> </a:t>
            </a:r>
            <a:r>
              <a:rPr lang="en-US" b="0" i="0" dirty="0">
                <a:solidFill>
                  <a:schemeClr val="accent4">
                    <a:lumMod val="50000"/>
                  </a:schemeClr>
                </a:solidFill>
                <a:effectLst/>
                <a:latin typeface="Söhne"/>
              </a:rPr>
              <a:t>Google Fit, a renowned fitness app, embarked on a redesign journey to overcome challenges related to user experience, accessibility, and engagement. The existing app faced criticism for its complex interface, limited customization options, and a lack of inclusivity for users with disabilities. The redesign aimed to create a more user-centric, accessible, and motivating fitness platform.</a:t>
            </a:r>
          </a:p>
          <a:p>
            <a:pPr algn="l"/>
            <a:endParaRPr lang="en-US" b="0" i="0" dirty="0">
              <a:solidFill>
                <a:srgbClr val="374151"/>
              </a:solidFill>
              <a:effectLst/>
              <a:latin typeface="Söhne"/>
            </a:endParaRPr>
          </a:p>
          <a:p>
            <a:pPr algn="l"/>
            <a:r>
              <a:rPr lang="en-US" b="1" i="0" dirty="0">
                <a:solidFill>
                  <a:srgbClr val="00602B"/>
                </a:solidFill>
                <a:effectLst/>
                <a:latin typeface="Söhne"/>
              </a:rPr>
              <a:t>Approach:</a:t>
            </a:r>
            <a:endParaRPr lang="en-US" b="0" i="0" dirty="0">
              <a:solidFill>
                <a:srgbClr val="00602B"/>
              </a:solidFill>
              <a:effectLst/>
              <a:latin typeface="Söhne"/>
            </a:endParaRPr>
          </a:p>
          <a:p>
            <a:pPr algn="l">
              <a:buFont typeface="+mj-lt"/>
              <a:buAutoNum type="arabicPeriod"/>
            </a:pPr>
            <a:r>
              <a:rPr lang="en-US" b="1" i="0" dirty="0">
                <a:solidFill>
                  <a:srgbClr val="002060"/>
                </a:solidFill>
                <a:effectLst/>
                <a:latin typeface="Söhne"/>
              </a:rPr>
              <a:t>User-Centric Design:</a:t>
            </a:r>
            <a:r>
              <a:rPr lang="en-US" b="0" i="0" dirty="0">
                <a:solidFill>
                  <a:srgbClr val="002060"/>
                </a:solidFill>
                <a:effectLst/>
                <a:latin typeface="Söhne"/>
              </a:rPr>
              <a:t> </a:t>
            </a:r>
            <a:r>
              <a:rPr lang="en-US" b="0" i="0" dirty="0">
                <a:solidFill>
                  <a:schemeClr val="accent4">
                    <a:lumMod val="50000"/>
                  </a:schemeClr>
                </a:solidFill>
                <a:effectLst/>
                <a:latin typeface="Söhne"/>
              </a:rPr>
              <a:t>The redesign started with a comprehensive overhaul of the app's user interface. The aim was to simplify navigation and enhance overall user experience. User feedback and usability testing were pivotal in shaping the new interface.</a:t>
            </a:r>
          </a:p>
          <a:p>
            <a:pPr algn="l">
              <a:buFont typeface="+mj-lt"/>
              <a:buAutoNum type="arabicPeriod"/>
            </a:pPr>
            <a:r>
              <a:rPr lang="en-US" b="1" i="0" dirty="0">
                <a:solidFill>
                  <a:srgbClr val="002060"/>
                </a:solidFill>
                <a:effectLst/>
                <a:latin typeface="Söhne"/>
              </a:rPr>
              <a:t>Accessibility and Inclusivity:</a:t>
            </a:r>
            <a:r>
              <a:rPr lang="en-US" b="0" i="0" dirty="0">
                <a:solidFill>
                  <a:srgbClr val="002060"/>
                </a:solidFill>
                <a:effectLst/>
                <a:latin typeface="Söhne"/>
              </a:rPr>
              <a:t> </a:t>
            </a:r>
            <a:r>
              <a:rPr lang="en-US" b="0" i="0" dirty="0">
                <a:solidFill>
                  <a:schemeClr val="accent4">
                    <a:lumMod val="50000"/>
                  </a:schemeClr>
                </a:solidFill>
                <a:effectLst/>
                <a:latin typeface="Söhne"/>
              </a:rPr>
              <a:t>A significant focus was placed on accessibility. The redesign introduced a suite of accessibility features, including screen reader compatibility, voice-guided navigation, and adjustable fonts. This aimed to ensure that the app was inclusive and user-friendly for all, regardless of disabilities.</a:t>
            </a:r>
          </a:p>
          <a:p>
            <a:pPr algn="l">
              <a:buFont typeface="+mj-lt"/>
              <a:buAutoNum type="arabicPeriod"/>
            </a:pPr>
            <a:r>
              <a:rPr lang="en-US" b="1" i="0" dirty="0">
                <a:solidFill>
                  <a:srgbClr val="002060"/>
                </a:solidFill>
                <a:effectLst/>
                <a:latin typeface="Söhne"/>
              </a:rPr>
              <a:t>Customization Options:</a:t>
            </a:r>
            <a:r>
              <a:rPr lang="en-US" b="0" i="0" dirty="0">
                <a:solidFill>
                  <a:srgbClr val="002060"/>
                </a:solidFill>
                <a:effectLst/>
                <a:latin typeface="Söhne"/>
              </a:rPr>
              <a:t> </a:t>
            </a:r>
            <a:r>
              <a:rPr lang="en-US" b="0" i="0" dirty="0">
                <a:solidFill>
                  <a:schemeClr val="accent4">
                    <a:lumMod val="50000"/>
                  </a:schemeClr>
                </a:solidFill>
                <a:effectLst/>
                <a:latin typeface="Söhne"/>
              </a:rPr>
              <a:t>Google Fit recognized the need for personalization. Users were empowered with customization features, enabling them to tailor their fitness journey. This included customizable dashboards, theme options, and the ability to set and track personalized fitness goals.</a:t>
            </a:r>
          </a:p>
          <a:p>
            <a:pPr>
              <a:buFont typeface="+mj-lt"/>
              <a:buAutoNum type="arabicPeriod"/>
            </a:pPr>
            <a:r>
              <a:rPr lang="en-US" b="1" i="0" dirty="0">
                <a:solidFill>
                  <a:srgbClr val="002060"/>
                </a:solidFill>
                <a:effectLst/>
                <a:latin typeface="Söhne"/>
              </a:rPr>
              <a:t>Motivation and Engagement:</a:t>
            </a:r>
            <a:r>
              <a:rPr lang="en-US" b="0" i="0" dirty="0">
                <a:solidFill>
                  <a:srgbClr val="002060"/>
                </a:solidFill>
                <a:effectLst/>
                <a:latin typeface="Söhne"/>
              </a:rPr>
              <a:t> </a:t>
            </a:r>
            <a:r>
              <a:rPr lang="en-US" b="0" i="0" dirty="0">
                <a:solidFill>
                  <a:schemeClr val="accent4">
                    <a:lumMod val="50000"/>
                  </a:schemeClr>
                </a:solidFill>
                <a:effectLst/>
                <a:latin typeface="Söhne"/>
              </a:rPr>
              <a:t>The redesigned app incorporated a variety of motivational features. Personalized quotes, dynamic challenges, and progress-based incentives were introduced to keep users engaged and motivated throughout their fitness journey.</a:t>
            </a:r>
          </a:p>
          <a:p>
            <a:pPr algn="l">
              <a:buFont typeface="+mj-lt"/>
              <a:buAutoNum type="arabicPeriod"/>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10915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33726C-6B34-1BEC-29D8-25F92F6392D1}"/>
              </a:ext>
            </a:extLst>
          </p:cNvPr>
          <p:cNvSpPr>
            <a:spLocks noGrp="1"/>
          </p:cNvSpPr>
          <p:nvPr>
            <p:ph type="sldNum" sz="quarter" idx="12"/>
          </p:nvPr>
        </p:nvSpPr>
        <p:spPr/>
        <p:txBody>
          <a:bodyPr/>
          <a:lstStyle/>
          <a:p>
            <a:fld id="{BC0F0449-EF10-3E4D-894D-3DE10CF4206D}" type="slidenum">
              <a:rPr lang="en-US" smtClean="0"/>
              <a:t>7</a:t>
            </a:fld>
            <a:endParaRPr lang="en-US" dirty="0"/>
          </a:p>
        </p:txBody>
      </p:sp>
      <p:sp>
        <p:nvSpPr>
          <p:cNvPr id="5" name="TextBox 4">
            <a:extLst>
              <a:ext uri="{FF2B5EF4-FFF2-40B4-BE49-F238E27FC236}">
                <a16:creationId xmlns:a16="http://schemas.microsoft.com/office/drawing/2014/main" id="{41CE1C68-03D6-74E3-172E-C19DDD06476E}"/>
              </a:ext>
            </a:extLst>
          </p:cNvPr>
          <p:cNvSpPr txBox="1"/>
          <p:nvPr/>
        </p:nvSpPr>
        <p:spPr>
          <a:xfrm flipH="1">
            <a:off x="1093772" y="335845"/>
            <a:ext cx="10514647" cy="6198770"/>
          </a:xfrm>
          <a:prstGeom prst="rect">
            <a:avLst/>
          </a:prstGeom>
          <a:noFill/>
        </p:spPr>
        <p:txBody>
          <a:bodyPr wrap="square" rtlCol="0">
            <a:spAutoFit/>
          </a:bodyPr>
          <a:lstStyle/>
          <a:p>
            <a:pPr algn="l"/>
            <a:r>
              <a:rPr lang="en-US" b="1" i="0" dirty="0">
                <a:solidFill>
                  <a:srgbClr val="374151"/>
                </a:solidFill>
                <a:effectLst/>
                <a:latin typeface="Söhne"/>
              </a:rPr>
              <a:t>5. </a:t>
            </a:r>
            <a:r>
              <a:rPr lang="en-US" b="1" i="0" dirty="0">
                <a:solidFill>
                  <a:srgbClr val="002060"/>
                </a:solidFill>
                <a:effectLst/>
                <a:latin typeface="Söhne"/>
              </a:rPr>
              <a:t>Data Consistency:</a:t>
            </a:r>
            <a:r>
              <a:rPr lang="en-US" b="0" i="0" dirty="0">
                <a:solidFill>
                  <a:srgbClr val="002060"/>
                </a:solidFill>
                <a:effectLst/>
                <a:latin typeface="Söhne"/>
              </a:rPr>
              <a:t> </a:t>
            </a:r>
            <a:r>
              <a:rPr lang="en-US" b="0" i="0" dirty="0">
                <a:solidFill>
                  <a:schemeClr val="accent4">
                    <a:lumMod val="50000"/>
                  </a:schemeClr>
                </a:solidFill>
                <a:effectLst/>
                <a:latin typeface="Söhne"/>
              </a:rPr>
              <a:t>Data inconsistencies and syncing issues were addressed comprehensively. The redesign aimed to ensure that users could rely on accurate and consistent tracking of their fitness activities and health metrics.</a:t>
            </a:r>
          </a:p>
          <a:p>
            <a:pPr algn="l"/>
            <a:endParaRPr lang="en-US" b="0" i="0" dirty="0">
              <a:solidFill>
                <a:srgbClr val="374151"/>
              </a:solidFill>
              <a:effectLst/>
              <a:latin typeface="Söhne"/>
            </a:endParaRPr>
          </a:p>
          <a:p>
            <a:pPr algn="l"/>
            <a:r>
              <a:rPr lang="en-US" b="1" i="0" dirty="0">
                <a:solidFill>
                  <a:srgbClr val="00602B"/>
                </a:solidFill>
                <a:effectLst/>
                <a:latin typeface="Söhne"/>
              </a:rPr>
              <a:t>Results:</a:t>
            </a:r>
            <a:endParaRPr lang="en-US" b="0" i="0" dirty="0">
              <a:solidFill>
                <a:srgbClr val="00602B"/>
              </a:solidFill>
              <a:effectLst/>
              <a:latin typeface="Söhne"/>
            </a:endParaRPr>
          </a:p>
          <a:p>
            <a:pPr algn="l"/>
            <a:r>
              <a:rPr lang="en-US" b="0" i="0" dirty="0">
                <a:solidFill>
                  <a:schemeClr val="accent4">
                    <a:lumMod val="50000"/>
                  </a:schemeClr>
                </a:solidFill>
                <a:effectLst/>
                <a:latin typeface="Söhne"/>
              </a:rPr>
              <a:t>The redesigned Google Fit app yielded significant positive outcomes:</a:t>
            </a:r>
          </a:p>
          <a:p>
            <a:pPr algn="l">
              <a:buFont typeface="Arial" panose="020B0604020202020204" pitchFamily="34" charset="0"/>
              <a:buChar char="•"/>
            </a:pPr>
            <a:r>
              <a:rPr lang="en-US" b="1" i="0" dirty="0">
                <a:solidFill>
                  <a:srgbClr val="374151"/>
                </a:solidFill>
                <a:effectLst/>
                <a:latin typeface="Söhne"/>
              </a:rPr>
              <a:t>Enhanced User Satisfaction:</a:t>
            </a:r>
            <a:r>
              <a:rPr lang="en-US" b="0" i="0" dirty="0">
                <a:solidFill>
                  <a:srgbClr val="374151"/>
                </a:solidFill>
                <a:effectLst/>
                <a:latin typeface="Söhne"/>
              </a:rPr>
              <a:t> </a:t>
            </a:r>
            <a:r>
              <a:rPr lang="en-US" b="0" i="0" dirty="0">
                <a:solidFill>
                  <a:schemeClr val="accent4">
                    <a:lumMod val="50000"/>
                  </a:schemeClr>
                </a:solidFill>
                <a:effectLst/>
                <a:latin typeface="Söhne"/>
              </a:rPr>
              <a:t>The simplified UI and enhanced customization options resulted in higher user satisfaction. Users found it easier to navigate and personalize their fitness experience.</a:t>
            </a:r>
          </a:p>
          <a:p>
            <a:pPr algn="l">
              <a:buFont typeface="Arial" panose="020B0604020202020204" pitchFamily="34" charset="0"/>
              <a:buChar char="•"/>
            </a:pPr>
            <a:r>
              <a:rPr lang="en-US" b="1" i="0" dirty="0">
                <a:solidFill>
                  <a:srgbClr val="002060"/>
                </a:solidFill>
                <a:effectLst/>
                <a:latin typeface="Söhne"/>
              </a:rPr>
              <a:t>Accessibility and Inclusivity:</a:t>
            </a:r>
            <a:r>
              <a:rPr lang="en-US" b="0" i="0" dirty="0">
                <a:solidFill>
                  <a:srgbClr val="002060"/>
                </a:solidFill>
                <a:effectLst/>
                <a:latin typeface="Söhne"/>
              </a:rPr>
              <a:t> </a:t>
            </a:r>
            <a:r>
              <a:rPr lang="en-US" b="0" i="0" dirty="0">
                <a:solidFill>
                  <a:schemeClr val="accent4">
                    <a:lumMod val="50000"/>
                  </a:schemeClr>
                </a:solidFill>
                <a:effectLst/>
                <a:latin typeface="Söhne"/>
              </a:rPr>
              <a:t>Users with disabilities, like Nandini, praised the newfound accessibility features, making the app more inclusive. This expanded the user base and earned positive recognition.</a:t>
            </a:r>
          </a:p>
          <a:p>
            <a:pPr algn="l">
              <a:buFont typeface="Arial" panose="020B0604020202020204" pitchFamily="34" charset="0"/>
              <a:buChar char="•"/>
            </a:pPr>
            <a:r>
              <a:rPr lang="en-US" b="1" i="0" dirty="0">
                <a:solidFill>
                  <a:srgbClr val="002060"/>
                </a:solidFill>
                <a:effectLst/>
                <a:latin typeface="Söhne"/>
              </a:rPr>
              <a:t>Increased User Engagement:</a:t>
            </a:r>
            <a:r>
              <a:rPr lang="en-US" b="0" i="0" dirty="0">
                <a:solidFill>
                  <a:srgbClr val="002060"/>
                </a:solidFill>
                <a:effectLst/>
                <a:latin typeface="Söhne"/>
              </a:rPr>
              <a:t> </a:t>
            </a:r>
            <a:r>
              <a:rPr lang="en-US" b="0" i="0" dirty="0">
                <a:solidFill>
                  <a:schemeClr val="accent4">
                    <a:lumMod val="50000"/>
                  </a:schemeClr>
                </a:solidFill>
                <a:effectLst/>
                <a:latin typeface="Söhne"/>
              </a:rPr>
              <a:t>The addition of motivational features led to increased user engagement. Users were more motivated to achieve their fitness goals, and challenges fostered a sense of community.</a:t>
            </a:r>
          </a:p>
          <a:p>
            <a:pPr algn="l">
              <a:buFont typeface="Arial" panose="020B0604020202020204" pitchFamily="34" charset="0"/>
              <a:buChar char="•"/>
            </a:pPr>
            <a:r>
              <a:rPr lang="en-US" b="1" i="0" dirty="0">
                <a:solidFill>
                  <a:srgbClr val="002060"/>
                </a:solidFill>
                <a:effectLst/>
                <a:latin typeface="Söhne"/>
              </a:rPr>
              <a:t>Data Accuracy:</a:t>
            </a:r>
            <a:r>
              <a:rPr lang="en-US" b="0" i="0" dirty="0">
                <a:solidFill>
                  <a:srgbClr val="002060"/>
                </a:solidFill>
                <a:effectLst/>
                <a:latin typeface="Söhne"/>
              </a:rPr>
              <a:t> </a:t>
            </a:r>
            <a:r>
              <a:rPr lang="en-US" b="0" i="0" dirty="0">
                <a:solidFill>
                  <a:schemeClr val="accent4">
                    <a:lumMod val="50000"/>
                  </a:schemeClr>
                </a:solidFill>
                <a:effectLst/>
                <a:latin typeface="Söhne"/>
              </a:rPr>
              <a:t>Resolving data inconsistencies and syncing issues improved user trust in the app's tracking capabilities, solidifying its position as a reliable fitness companion.</a:t>
            </a:r>
          </a:p>
          <a:p>
            <a:pPr algn="l">
              <a:buFont typeface="Arial" panose="020B0604020202020204" pitchFamily="34" charset="0"/>
              <a:buChar char="•"/>
            </a:pPr>
            <a:endParaRPr lang="en-US" b="0" i="0" dirty="0">
              <a:solidFill>
                <a:schemeClr val="accent4">
                  <a:lumMod val="50000"/>
                </a:schemeClr>
              </a:solidFill>
              <a:effectLst/>
              <a:latin typeface="Söhne"/>
            </a:endParaRPr>
          </a:p>
          <a:p>
            <a:pPr algn="l"/>
            <a:r>
              <a:rPr lang="en-US" b="1" i="0" dirty="0">
                <a:solidFill>
                  <a:srgbClr val="00602B"/>
                </a:solidFill>
                <a:effectLst/>
                <a:latin typeface="Söhne"/>
              </a:rPr>
              <a:t>Conclusion:</a:t>
            </a:r>
            <a:endParaRPr lang="en-US" b="0" i="0" dirty="0">
              <a:solidFill>
                <a:srgbClr val="00602B"/>
              </a:solidFill>
              <a:effectLst/>
              <a:latin typeface="Söhne"/>
            </a:endParaRPr>
          </a:p>
          <a:p>
            <a:pPr algn="l"/>
            <a:r>
              <a:rPr lang="en-US" b="0" i="0" dirty="0">
                <a:solidFill>
                  <a:schemeClr val="accent4">
                    <a:lumMod val="50000"/>
                  </a:schemeClr>
                </a:solidFill>
                <a:effectLst/>
                <a:latin typeface="Söhne"/>
              </a:rPr>
              <a:t>The redesigned Google Fit app successfully transformed into a user-centric, accessible, and motivating fitness platform. It not only addressed existing challenges but also expanded its reach by accommodating users with disabilities. The redesign demonstrated the importance of listening to user feedback, prioritizing accessibility, and fostering user engagement. As a result, Google Fit solidified its position as a leading fitness app in the market, offering a personalized and inclusive fitness experience for users of all backgrounds and abilities.</a:t>
            </a:r>
          </a:p>
          <a:p>
            <a:endParaRPr lang="en-IN" dirty="0"/>
          </a:p>
        </p:txBody>
      </p:sp>
    </p:spTree>
    <p:extLst>
      <p:ext uri="{BB962C8B-B14F-4D97-AF65-F5344CB8AC3E}">
        <p14:creationId xmlns:p14="http://schemas.microsoft.com/office/powerpoint/2010/main" val="97206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1167-A015-14F3-0E66-61289B85771E}"/>
              </a:ext>
            </a:extLst>
          </p:cNvPr>
          <p:cNvSpPr>
            <a:spLocks noGrp="1"/>
          </p:cNvSpPr>
          <p:nvPr>
            <p:ph type="title"/>
          </p:nvPr>
        </p:nvSpPr>
        <p:spPr>
          <a:xfrm>
            <a:off x="666148" y="178822"/>
            <a:ext cx="10936224" cy="501806"/>
          </a:xfrm>
        </p:spPr>
        <p:txBody>
          <a:bodyPr/>
          <a:lstStyle/>
          <a:p>
            <a:r>
              <a:rPr lang="en-US" sz="3600" dirty="0">
                <a:solidFill>
                  <a:schemeClr val="tx1">
                    <a:lumMod val="75000"/>
                    <a:lumOff val="25000"/>
                  </a:schemeClr>
                </a:solidFill>
              </a:rPr>
              <a:t>COMPETITIVE ANALYSIS</a:t>
            </a:r>
          </a:p>
        </p:txBody>
      </p:sp>
      <p:sp>
        <p:nvSpPr>
          <p:cNvPr id="5" name="Slide Number Placeholder 4">
            <a:extLst>
              <a:ext uri="{FF2B5EF4-FFF2-40B4-BE49-F238E27FC236}">
                <a16:creationId xmlns:a16="http://schemas.microsoft.com/office/drawing/2014/main" id="{8B315FFF-D345-3845-FE27-1023E9448F82}"/>
              </a:ext>
            </a:extLst>
          </p:cNvPr>
          <p:cNvSpPr>
            <a:spLocks noGrp="1"/>
          </p:cNvSpPr>
          <p:nvPr>
            <p:ph type="sldNum" sz="quarter" idx="12"/>
          </p:nvPr>
        </p:nvSpPr>
        <p:spPr/>
        <p:txBody>
          <a:bodyPr/>
          <a:lstStyle/>
          <a:p>
            <a:fld id="{BC0F0449-EF10-3E4D-894D-3DE10CF4206D}" type="slidenum">
              <a:rPr lang="en-US" smtClean="0"/>
              <a:t>8</a:t>
            </a:fld>
            <a:endParaRPr lang="en-US" dirty="0"/>
          </a:p>
        </p:txBody>
      </p:sp>
      <p:graphicFrame>
        <p:nvGraphicFramePr>
          <p:cNvPr id="7" name="Table 7">
            <a:extLst>
              <a:ext uri="{FF2B5EF4-FFF2-40B4-BE49-F238E27FC236}">
                <a16:creationId xmlns:a16="http://schemas.microsoft.com/office/drawing/2014/main" id="{3C5D51D3-8299-7AFF-F1D6-187C1F8F268E}"/>
              </a:ext>
            </a:extLst>
          </p:cNvPr>
          <p:cNvGraphicFramePr>
            <a:graphicFrameLocks noGrp="1"/>
          </p:cNvGraphicFramePr>
          <p:nvPr>
            <p:extLst>
              <p:ext uri="{D42A27DB-BD31-4B8C-83A1-F6EECF244321}">
                <p14:modId xmlns:p14="http://schemas.microsoft.com/office/powerpoint/2010/main" val="3935425839"/>
              </p:ext>
            </p:extLst>
          </p:nvPr>
        </p:nvGraphicFramePr>
        <p:xfrm>
          <a:off x="802888" y="981307"/>
          <a:ext cx="10799484" cy="5446968"/>
        </p:xfrm>
        <a:graphic>
          <a:graphicData uri="http://schemas.openxmlformats.org/drawingml/2006/table">
            <a:tbl>
              <a:tblPr firstRow="1" bandRow="1">
                <a:tableStyleId>{93296810-A885-4BE3-A3E7-6D5BEEA58F35}</a:tableStyleId>
              </a:tblPr>
              <a:tblGrid>
                <a:gridCol w="1799914">
                  <a:extLst>
                    <a:ext uri="{9D8B030D-6E8A-4147-A177-3AD203B41FA5}">
                      <a16:colId xmlns:a16="http://schemas.microsoft.com/office/drawing/2014/main" val="3236740734"/>
                    </a:ext>
                  </a:extLst>
                </a:gridCol>
                <a:gridCol w="1799914">
                  <a:extLst>
                    <a:ext uri="{9D8B030D-6E8A-4147-A177-3AD203B41FA5}">
                      <a16:colId xmlns:a16="http://schemas.microsoft.com/office/drawing/2014/main" val="3740317430"/>
                    </a:ext>
                  </a:extLst>
                </a:gridCol>
                <a:gridCol w="1799914">
                  <a:extLst>
                    <a:ext uri="{9D8B030D-6E8A-4147-A177-3AD203B41FA5}">
                      <a16:colId xmlns:a16="http://schemas.microsoft.com/office/drawing/2014/main" val="2113211772"/>
                    </a:ext>
                  </a:extLst>
                </a:gridCol>
                <a:gridCol w="1799914">
                  <a:extLst>
                    <a:ext uri="{9D8B030D-6E8A-4147-A177-3AD203B41FA5}">
                      <a16:colId xmlns:a16="http://schemas.microsoft.com/office/drawing/2014/main" val="633241052"/>
                    </a:ext>
                  </a:extLst>
                </a:gridCol>
                <a:gridCol w="1799914">
                  <a:extLst>
                    <a:ext uri="{9D8B030D-6E8A-4147-A177-3AD203B41FA5}">
                      <a16:colId xmlns:a16="http://schemas.microsoft.com/office/drawing/2014/main" val="2708608822"/>
                    </a:ext>
                  </a:extLst>
                </a:gridCol>
                <a:gridCol w="1799914">
                  <a:extLst>
                    <a:ext uri="{9D8B030D-6E8A-4147-A177-3AD203B41FA5}">
                      <a16:colId xmlns:a16="http://schemas.microsoft.com/office/drawing/2014/main" val="3313414568"/>
                    </a:ext>
                  </a:extLst>
                </a:gridCol>
              </a:tblGrid>
              <a:tr h="680871">
                <a:tc>
                  <a:txBody>
                    <a:bodyPr/>
                    <a:lstStyle/>
                    <a:p>
                      <a:pPr fontAlgn="b"/>
                      <a:r>
                        <a:rPr lang="en-IN" b="1" dirty="0">
                          <a:effectLst/>
                        </a:rPr>
                        <a:t>Aspect</a:t>
                      </a:r>
                    </a:p>
                  </a:txBody>
                  <a:tcPr anchor="b"/>
                </a:tc>
                <a:tc>
                  <a:txBody>
                    <a:bodyPr/>
                    <a:lstStyle/>
                    <a:p>
                      <a:pPr fontAlgn="b"/>
                      <a:r>
                        <a:rPr lang="en-IN" b="1" dirty="0">
                          <a:effectLst/>
                        </a:rPr>
                        <a:t>Google Fit</a:t>
                      </a:r>
                    </a:p>
                  </a:txBody>
                  <a:tcPr anchor="b"/>
                </a:tc>
                <a:tc>
                  <a:txBody>
                    <a:bodyPr/>
                    <a:lstStyle/>
                    <a:p>
                      <a:pPr fontAlgn="b"/>
                      <a:r>
                        <a:rPr lang="en-IN" b="1" dirty="0">
                          <a:effectLst/>
                        </a:rPr>
                        <a:t>Fitbit</a:t>
                      </a:r>
                    </a:p>
                  </a:txBody>
                  <a:tcPr anchor="b"/>
                </a:tc>
                <a:tc>
                  <a:txBody>
                    <a:bodyPr/>
                    <a:lstStyle/>
                    <a:p>
                      <a:pPr fontAlgn="b"/>
                      <a:r>
                        <a:rPr lang="en-IN" b="1" dirty="0">
                          <a:effectLst/>
                        </a:rPr>
                        <a:t>MyFitnessPal</a:t>
                      </a:r>
                    </a:p>
                  </a:txBody>
                  <a:tcPr anchor="b"/>
                </a:tc>
                <a:tc>
                  <a:txBody>
                    <a:bodyPr/>
                    <a:lstStyle/>
                    <a:p>
                      <a:pPr fontAlgn="b"/>
                      <a:r>
                        <a:rPr lang="en-IN" b="1" dirty="0">
                          <a:effectLst/>
                        </a:rPr>
                        <a:t>Apple Health</a:t>
                      </a:r>
                    </a:p>
                  </a:txBody>
                  <a:tcPr anchor="b"/>
                </a:tc>
                <a:tc>
                  <a:txBody>
                    <a:bodyPr/>
                    <a:lstStyle/>
                    <a:p>
                      <a:pPr fontAlgn="b"/>
                      <a:r>
                        <a:rPr lang="en-IN" b="1" dirty="0">
                          <a:effectLst/>
                        </a:rPr>
                        <a:t>Samsung Health</a:t>
                      </a:r>
                    </a:p>
                  </a:txBody>
                  <a:tcPr anchor="b"/>
                </a:tc>
                <a:extLst>
                  <a:ext uri="{0D108BD9-81ED-4DB2-BD59-A6C34878D82A}">
                    <a16:rowId xmlns:a16="http://schemas.microsoft.com/office/drawing/2014/main" val="1075784375"/>
                  </a:ext>
                </a:extLst>
              </a:tr>
              <a:tr h="680871">
                <a:tc>
                  <a:txBody>
                    <a:bodyPr/>
                    <a:lstStyle/>
                    <a:p>
                      <a:pPr fontAlgn="base"/>
                      <a:r>
                        <a:rPr lang="en-IN" b="1" dirty="0">
                          <a:effectLst/>
                        </a:rPr>
                        <a:t>User Base</a:t>
                      </a:r>
                      <a:endParaRPr lang="en-IN" dirty="0">
                        <a:effectLst/>
                      </a:endParaRPr>
                    </a:p>
                  </a:txBody>
                  <a:tcPr anchor="ctr"/>
                </a:tc>
                <a:tc>
                  <a:txBody>
                    <a:bodyPr/>
                    <a:lstStyle/>
                    <a:p>
                      <a:pPr fontAlgn="base"/>
                      <a:r>
                        <a:rPr lang="en-IN" dirty="0">
                          <a:effectLst/>
                        </a:rPr>
                        <a:t>Android integration</a:t>
                      </a:r>
                    </a:p>
                  </a:txBody>
                  <a:tcPr anchor="ctr"/>
                </a:tc>
                <a:tc>
                  <a:txBody>
                    <a:bodyPr/>
                    <a:lstStyle/>
                    <a:p>
                      <a:pPr fontAlgn="base"/>
                      <a:r>
                        <a:rPr lang="en-IN" dirty="0">
                          <a:effectLst/>
                        </a:rPr>
                        <a:t>Fitbit devices</a:t>
                      </a:r>
                    </a:p>
                  </a:txBody>
                  <a:tcPr anchor="ctr"/>
                </a:tc>
                <a:tc>
                  <a:txBody>
                    <a:bodyPr/>
                    <a:lstStyle/>
                    <a:p>
                      <a:pPr fontAlgn="base"/>
                      <a:r>
                        <a:rPr lang="en-IN" dirty="0">
                          <a:effectLst/>
                        </a:rPr>
                        <a:t>Global diet tracking</a:t>
                      </a:r>
                    </a:p>
                  </a:txBody>
                  <a:tcPr anchor="ctr"/>
                </a:tc>
                <a:tc>
                  <a:txBody>
                    <a:bodyPr/>
                    <a:lstStyle/>
                    <a:p>
                      <a:pPr fontAlgn="base"/>
                      <a:r>
                        <a:rPr lang="en-IN" dirty="0">
                          <a:effectLst/>
                        </a:rPr>
                        <a:t>Apple ecosystem</a:t>
                      </a:r>
                    </a:p>
                  </a:txBody>
                  <a:tcPr anchor="ctr"/>
                </a:tc>
                <a:tc>
                  <a:txBody>
                    <a:bodyPr/>
                    <a:lstStyle/>
                    <a:p>
                      <a:pPr fontAlgn="base"/>
                      <a:r>
                        <a:rPr lang="en-IN" dirty="0">
                          <a:effectLst/>
                        </a:rPr>
                        <a:t>Samsung device users</a:t>
                      </a:r>
                    </a:p>
                  </a:txBody>
                  <a:tcPr anchor="ctr"/>
                </a:tc>
                <a:extLst>
                  <a:ext uri="{0D108BD9-81ED-4DB2-BD59-A6C34878D82A}">
                    <a16:rowId xmlns:a16="http://schemas.microsoft.com/office/drawing/2014/main" val="1970506452"/>
                  </a:ext>
                </a:extLst>
              </a:tr>
              <a:tr h="680871">
                <a:tc>
                  <a:txBody>
                    <a:bodyPr/>
                    <a:lstStyle/>
                    <a:p>
                      <a:pPr fontAlgn="base"/>
                      <a:r>
                        <a:rPr lang="en-IN" b="1" dirty="0">
                          <a:effectLst/>
                        </a:rPr>
                        <a:t>Features</a:t>
                      </a:r>
                      <a:endParaRPr lang="en-IN" dirty="0">
                        <a:effectLst/>
                      </a:endParaRPr>
                    </a:p>
                  </a:txBody>
                  <a:tcPr anchor="ctr"/>
                </a:tc>
                <a:tc>
                  <a:txBody>
                    <a:bodyPr/>
                    <a:lstStyle/>
                    <a:p>
                      <a:pPr fontAlgn="base"/>
                      <a:r>
                        <a:rPr lang="en-IN" dirty="0">
                          <a:effectLst/>
                        </a:rPr>
                        <a:t>Basic tracking</a:t>
                      </a:r>
                    </a:p>
                  </a:txBody>
                  <a:tcPr anchor="ctr"/>
                </a:tc>
                <a:tc>
                  <a:txBody>
                    <a:bodyPr/>
                    <a:lstStyle/>
                    <a:p>
                      <a:pPr fontAlgn="base"/>
                      <a:r>
                        <a:rPr lang="en-IN" dirty="0">
                          <a:effectLst/>
                        </a:rPr>
                        <a:t>Advanced fitness</a:t>
                      </a:r>
                    </a:p>
                  </a:txBody>
                  <a:tcPr anchor="ctr"/>
                </a:tc>
                <a:tc>
                  <a:txBody>
                    <a:bodyPr/>
                    <a:lstStyle/>
                    <a:p>
                      <a:pPr fontAlgn="base"/>
                      <a:r>
                        <a:rPr lang="en-IN" dirty="0">
                          <a:effectLst/>
                        </a:rPr>
                        <a:t>Extensive food</a:t>
                      </a:r>
                    </a:p>
                  </a:txBody>
                  <a:tcPr anchor="ctr"/>
                </a:tc>
                <a:tc>
                  <a:txBody>
                    <a:bodyPr/>
                    <a:lstStyle/>
                    <a:p>
                      <a:pPr fontAlgn="base"/>
                      <a:r>
                        <a:rPr lang="en-IN" dirty="0">
                          <a:effectLst/>
                        </a:rPr>
                        <a:t>Health data from</a:t>
                      </a:r>
                    </a:p>
                  </a:txBody>
                  <a:tcPr anchor="ctr"/>
                </a:tc>
                <a:tc>
                  <a:txBody>
                    <a:bodyPr/>
                    <a:lstStyle/>
                    <a:p>
                      <a:pPr fontAlgn="base"/>
                      <a:r>
                        <a:rPr lang="en-IN" dirty="0">
                          <a:effectLst/>
                        </a:rPr>
                        <a:t>Fitness metrics &amp;</a:t>
                      </a:r>
                    </a:p>
                  </a:txBody>
                  <a:tcPr anchor="ctr"/>
                </a:tc>
                <a:extLst>
                  <a:ext uri="{0D108BD9-81ED-4DB2-BD59-A6C34878D82A}">
                    <a16:rowId xmlns:a16="http://schemas.microsoft.com/office/drawing/2014/main" val="4229837026"/>
                  </a:ext>
                </a:extLst>
              </a:tr>
              <a:tr h="680871">
                <a:tc>
                  <a:txBody>
                    <a:bodyPr/>
                    <a:lstStyle/>
                    <a:p>
                      <a:pPr fontAlgn="base"/>
                      <a:endParaRPr lang="en-IN" dirty="0">
                        <a:effectLst/>
                      </a:endParaRPr>
                    </a:p>
                  </a:txBody>
                  <a:tcPr anchor="ctr"/>
                </a:tc>
                <a:tc>
                  <a:txBody>
                    <a:bodyPr/>
                    <a:lstStyle/>
                    <a:p>
                      <a:pPr fontAlgn="base"/>
                      <a:r>
                        <a:rPr lang="en-IN" dirty="0">
                          <a:effectLst/>
                        </a:rPr>
                        <a:t>(steps, distance)</a:t>
                      </a:r>
                    </a:p>
                  </a:txBody>
                  <a:tcPr anchor="ctr"/>
                </a:tc>
                <a:tc>
                  <a:txBody>
                    <a:bodyPr/>
                    <a:lstStyle/>
                    <a:p>
                      <a:pPr fontAlgn="base"/>
                      <a:r>
                        <a:rPr lang="en-IN" dirty="0">
                          <a:effectLst/>
                        </a:rPr>
                        <a:t>tracking (HR, GPS)</a:t>
                      </a:r>
                    </a:p>
                  </a:txBody>
                  <a:tcPr anchor="ctr"/>
                </a:tc>
                <a:tc>
                  <a:txBody>
                    <a:bodyPr/>
                    <a:lstStyle/>
                    <a:p>
                      <a:pPr fontAlgn="base"/>
                      <a:r>
                        <a:rPr lang="en-IN" dirty="0">
                          <a:effectLst/>
                        </a:rPr>
                        <a:t>&amp; calorie tracking</a:t>
                      </a:r>
                    </a:p>
                  </a:txBody>
                  <a:tcPr anchor="ctr"/>
                </a:tc>
                <a:tc>
                  <a:txBody>
                    <a:bodyPr/>
                    <a:lstStyle/>
                    <a:p>
                      <a:pPr fontAlgn="base"/>
                      <a:r>
                        <a:rPr lang="en-IN" dirty="0">
                          <a:effectLst/>
                        </a:rPr>
                        <a:t>various sources</a:t>
                      </a:r>
                    </a:p>
                  </a:txBody>
                  <a:tcPr anchor="ctr"/>
                </a:tc>
                <a:tc>
                  <a:txBody>
                    <a:bodyPr/>
                    <a:lstStyle/>
                    <a:p>
                      <a:pPr fontAlgn="base"/>
                      <a:r>
                        <a:rPr lang="en-IN" dirty="0">
                          <a:effectLst/>
                        </a:rPr>
                        <a:t>stress tracking</a:t>
                      </a:r>
                    </a:p>
                  </a:txBody>
                  <a:tcPr anchor="ctr"/>
                </a:tc>
                <a:extLst>
                  <a:ext uri="{0D108BD9-81ED-4DB2-BD59-A6C34878D82A}">
                    <a16:rowId xmlns:a16="http://schemas.microsoft.com/office/drawing/2014/main" val="3826521681"/>
                  </a:ext>
                </a:extLst>
              </a:tr>
              <a:tr h="680871">
                <a:tc>
                  <a:txBody>
                    <a:bodyPr/>
                    <a:lstStyle/>
                    <a:p>
                      <a:pPr fontAlgn="base"/>
                      <a:r>
                        <a:rPr lang="en-IN" b="1" dirty="0">
                          <a:effectLst/>
                        </a:rPr>
                        <a:t>UI/UX</a:t>
                      </a:r>
                      <a:endParaRPr lang="en-IN" dirty="0">
                        <a:effectLst/>
                      </a:endParaRPr>
                    </a:p>
                  </a:txBody>
                  <a:tcPr anchor="ctr"/>
                </a:tc>
                <a:tc>
                  <a:txBody>
                    <a:bodyPr/>
                    <a:lstStyle/>
                    <a:p>
                      <a:pPr fontAlgn="base"/>
                      <a:r>
                        <a:rPr lang="en-IN" dirty="0">
                          <a:effectLst/>
                        </a:rPr>
                        <a:t>Recent improvements</a:t>
                      </a:r>
                    </a:p>
                  </a:txBody>
                  <a:tcPr anchor="ctr"/>
                </a:tc>
                <a:tc>
                  <a:txBody>
                    <a:bodyPr/>
                    <a:lstStyle/>
                    <a:p>
                      <a:pPr fontAlgn="base"/>
                      <a:r>
                        <a:rPr lang="en-IN" dirty="0">
                          <a:effectLst/>
                        </a:rPr>
                        <a:t>Clear dashboard</a:t>
                      </a:r>
                    </a:p>
                  </a:txBody>
                  <a:tcPr anchor="ctr"/>
                </a:tc>
                <a:tc>
                  <a:txBody>
                    <a:bodyPr/>
                    <a:lstStyle/>
                    <a:p>
                      <a:pPr fontAlgn="base"/>
                      <a:r>
                        <a:rPr lang="en-IN" dirty="0">
                          <a:effectLst/>
                        </a:rPr>
                        <a:t>Intuitive design</a:t>
                      </a:r>
                    </a:p>
                  </a:txBody>
                  <a:tcPr anchor="ctr"/>
                </a:tc>
                <a:tc>
                  <a:txBody>
                    <a:bodyPr/>
                    <a:lstStyle/>
                    <a:p>
                      <a:pPr fontAlgn="base"/>
                      <a:r>
                        <a:rPr lang="en-IN" dirty="0">
                          <a:effectLst/>
                        </a:rPr>
                        <a:t>User-friendly</a:t>
                      </a:r>
                    </a:p>
                  </a:txBody>
                  <a:tcPr anchor="ctr"/>
                </a:tc>
                <a:tc>
                  <a:txBody>
                    <a:bodyPr/>
                    <a:lstStyle/>
                    <a:p>
                      <a:pPr fontAlgn="base"/>
                      <a:r>
                        <a:rPr lang="en-IN" dirty="0">
                          <a:effectLst/>
                        </a:rPr>
                        <a:t>Clean interface</a:t>
                      </a:r>
                    </a:p>
                  </a:txBody>
                  <a:tcPr anchor="ctr"/>
                </a:tc>
                <a:extLst>
                  <a:ext uri="{0D108BD9-81ED-4DB2-BD59-A6C34878D82A}">
                    <a16:rowId xmlns:a16="http://schemas.microsoft.com/office/drawing/2014/main" val="3232352219"/>
                  </a:ext>
                </a:extLst>
              </a:tr>
              <a:tr h="680871">
                <a:tc>
                  <a:txBody>
                    <a:bodyPr/>
                    <a:lstStyle/>
                    <a:p>
                      <a:pPr fontAlgn="base"/>
                      <a:endParaRPr lang="en-IN" dirty="0">
                        <a:effectLst/>
                      </a:endParaRPr>
                    </a:p>
                  </a:txBody>
                  <a:tcPr anchor="ctr"/>
                </a:tc>
                <a:tc>
                  <a:txBody>
                    <a:bodyPr/>
                    <a:lstStyle/>
                    <a:p>
                      <a:pPr fontAlgn="base"/>
                      <a:r>
                        <a:rPr lang="en-IN" dirty="0">
                          <a:effectLst/>
                        </a:rPr>
                        <a:t>Customization</a:t>
                      </a:r>
                    </a:p>
                  </a:txBody>
                  <a:tcPr anchor="ctr"/>
                </a:tc>
                <a:tc>
                  <a:txBody>
                    <a:bodyPr/>
                    <a:lstStyle/>
                    <a:p>
                      <a:pPr fontAlgn="base"/>
                      <a:r>
                        <a:rPr lang="en-IN" dirty="0">
                          <a:effectLst/>
                        </a:rPr>
                        <a:t>Customizable widgets</a:t>
                      </a:r>
                    </a:p>
                  </a:txBody>
                  <a:tcPr anchor="ctr"/>
                </a:tc>
                <a:tc>
                  <a:txBody>
                    <a:bodyPr/>
                    <a:lstStyle/>
                    <a:p>
                      <a:pPr fontAlgn="base"/>
                      <a:r>
                        <a:rPr lang="en-IN" dirty="0">
                          <a:effectLst/>
                        </a:rPr>
                        <a:t>Responsive design</a:t>
                      </a:r>
                    </a:p>
                  </a:txBody>
                  <a:tcPr anchor="ctr"/>
                </a:tc>
                <a:tc>
                  <a:txBody>
                    <a:bodyPr/>
                    <a:lstStyle/>
                    <a:p>
                      <a:pPr fontAlgn="base"/>
                      <a:r>
                        <a:rPr lang="en-IN" dirty="0">
                          <a:effectLst/>
                        </a:rPr>
                        <a:t>Apple design</a:t>
                      </a:r>
                    </a:p>
                  </a:txBody>
                  <a:tcPr anchor="ctr"/>
                </a:tc>
                <a:tc>
                  <a:txBody>
                    <a:bodyPr/>
                    <a:lstStyle/>
                    <a:p>
                      <a:pPr fontAlgn="base"/>
                      <a:r>
                        <a:rPr lang="en-IN" dirty="0">
                          <a:effectLst/>
                        </a:rPr>
                        <a:t>User-friendly</a:t>
                      </a:r>
                    </a:p>
                  </a:txBody>
                  <a:tcPr anchor="ctr"/>
                </a:tc>
                <a:extLst>
                  <a:ext uri="{0D108BD9-81ED-4DB2-BD59-A6C34878D82A}">
                    <a16:rowId xmlns:a16="http://schemas.microsoft.com/office/drawing/2014/main" val="2854280900"/>
                  </a:ext>
                </a:extLst>
              </a:tr>
              <a:tr h="680871">
                <a:tc>
                  <a:txBody>
                    <a:bodyPr/>
                    <a:lstStyle/>
                    <a:p>
                      <a:pPr fontAlgn="base"/>
                      <a:r>
                        <a:rPr lang="en-IN" b="1" dirty="0">
                          <a:effectLst/>
                        </a:rPr>
                        <a:t>Accessibility</a:t>
                      </a:r>
                      <a:endParaRPr lang="en-IN" dirty="0">
                        <a:effectLst/>
                      </a:endParaRPr>
                    </a:p>
                  </a:txBody>
                  <a:tcPr anchor="ctr"/>
                </a:tc>
                <a:tc>
                  <a:txBody>
                    <a:bodyPr/>
                    <a:lstStyle/>
                    <a:p>
                      <a:pPr fontAlgn="base"/>
                      <a:r>
                        <a:rPr lang="en-IN" dirty="0">
                          <a:effectLst/>
                        </a:rPr>
                        <a:t>Limited features</a:t>
                      </a:r>
                    </a:p>
                  </a:txBody>
                  <a:tcPr anchor="ctr"/>
                </a:tc>
                <a:tc>
                  <a:txBody>
                    <a:bodyPr/>
                    <a:lstStyle/>
                    <a:p>
                      <a:pPr fontAlgn="base"/>
                      <a:r>
                        <a:rPr lang="en-IN" dirty="0">
                          <a:effectLst/>
                        </a:rPr>
                        <a:t>Fair support</a:t>
                      </a:r>
                    </a:p>
                  </a:txBody>
                  <a:tcPr anchor="ctr"/>
                </a:tc>
                <a:tc>
                  <a:txBody>
                    <a:bodyPr/>
                    <a:lstStyle/>
                    <a:p>
                      <a:pPr fontAlgn="base"/>
                      <a:r>
                        <a:rPr lang="en-IN" dirty="0">
                          <a:effectLst/>
                        </a:rPr>
                        <a:t>Good accessibility</a:t>
                      </a:r>
                    </a:p>
                  </a:txBody>
                  <a:tcPr anchor="ctr"/>
                </a:tc>
                <a:tc>
                  <a:txBody>
                    <a:bodyPr/>
                    <a:lstStyle/>
                    <a:p>
                      <a:pPr fontAlgn="base"/>
                      <a:r>
                        <a:rPr lang="en-IN" dirty="0">
                          <a:effectLst/>
                        </a:rPr>
                        <a:t>Strong on iOS devices</a:t>
                      </a:r>
                    </a:p>
                  </a:txBody>
                  <a:tcPr anchor="ctr"/>
                </a:tc>
                <a:tc>
                  <a:txBody>
                    <a:bodyPr/>
                    <a:lstStyle/>
                    <a:p>
                      <a:pPr fontAlgn="base"/>
                      <a:r>
                        <a:rPr lang="en-IN" dirty="0">
                          <a:effectLst/>
                        </a:rPr>
                        <a:t>Some accessibility</a:t>
                      </a:r>
                    </a:p>
                  </a:txBody>
                  <a:tcPr anchor="ctr"/>
                </a:tc>
                <a:extLst>
                  <a:ext uri="{0D108BD9-81ED-4DB2-BD59-A6C34878D82A}">
                    <a16:rowId xmlns:a16="http://schemas.microsoft.com/office/drawing/2014/main" val="1190376799"/>
                  </a:ext>
                </a:extLst>
              </a:tr>
              <a:tr h="680871">
                <a:tc>
                  <a:txBody>
                    <a:bodyPr/>
                    <a:lstStyle/>
                    <a:p>
                      <a:pPr fontAlgn="base"/>
                      <a:endParaRPr lang="en-IN" dirty="0">
                        <a:effectLst/>
                      </a:endParaRPr>
                    </a:p>
                  </a:txBody>
                  <a:tcPr anchor="ctr"/>
                </a:tc>
                <a:tc>
                  <a:txBody>
                    <a:bodyPr/>
                    <a:lstStyle/>
                    <a:p>
                      <a:pPr fontAlgn="base"/>
                      <a:endParaRPr lang="en-IN" dirty="0">
                        <a:effectLst/>
                      </a:endParaRPr>
                    </a:p>
                  </a:txBody>
                  <a:tcPr anchor="ctr"/>
                </a:tc>
                <a:tc>
                  <a:txBody>
                    <a:bodyPr/>
                    <a:lstStyle/>
                    <a:p>
                      <a:pPr fontAlgn="base"/>
                      <a:endParaRPr lang="en-IN" dirty="0">
                        <a:effectLst/>
                      </a:endParaRPr>
                    </a:p>
                  </a:txBody>
                  <a:tcPr anchor="ctr"/>
                </a:tc>
                <a:tc>
                  <a:txBody>
                    <a:bodyPr/>
                    <a:lstStyle/>
                    <a:p>
                      <a:pPr fontAlgn="base"/>
                      <a:r>
                        <a:rPr lang="en-IN" dirty="0">
                          <a:effectLst/>
                        </a:rPr>
                        <a:t>for visually impaired</a:t>
                      </a:r>
                    </a:p>
                  </a:txBody>
                  <a:tcPr anchor="ctr"/>
                </a:tc>
                <a:tc>
                  <a:txBody>
                    <a:bodyPr/>
                    <a:lstStyle/>
                    <a:p>
                      <a:pPr fontAlgn="base"/>
                      <a:endParaRPr lang="en-IN" dirty="0">
                        <a:effectLst/>
                      </a:endParaRPr>
                    </a:p>
                  </a:txBody>
                  <a:tcPr anchor="ctr"/>
                </a:tc>
                <a:tc>
                  <a:txBody>
                    <a:bodyPr/>
                    <a:lstStyle/>
                    <a:p>
                      <a:pPr fontAlgn="base"/>
                      <a:r>
                        <a:rPr lang="en-IN" dirty="0">
                          <a:effectLst/>
                        </a:rPr>
                        <a:t>for Samsung users</a:t>
                      </a:r>
                    </a:p>
                  </a:txBody>
                  <a:tcPr anchor="ctr"/>
                </a:tc>
                <a:extLst>
                  <a:ext uri="{0D108BD9-81ED-4DB2-BD59-A6C34878D82A}">
                    <a16:rowId xmlns:a16="http://schemas.microsoft.com/office/drawing/2014/main" val="2170003277"/>
                  </a:ext>
                </a:extLst>
              </a:tr>
            </a:tbl>
          </a:graphicData>
        </a:graphic>
      </p:graphicFrame>
    </p:spTree>
    <p:extLst>
      <p:ext uri="{BB962C8B-B14F-4D97-AF65-F5344CB8AC3E}">
        <p14:creationId xmlns:p14="http://schemas.microsoft.com/office/powerpoint/2010/main" val="19772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147891-6249-B14B-CDF0-CB9222C8B72B}"/>
              </a:ext>
            </a:extLst>
          </p:cNvPr>
          <p:cNvSpPr>
            <a:spLocks noGrp="1"/>
          </p:cNvSpPr>
          <p:nvPr>
            <p:ph type="sldNum" sz="quarter" idx="12"/>
          </p:nvPr>
        </p:nvSpPr>
        <p:spPr/>
        <p:txBody>
          <a:bodyPr/>
          <a:lstStyle/>
          <a:p>
            <a:fld id="{BC0F0449-EF10-3E4D-894D-3DE10CF4206D}" type="slidenum">
              <a:rPr lang="en-US" smtClean="0"/>
              <a:t>9</a:t>
            </a:fld>
            <a:endParaRPr lang="en-US" dirty="0"/>
          </a:p>
        </p:txBody>
      </p:sp>
      <p:graphicFrame>
        <p:nvGraphicFramePr>
          <p:cNvPr id="4" name="Table 4">
            <a:extLst>
              <a:ext uri="{FF2B5EF4-FFF2-40B4-BE49-F238E27FC236}">
                <a16:creationId xmlns:a16="http://schemas.microsoft.com/office/drawing/2014/main" id="{D1B481E7-A6E5-C025-FEB0-6E96372069D4}"/>
              </a:ext>
            </a:extLst>
          </p:cNvPr>
          <p:cNvGraphicFramePr>
            <a:graphicFrameLocks noGrp="1"/>
          </p:cNvGraphicFramePr>
          <p:nvPr>
            <p:extLst>
              <p:ext uri="{D42A27DB-BD31-4B8C-83A1-F6EECF244321}">
                <p14:modId xmlns:p14="http://schemas.microsoft.com/office/powerpoint/2010/main" val="2826288460"/>
              </p:ext>
            </p:extLst>
          </p:nvPr>
        </p:nvGraphicFramePr>
        <p:xfrm>
          <a:off x="791734" y="719666"/>
          <a:ext cx="10727478" cy="5727586"/>
        </p:xfrm>
        <a:graphic>
          <a:graphicData uri="http://schemas.openxmlformats.org/drawingml/2006/table">
            <a:tbl>
              <a:tblPr firstRow="1" bandRow="1">
                <a:tableStyleId>{93296810-A885-4BE3-A3E7-6D5BEEA58F35}</a:tableStyleId>
              </a:tblPr>
              <a:tblGrid>
                <a:gridCol w="1787913">
                  <a:extLst>
                    <a:ext uri="{9D8B030D-6E8A-4147-A177-3AD203B41FA5}">
                      <a16:colId xmlns:a16="http://schemas.microsoft.com/office/drawing/2014/main" val="3824479380"/>
                    </a:ext>
                  </a:extLst>
                </a:gridCol>
                <a:gridCol w="1787913">
                  <a:extLst>
                    <a:ext uri="{9D8B030D-6E8A-4147-A177-3AD203B41FA5}">
                      <a16:colId xmlns:a16="http://schemas.microsoft.com/office/drawing/2014/main" val="366929389"/>
                    </a:ext>
                  </a:extLst>
                </a:gridCol>
                <a:gridCol w="1787913">
                  <a:extLst>
                    <a:ext uri="{9D8B030D-6E8A-4147-A177-3AD203B41FA5}">
                      <a16:colId xmlns:a16="http://schemas.microsoft.com/office/drawing/2014/main" val="3592278820"/>
                    </a:ext>
                  </a:extLst>
                </a:gridCol>
                <a:gridCol w="1787913">
                  <a:extLst>
                    <a:ext uri="{9D8B030D-6E8A-4147-A177-3AD203B41FA5}">
                      <a16:colId xmlns:a16="http://schemas.microsoft.com/office/drawing/2014/main" val="496978993"/>
                    </a:ext>
                  </a:extLst>
                </a:gridCol>
                <a:gridCol w="1787913">
                  <a:extLst>
                    <a:ext uri="{9D8B030D-6E8A-4147-A177-3AD203B41FA5}">
                      <a16:colId xmlns:a16="http://schemas.microsoft.com/office/drawing/2014/main" val="1459168426"/>
                    </a:ext>
                  </a:extLst>
                </a:gridCol>
                <a:gridCol w="1787913">
                  <a:extLst>
                    <a:ext uri="{9D8B030D-6E8A-4147-A177-3AD203B41FA5}">
                      <a16:colId xmlns:a16="http://schemas.microsoft.com/office/drawing/2014/main" val="3639705884"/>
                    </a:ext>
                  </a:extLst>
                </a:gridCol>
              </a:tblGrid>
              <a:tr h="625910">
                <a:tc>
                  <a:txBody>
                    <a:bodyPr/>
                    <a:lstStyle/>
                    <a:p>
                      <a:pPr fontAlgn="b"/>
                      <a:r>
                        <a:rPr lang="en-IN" b="1" dirty="0">
                          <a:effectLst/>
                        </a:rPr>
                        <a:t>Aspect</a:t>
                      </a:r>
                    </a:p>
                  </a:txBody>
                  <a:tcPr anchor="b"/>
                </a:tc>
                <a:tc>
                  <a:txBody>
                    <a:bodyPr/>
                    <a:lstStyle/>
                    <a:p>
                      <a:pPr fontAlgn="b"/>
                      <a:r>
                        <a:rPr lang="en-IN" b="1" dirty="0">
                          <a:effectLst/>
                        </a:rPr>
                        <a:t>Google Fit</a:t>
                      </a:r>
                    </a:p>
                  </a:txBody>
                  <a:tcPr anchor="b"/>
                </a:tc>
                <a:tc>
                  <a:txBody>
                    <a:bodyPr/>
                    <a:lstStyle/>
                    <a:p>
                      <a:pPr fontAlgn="b"/>
                      <a:r>
                        <a:rPr lang="en-IN" b="1" dirty="0">
                          <a:effectLst/>
                        </a:rPr>
                        <a:t>Fitbit</a:t>
                      </a:r>
                    </a:p>
                  </a:txBody>
                  <a:tcPr anchor="b"/>
                </a:tc>
                <a:tc>
                  <a:txBody>
                    <a:bodyPr/>
                    <a:lstStyle/>
                    <a:p>
                      <a:pPr fontAlgn="b"/>
                      <a:r>
                        <a:rPr lang="en-IN" b="1" dirty="0">
                          <a:effectLst/>
                        </a:rPr>
                        <a:t>MyFitnessPal</a:t>
                      </a:r>
                    </a:p>
                  </a:txBody>
                  <a:tcPr anchor="b"/>
                </a:tc>
                <a:tc>
                  <a:txBody>
                    <a:bodyPr/>
                    <a:lstStyle/>
                    <a:p>
                      <a:pPr fontAlgn="b"/>
                      <a:r>
                        <a:rPr lang="en-IN" b="1" dirty="0">
                          <a:effectLst/>
                        </a:rPr>
                        <a:t>Apple Health</a:t>
                      </a:r>
                    </a:p>
                  </a:txBody>
                  <a:tcPr anchor="b"/>
                </a:tc>
                <a:tc>
                  <a:txBody>
                    <a:bodyPr/>
                    <a:lstStyle/>
                    <a:p>
                      <a:pPr fontAlgn="b"/>
                      <a:r>
                        <a:rPr lang="en-IN" b="1" dirty="0">
                          <a:effectLst/>
                        </a:rPr>
                        <a:t>Samsung Health</a:t>
                      </a:r>
                    </a:p>
                  </a:txBody>
                  <a:tcPr anchor="b"/>
                </a:tc>
                <a:extLst>
                  <a:ext uri="{0D108BD9-81ED-4DB2-BD59-A6C34878D82A}">
                    <a16:rowId xmlns:a16="http://schemas.microsoft.com/office/drawing/2014/main" val="1558187027"/>
                  </a:ext>
                </a:extLst>
              </a:tr>
              <a:tr h="625910">
                <a:tc>
                  <a:txBody>
                    <a:bodyPr/>
                    <a:lstStyle/>
                    <a:p>
                      <a:pPr fontAlgn="base"/>
                      <a:r>
                        <a:rPr lang="en-IN" b="1" dirty="0">
                          <a:effectLst/>
                        </a:rPr>
                        <a:t>Motivation</a:t>
                      </a:r>
                      <a:endParaRPr lang="en-IN" dirty="0">
                        <a:effectLst/>
                      </a:endParaRPr>
                    </a:p>
                  </a:txBody>
                  <a:tcPr anchor="ctr"/>
                </a:tc>
                <a:tc>
                  <a:txBody>
                    <a:bodyPr/>
                    <a:lstStyle/>
                    <a:p>
                      <a:pPr fontAlgn="base"/>
                      <a:r>
                        <a:rPr lang="en-IN" dirty="0">
                          <a:effectLst/>
                        </a:rPr>
                        <a:t>Basic quotes</a:t>
                      </a:r>
                    </a:p>
                  </a:txBody>
                  <a:tcPr anchor="ctr"/>
                </a:tc>
                <a:tc>
                  <a:txBody>
                    <a:bodyPr/>
                    <a:lstStyle/>
                    <a:p>
                      <a:pPr fontAlgn="base"/>
                      <a:r>
                        <a:rPr lang="en-IN" dirty="0">
                          <a:effectLst/>
                        </a:rPr>
                        <a:t>Goal-based</a:t>
                      </a:r>
                    </a:p>
                  </a:txBody>
                  <a:tcPr anchor="ctr"/>
                </a:tc>
                <a:tc>
                  <a:txBody>
                    <a:bodyPr/>
                    <a:lstStyle/>
                    <a:p>
                      <a:pPr fontAlgn="base"/>
                      <a:r>
                        <a:rPr lang="en-IN" dirty="0">
                          <a:effectLst/>
                        </a:rPr>
                        <a:t>Community support</a:t>
                      </a:r>
                    </a:p>
                  </a:txBody>
                  <a:tcPr anchor="ctr"/>
                </a:tc>
                <a:tc>
                  <a:txBody>
                    <a:bodyPr/>
                    <a:lstStyle/>
                    <a:p>
                      <a:pPr fontAlgn="base"/>
                      <a:r>
                        <a:rPr lang="en-IN" dirty="0">
                          <a:effectLst/>
                        </a:rPr>
                        <a:t>Limited features</a:t>
                      </a:r>
                    </a:p>
                  </a:txBody>
                  <a:tcPr anchor="ctr"/>
                </a:tc>
                <a:tc>
                  <a:txBody>
                    <a:bodyPr/>
                    <a:lstStyle/>
                    <a:p>
                      <a:pPr fontAlgn="base"/>
                      <a:r>
                        <a:rPr lang="en-IN" dirty="0">
                          <a:effectLst/>
                        </a:rPr>
                        <a:t>Challenges &amp; rewards</a:t>
                      </a:r>
                    </a:p>
                  </a:txBody>
                  <a:tcPr anchor="ctr"/>
                </a:tc>
                <a:extLst>
                  <a:ext uri="{0D108BD9-81ED-4DB2-BD59-A6C34878D82A}">
                    <a16:rowId xmlns:a16="http://schemas.microsoft.com/office/drawing/2014/main" val="2701805382"/>
                  </a:ext>
                </a:extLst>
              </a:tr>
              <a:tr h="625910">
                <a:tc>
                  <a:txBody>
                    <a:bodyPr/>
                    <a:lstStyle/>
                    <a:p>
                      <a:pPr fontAlgn="base"/>
                      <a:r>
                        <a:rPr lang="en-IN" b="1" dirty="0">
                          <a:effectLst/>
                        </a:rPr>
                        <a:t>Integration</a:t>
                      </a:r>
                      <a:endParaRPr lang="en-IN" dirty="0">
                        <a:effectLst/>
                      </a:endParaRPr>
                    </a:p>
                  </a:txBody>
                  <a:tcPr anchor="ctr"/>
                </a:tc>
                <a:tc>
                  <a:txBody>
                    <a:bodyPr/>
                    <a:lstStyle/>
                    <a:p>
                      <a:pPr fontAlgn="base"/>
                      <a:r>
                        <a:rPr lang="en-IN" dirty="0">
                          <a:effectLst/>
                        </a:rPr>
                        <a:t>Wear OS</a:t>
                      </a:r>
                    </a:p>
                  </a:txBody>
                  <a:tcPr anchor="ctr"/>
                </a:tc>
                <a:tc>
                  <a:txBody>
                    <a:bodyPr/>
                    <a:lstStyle/>
                    <a:p>
                      <a:pPr fontAlgn="base"/>
                      <a:r>
                        <a:rPr lang="en-IN" dirty="0">
                          <a:effectLst/>
                        </a:rPr>
                        <a:t>Device compatibility</a:t>
                      </a:r>
                    </a:p>
                  </a:txBody>
                  <a:tcPr anchor="ctr"/>
                </a:tc>
                <a:tc>
                  <a:txBody>
                    <a:bodyPr/>
                    <a:lstStyle/>
                    <a:p>
                      <a:pPr fontAlgn="base"/>
                      <a:r>
                        <a:rPr lang="en-IN" dirty="0">
                          <a:effectLst/>
                        </a:rPr>
                        <a:t>Fitness wearables</a:t>
                      </a:r>
                    </a:p>
                  </a:txBody>
                  <a:tcPr anchor="ctr"/>
                </a:tc>
                <a:tc>
                  <a:txBody>
                    <a:bodyPr/>
                    <a:lstStyle/>
                    <a:p>
                      <a:pPr fontAlgn="base"/>
                      <a:r>
                        <a:rPr lang="en-IN" dirty="0">
                          <a:effectLst/>
                        </a:rPr>
                        <a:t>Apple ecosystem</a:t>
                      </a:r>
                    </a:p>
                  </a:txBody>
                  <a:tcPr anchor="ctr"/>
                </a:tc>
                <a:tc>
                  <a:txBody>
                    <a:bodyPr/>
                    <a:lstStyle/>
                    <a:p>
                      <a:pPr fontAlgn="base"/>
                      <a:r>
                        <a:rPr lang="en-IN" dirty="0">
                          <a:effectLst/>
                        </a:rPr>
                        <a:t>Samsung ecosystem</a:t>
                      </a:r>
                    </a:p>
                  </a:txBody>
                  <a:tcPr anchor="ctr"/>
                </a:tc>
                <a:extLst>
                  <a:ext uri="{0D108BD9-81ED-4DB2-BD59-A6C34878D82A}">
                    <a16:rowId xmlns:a16="http://schemas.microsoft.com/office/drawing/2014/main" val="4125465656"/>
                  </a:ext>
                </a:extLst>
              </a:tr>
              <a:tr h="625910">
                <a:tc>
                  <a:txBody>
                    <a:bodyPr/>
                    <a:lstStyle/>
                    <a:p>
                      <a:pPr fontAlgn="base"/>
                      <a:r>
                        <a:rPr lang="en-IN" b="1" dirty="0">
                          <a:effectLst/>
                        </a:rPr>
                        <a:t>Data Privacy</a:t>
                      </a:r>
                      <a:endParaRPr lang="en-IN" dirty="0">
                        <a:effectLst/>
                      </a:endParaRPr>
                    </a:p>
                  </a:txBody>
                  <a:tcPr anchor="ctr"/>
                </a:tc>
                <a:tc>
                  <a:txBody>
                    <a:bodyPr/>
                    <a:lstStyle/>
                    <a:p>
                      <a:pPr fontAlgn="base"/>
                      <a:r>
                        <a:rPr lang="en-IN" dirty="0">
                          <a:effectLst/>
                        </a:rPr>
                        <a:t>Privacy concerns</a:t>
                      </a:r>
                    </a:p>
                  </a:txBody>
                  <a:tcPr anchor="ctr"/>
                </a:tc>
                <a:tc>
                  <a:txBody>
                    <a:bodyPr/>
                    <a:lstStyle/>
                    <a:p>
                      <a:pPr fontAlgn="base"/>
                      <a:r>
                        <a:rPr lang="en-IN" dirty="0">
                          <a:effectLst/>
                        </a:rPr>
                        <a:t>Transparent handling</a:t>
                      </a:r>
                    </a:p>
                  </a:txBody>
                  <a:tcPr anchor="ctr"/>
                </a:tc>
                <a:tc>
                  <a:txBody>
                    <a:bodyPr/>
                    <a:lstStyle/>
                    <a:p>
                      <a:pPr fontAlgn="base"/>
                      <a:r>
                        <a:rPr lang="en-IN" dirty="0">
                          <a:effectLst/>
                        </a:rPr>
                        <a:t>Privacy-conscious</a:t>
                      </a:r>
                    </a:p>
                  </a:txBody>
                  <a:tcPr anchor="ctr"/>
                </a:tc>
                <a:tc>
                  <a:txBody>
                    <a:bodyPr/>
                    <a:lstStyle/>
                    <a:p>
                      <a:pPr fontAlgn="base"/>
                      <a:r>
                        <a:rPr lang="en-IN" dirty="0">
                          <a:effectLst/>
                        </a:rPr>
                        <a:t>Emphasis on privacy</a:t>
                      </a:r>
                    </a:p>
                  </a:txBody>
                  <a:tcPr anchor="ctr"/>
                </a:tc>
                <a:tc>
                  <a:txBody>
                    <a:bodyPr/>
                    <a:lstStyle/>
                    <a:p>
                      <a:pPr fontAlgn="base"/>
                      <a:r>
                        <a:rPr lang="en-IN" dirty="0">
                          <a:effectLst/>
                        </a:rPr>
                        <a:t>Privacy-focused</a:t>
                      </a:r>
                    </a:p>
                  </a:txBody>
                  <a:tcPr anchor="ctr"/>
                </a:tc>
                <a:extLst>
                  <a:ext uri="{0D108BD9-81ED-4DB2-BD59-A6C34878D82A}">
                    <a16:rowId xmlns:a16="http://schemas.microsoft.com/office/drawing/2014/main" val="2953612725"/>
                  </a:ext>
                </a:extLst>
              </a:tr>
              <a:tr h="625910">
                <a:tc>
                  <a:txBody>
                    <a:bodyPr/>
                    <a:lstStyle/>
                    <a:p>
                      <a:pPr fontAlgn="base"/>
                      <a:r>
                        <a:rPr lang="en-IN" b="1" dirty="0">
                          <a:effectLst/>
                        </a:rPr>
                        <a:t>Monetization Model</a:t>
                      </a:r>
                      <a:endParaRPr lang="en-IN" dirty="0">
                        <a:effectLst/>
                      </a:endParaRPr>
                    </a:p>
                  </a:txBody>
                  <a:tcPr anchor="ctr"/>
                </a:tc>
                <a:tc>
                  <a:txBody>
                    <a:bodyPr/>
                    <a:lstStyle/>
                    <a:p>
                      <a:pPr fontAlgn="base"/>
                      <a:r>
                        <a:rPr lang="en-IN" dirty="0">
                          <a:effectLst/>
                        </a:rPr>
                        <a:t>Free, limited prem.</a:t>
                      </a:r>
                    </a:p>
                  </a:txBody>
                  <a:tcPr anchor="ctr"/>
                </a:tc>
                <a:tc>
                  <a:txBody>
                    <a:bodyPr/>
                    <a:lstStyle/>
                    <a:p>
                      <a:pPr fontAlgn="base"/>
                      <a:r>
                        <a:rPr lang="en-IN" dirty="0">
                          <a:effectLst/>
                        </a:rPr>
                        <a:t>Hardware sales</a:t>
                      </a:r>
                    </a:p>
                  </a:txBody>
                  <a:tcPr anchor="ctr"/>
                </a:tc>
                <a:tc>
                  <a:txBody>
                    <a:bodyPr/>
                    <a:lstStyle/>
                    <a:p>
                      <a:pPr fontAlgn="base"/>
                      <a:r>
                        <a:rPr lang="en-IN" dirty="0">
                          <a:effectLst/>
                        </a:rPr>
                        <a:t>Free, premium</a:t>
                      </a:r>
                    </a:p>
                  </a:txBody>
                  <a:tcPr anchor="ctr"/>
                </a:tc>
                <a:tc>
                  <a:txBody>
                    <a:bodyPr/>
                    <a:lstStyle/>
                    <a:p>
                      <a:pPr fontAlgn="base"/>
                      <a:r>
                        <a:rPr lang="en-IN" dirty="0">
                          <a:effectLst/>
                        </a:rPr>
                        <a:t>Device sales &amp;</a:t>
                      </a:r>
                    </a:p>
                  </a:txBody>
                  <a:tcPr anchor="ctr"/>
                </a:tc>
                <a:tc>
                  <a:txBody>
                    <a:bodyPr/>
                    <a:lstStyle/>
                    <a:p>
                      <a:pPr fontAlgn="base"/>
                      <a:r>
                        <a:rPr lang="en-IN" dirty="0">
                          <a:effectLst/>
                        </a:rPr>
                        <a:t>Free, optional prem.</a:t>
                      </a:r>
                    </a:p>
                  </a:txBody>
                  <a:tcPr anchor="ctr"/>
                </a:tc>
                <a:extLst>
                  <a:ext uri="{0D108BD9-81ED-4DB2-BD59-A6C34878D82A}">
                    <a16:rowId xmlns:a16="http://schemas.microsoft.com/office/drawing/2014/main" val="1807402703"/>
                  </a:ext>
                </a:extLst>
              </a:tr>
              <a:tr h="606946">
                <a:tc>
                  <a:txBody>
                    <a:bodyPr/>
                    <a:lstStyle/>
                    <a:p>
                      <a:pPr fontAlgn="base"/>
                      <a:endParaRPr lang="en-IN" dirty="0">
                        <a:effectLst/>
                      </a:endParaRPr>
                    </a:p>
                  </a:txBody>
                  <a:tcPr anchor="ctr"/>
                </a:tc>
                <a:tc>
                  <a:txBody>
                    <a:bodyPr/>
                    <a:lstStyle/>
                    <a:p>
                      <a:pPr fontAlgn="base"/>
                      <a:endParaRPr lang="en-IN" dirty="0">
                        <a:effectLst/>
                      </a:endParaRPr>
                    </a:p>
                  </a:txBody>
                  <a:tcPr anchor="ctr"/>
                </a:tc>
                <a:tc>
                  <a:txBody>
                    <a:bodyPr/>
                    <a:lstStyle/>
                    <a:p>
                      <a:pPr fontAlgn="base"/>
                      <a:endParaRPr lang="en-IN" dirty="0">
                        <a:effectLst/>
                      </a:endParaRPr>
                    </a:p>
                  </a:txBody>
                  <a:tcPr anchor="ctr"/>
                </a:tc>
                <a:tc>
                  <a:txBody>
                    <a:bodyPr/>
                    <a:lstStyle/>
                    <a:p>
                      <a:pPr fontAlgn="base"/>
                      <a:r>
                        <a:rPr lang="en-IN" dirty="0">
                          <a:effectLst/>
                        </a:rPr>
                        <a:t>subscription</a:t>
                      </a:r>
                    </a:p>
                  </a:txBody>
                  <a:tcPr anchor="ctr"/>
                </a:tc>
                <a:tc>
                  <a:txBody>
                    <a:bodyPr/>
                    <a:lstStyle/>
                    <a:p>
                      <a:pPr fontAlgn="base"/>
                      <a:r>
                        <a:rPr lang="en-IN" dirty="0">
                          <a:effectLst/>
                        </a:rPr>
                        <a:t>services</a:t>
                      </a:r>
                    </a:p>
                  </a:txBody>
                  <a:tcPr anchor="ctr"/>
                </a:tc>
                <a:tc>
                  <a:txBody>
                    <a:bodyPr/>
                    <a:lstStyle/>
                    <a:p>
                      <a:pPr fontAlgn="base"/>
                      <a:r>
                        <a:rPr lang="en-IN" dirty="0">
                          <a:effectLst/>
                        </a:rPr>
                        <a:t>&amp; device sales</a:t>
                      </a:r>
                    </a:p>
                  </a:txBody>
                  <a:tcPr anchor="ctr"/>
                </a:tc>
                <a:extLst>
                  <a:ext uri="{0D108BD9-81ED-4DB2-BD59-A6C34878D82A}">
                    <a16:rowId xmlns:a16="http://schemas.microsoft.com/office/drawing/2014/main" val="2508773850"/>
                  </a:ext>
                </a:extLst>
              </a:tr>
              <a:tr h="625910">
                <a:tc>
                  <a:txBody>
                    <a:bodyPr/>
                    <a:lstStyle/>
                    <a:p>
                      <a:pPr fontAlgn="base"/>
                      <a:r>
                        <a:rPr lang="en-IN" b="1" dirty="0">
                          <a:effectLst/>
                        </a:rPr>
                        <a:t>Community</a:t>
                      </a:r>
                      <a:endParaRPr lang="en-IN" dirty="0">
                        <a:effectLst/>
                      </a:endParaRPr>
                    </a:p>
                  </a:txBody>
                  <a:tcPr anchor="ctr"/>
                </a:tc>
                <a:tc>
                  <a:txBody>
                    <a:bodyPr/>
                    <a:lstStyle/>
                    <a:p>
                      <a:pPr fontAlgn="base"/>
                      <a:r>
                        <a:rPr lang="en-IN" dirty="0">
                          <a:effectLst/>
                        </a:rPr>
                        <a:t>Limited</a:t>
                      </a:r>
                    </a:p>
                  </a:txBody>
                  <a:tcPr anchor="ctr"/>
                </a:tc>
                <a:tc>
                  <a:txBody>
                    <a:bodyPr/>
                    <a:lstStyle/>
                    <a:p>
                      <a:pPr fontAlgn="base"/>
                      <a:r>
                        <a:rPr lang="en-IN" dirty="0">
                          <a:effectLst/>
                        </a:rPr>
                        <a:t>Active Fitbit</a:t>
                      </a:r>
                    </a:p>
                  </a:txBody>
                  <a:tcPr anchor="ctr"/>
                </a:tc>
                <a:tc>
                  <a:txBody>
                    <a:bodyPr/>
                    <a:lstStyle/>
                    <a:p>
                      <a:pPr fontAlgn="base"/>
                      <a:r>
                        <a:rPr lang="en-IN" dirty="0">
                          <a:effectLst/>
                        </a:rPr>
                        <a:t>Large community</a:t>
                      </a:r>
                    </a:p>
                  </a:txBody>
                  <a:tcPr anchor="ctr"/>
                </a:tc>
                <a:tc>
                  <a:txBody>
                    <a:bodyPr/>
                    <a:lstStyle/>
                    <a:p>
                      <a:pPr fontAlgn="base"/>
                      <a:r>
                        <a:rPr lang="en-IN" dirty="0">
                          <a:effectLst/>
                        </a:rPr>
                        <a:t>Limited</a:t>
                      </a:r>
                    </a:p>
                  </a:txBody>
                  <a:tcPr anchor="ctr"/>
                </a:tc>
                <a:tc>
                  <a:txBody>
                    <a:bodyPr/>
                    <a:lstStyle/>
                    <a:p>
                      <a:pPr fontAlgn="base"/>
                      <a:r>
                        <a:rPr lang="en-IN" dirty="0">
                          <a:effectLst/>
                        </a:rPr>
                        <a:t>Challenges &amp; achieves</a:t>
                      </a:r>
                    </a:p>
                  </a:txBody>
                  <a:tcPr anchor="ctr"/>
                </a:tc>
                <a:extLst>
                  <a:ext uri="{0D108BD9-81ED-4DB2-BD59-A6C34878D82A}">
                    <a16:rowId xmlns:a16="http://schemas.microsoft.com/office/drawing/2014/main" val="513455487"/>
                  </a:ext>
                </a:extLst>
              </a:tr>
              <a:tr h="625910">
                <a:tc>
                  <a:txBody>
                    <a:bodyPr/>
                    <a:lstStyle/>
                    <a:p>
                      <a:pPr fontAlgn="base"/>
                      <a:r>
                        <a:rPr lang="en-IN" b="1" dirty="0">
                          <a:effectLst/>
                        </a:rPr>
                        <a:t>Global Availability</a:t>
                      </a:r>
                      <a:endParaRPr lang="en-IN" dirty="0">
                        <a:effectLst/>
                      </a:endParaRPr>
                    </a:p>
                  </a:txBody>
                  <a:tcPr anchor="ctr"/>
                </a:tc>
                <a:tc>
                  <a:txBody>
                    <a:bodyPr/>
                    <a:lstStyle/>
                    <a:p>
                      <a:pPr fontAlgn="base"/>
                      <a:r>
                        <a:rPr lang="en-IN" dirty="0">
                          <a:effectLst/>
                        </a:rPr>
                        <a:t>Multiple countries</a:t>
                      </a:r>
                    </a:p>
                  </a:txBody>
                  <a:tcPr anchor="ctr"/>
                </a:tc>
                <a:tc>
                  <a:txBody>
                    <a:bodyPr/>
                    <a:lstStyle/>
                    <a:p>
                      <a:pPr fontAlgn="base"/>
                      <a:r>
                        <a:rPr lang="en-IN" dirty="0">
                          <a:effectLst/>
                        </a:rPr>
                        <a:t>Many countries</a:t>
                      </a:r>
                    </a:p>
                  </a:txBody>
                  <a:tcPr anchor="ctr"/>
                </a:tc>
                <a:tc>
                  <a:txBody>
                    <a:bodyPr/>
                    <a:lstStyle/>
                    <a:p>
                      <a:pPr fontAlgn="base"/>
                      <a:r>
                        <a:rPr lang="en-IN" dirty="0">
                          <a:effectLst/>
                        </a:rPr>
                        <a:t>Global availability</a:t>
                      </a:r>
                    </a:p>
                  </a:txBody>
                  <a:tcPr anchor="ctr"/>
                </a:tc>
                <a:tc>
                  <a:txBody>
                    <a:bodyPr/>
                    <a:lstStyle/>
                    <a:p>
                      <a:pPr fontAlgn="base"/>
                      <a:r>
                        <a:rPr lang="en-IN" dirty="0">
                          <a:effectLst/>
                        </a:rPr>
                        <a:t>Apple presence</a:t>
                      </a:r>
                    </a:p>
                  </a:txBody>
                  <a:tcPr anchor="ctr"/>
                </a:tc>
                <a:tc>
                  <a:txBody>
                    <a:bodyPr/>
                    <a:lstStyle/>
                    <a:p>
                      <a:pPr fontAlgn="base"/>
                      <a:r>
                        <a:rPr lang="en-IN" dirty="0">
                          <a:effectLst/>
                        </a:rPr>
                        <a:t>Samsung presence</a:t>
                      </a:r>
                    </a:p>
                  </a:txBody>
                  <a:tcPr anchor="ctr"/>
                </a:tc>
                <a:extLst>
                  <a:ext uri="{0D108BD9-81ED-4DB2-BD59-A6C34878D82A}">
                    <a16:rowId xmlns:a16="http://schemas.microsoft.com/office/drawing/2014/main" val="490600283"/>
                  </a:ext>
                </a:extLst>
              </a:tr>
              <a:tr h="625910">
                <a:tc>
                  <a:txBody>
                    <a:bodyPr/>
                    <a:lstStyle/>
                    <a:p>
                      <a:pPr fontAlgn="base"/>
                      <a:r>
                        <a:rPr lang="en-IN" b="1" dirty="0">
                          <a:effectLst/>
                        </a:rPr>
                        <a:t>Customer Support</a:t>
                      </a:r>
                      <a:endParaRPr lang="en-IN" dirty="0">
                        <a:effectLst/>
                      </a:endParaRPr>
                    </a:p>
                  </a:txBody>
                  <a:tcPr anchor="ctr"/>
                </a:tc>
                <a:tc>
                  <a:txBody>
                    <a:bodyPr/>
                    <a:lstStyle/>
                    <a:p>
                      <a:pPr fontAlgn="base"/>
                      <a:r>
                        <a:rPr lang="en-IN" dirty="0">
                          <a:effectLst/>
                        </a:rPr>
                        <a:t>Mixed reviews</a:t>
                      </a:r>
                    </a:p>
                  </a:txBody>
                  <a:tcPr anchor="ctr"/>
                </a:tc>
                <a:tc>
                  <a:txBody>
                    <a:bodyPr/>
                    <a:lstStyle/>
                    <a:p>
                      <a:pPr fontAlgn="base"/>
                      <a:r>
                        <a:rPr lang="en-IN" dirty="0">
                          <a:effectLst/>
                        </a:rPr>
                        <a:t>Positive support</a:t>
                      </a:r>
                    </a:p>
                  </a:txBody>
                  <a:tcPr anchor="ctr"/>
                </a:tc>
                <a:tc>
                  <a:txBody>
                    <a:bodyPr/>
                    <a:lstStyle/>
                    <a:p>
                      <a:pPr fontAlgn="base"/>
                      <a:r>
                        <a:rPr lang="en-IN" dirty="0">
                          <a:effectLst/>
                        </a:rPr>
                        <a:t>Positive support</a:t>
                      </a:r>
                    </a:p>
                  </a:txBody>
                  <a:tcPr anchor="ctr"/>
                </a:tc>
                <a:tc>
                  <a:txBody>
                    <a:bodyPr/>
                    <a:lstStyle/>
                    <a:p>
                      <a:pPr fontAlgn="base"/>
                      <a:r>
                        <a:rPr lang="en-IN" dirty="0">
                          <a:effectLst/>
                        </a:rPr>
                        <a:t>Strong on Apple devices</a:t>
                      </a:r>
                    </a:p>
                  </a:txBody>
                  <a:tcPr anchor="ctr"/>
                </a:tc>
                <a:tc>
                  <a:txBody>
                    <a:bodyPr/>
                    <a:lstStyle/>
                    <a:p>
                      <a:pPr fontAlgn="base"/>
                      <a:r>
                        <a:rPr lang="en-IN" dirty="0">
                          <a:effectLst/>
                        </a:rPr>
                        <a:t>Positive support</a:t>
                      </a:r>
                    </a:p>
                  </a:txBody>
                  <a:tcPr anchor="ctr"/>
                </a:tc>
                <a:extLst>
                  <a:ext uri="{0D108BD9-81ED-4DB2-BD59-A6C34878D82A}">
                    <a16:rowId xmlns:a16="http://schemas.microsoft.com/office/drawing/2014/main" val="4195908463"/>
                  </a:ext>
                </a:extLst>
              </a:tr>
            </a:tbl>
          </a:graphicData>
        </a:graphic>
      </p:graphicFrame>
    </p:spTree>
    <p:extLst>
      <p:ext uri="{BB962C8B-B14F-4D97-AF65-F5344CB8AC3E}">
        <p14:creationId xmlns:p14="http://schemas.microsoft.com/office/powerpoint/2010/main" val="2102141243"/>
      </p:ext>
    </p:extLst>
  </p:cSld>
  <p:clrMapOvr>
    <a:masterClrMapping/>
  </p:clrMapOvr>
</p:sld>
</file>

<file path=ppt/theme/theme1.xml><?xml version="1.0" encoding="utf-8"?>
<a:theme xmlns:a="http://schemas.openxmlformats.org/drawingml/2006/main" name="Office Theme">
  <a:themeElements>
    <a:clrScheme name="Custom 51">
      <a:dk1>
        <a:srgbClr val="010101"/>
      </a:dk1>
      <a:lt1>
        <a:srgbClr val="FFFFFF"/>
      </a:lt1>
      <a:dk2>
        <a:srgbClr val="F9987F"/>
      </a:dk2>
      <a:lt2>
        <a:srgbClr val="E6E3E5"/>
      </a:lt2>
      <a:accent1>
        <a:srgbClr val="E4E1DB"/>
      </a:accent1>
      <a:accent2>
        <a:srgbClr val="C08D80"/>
      </a:accent2>
      <a:accent3>
        <a:srgbClr val="D3B9AA"/>
      </a:accent3>
      <a:accent4>
        <a:srgbClr val="C17250"/>
      </a:accent4>
      <a:accent5>
        <a:srgbClr val="6F4838"/>
      </a:accent5>
      <a:accent6>
        <a:srgbClr val="9F5700"/>
      </a:accent6>
      <a:hlink>
        <a:srgbClr val="9F5700"/>
      </a:hlink>
      <a:folHlink>
        <a:srgbClr val="BF8C7F"/>
      </a:folHlink>
    </a:clrScheme>
    <a:fontScheme name="Custom 42">
      <a:majorFont>
        <a:latin typeface="Bodoni MT Condense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_Design_Win32_SW_v9" id="{B31121F0-6D27-4AAB-94CF-F08E12A82DBD}" vid="{623FCD0B-812B-4150-A7A9-25F127C3B2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8593D3-5F6A-473B-90A5-E85AA18D3FD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61E8E1-A7FF-4FA8-9FDD-43EA268B04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31BF25-C44E-4E7A-A96E-EE412534B08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Headlines design</Template>
  <TotalTime>1127</TotalTime>
  <Words>3377</Words>
  <Application>Microsoft Office PowerPoint</Application>
  <PresentationFormat>Widescreen</PresentationFormat>
  <Paragraphs>381</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Avenir Next LT Pro</vt:lpstr>
      <vt:lpstr>Bodoni MT Condensed</vt:lpstr>
      <vt:lpstr>Calibri</vt:lpstr>
      <vt:lpstr>Segoe UI</vt:lpstr>
      <vt:lpstr>Söhne</vt:lpstr>
      <vt:lpstr>Office Theme</vt:lpstr>
      <vt:lpstr>INTERACTION DESIGN</vt:lpstr>
      <vt:lpstr>PowerPoint Presentation</vt:lpstr>
      <vt:lpstr>PowerPoint Presentation</vt:lpstr>
      <vt:lpstr>TARGET AUDIENCE</vt:lpstr>
      <vt:lpstr>Brainstorming &amp; Mind mapping </vt:lpstr>
      <vt:lpstr>CASE STUDIES</vt:lpstr>
      <vt:lpstr>PowerPoint Presentation</vt:lpstr>
      <vt:lpstr>COMPETITIVE ANALYSIS</vt:lpstr>
      <vt:lpstr>PowerPoint Presentation</vt:lpstr>
      <vt:lpstr>SURVEYS</vt:lpstr>
      <vt:lpstr>INTERVIEWS</vt:lpstr>
      <vt:lpstr>USER PERSONA</vt:lpstr>
      <vt:lpstr>USER PERSONA</vt:lpstr>
      <vt:lpstr>EMPATHY MAPPING</vt:lpstr>
      <vt:lpstr>PowerPoint Presentation</vt:lpstr>
      <vt:lpstr>CURRENT USER FLOW</vt:lpstr>
      <vt:lpstr>INSIGHTS</vt:lpstr>
      <vt:lpstr>REDEFINE DESIGN BRIEF</vt:lpstr>
      <vt:lpstr>PowerPoint Presentation</vt:lpstr>
      <vt:lpstr>POSSIBLE SOLUTIONS &amp; FEATURES</vt:lpstr>
      <vt:lpstr>PowerPoint Presentation</vt:lpstr>
      <vt:lpstr>PowerPoint Presentation</vt:lpstr>
      <vt:lpstr>SCENARIO BUILDING</vt:lpstr>
      <vt:lpstr>PowerPoint Presentation</vt:lpstr>
      <vt:lpstr>PowerPoint Presentation</vt:lpstr>
      <vt:lpstr>SPECIFICATIONS</vt:lpstr>
      <vt:lpstr>PowerPoint Presentation</vt:lpstr>
      <vt:lpstr>PowerPoint Presentation</vt:lpstr>
      <vt:lpstr>INFORMATION ARCHITECTURE</vt:lpstr>
      <vt:lpstr>NEW USER-FLOWS</vt:lpstr>
      <vt:lpstr>PowerPoint Presentation</vt:lpstr>
      <vt:lpstr>PowerPoint Presentation</vt:lpstr>
      <vt:lpstr>Business Canvas Model</vt:lpstr>
      <vt:lpstr>Low fidelity wireframes</vt:lpstr>
      <vt:lpstr>Low fidelity wireframes</vt:lpstr>
      <vt:lpstr>High Fidelity wireframes</vt:lpstr>
      <vt:lpstr>High Fidelity wireframes</vt:lpstr>
      <vt:lpstr>Style Guide</vt:lpstr>
      <vt:lpstr>Final UI</vt:lpstr>
      <vt:lpstr>Final UI</vt:lpstr>
      <vt:lpstr>Final UI</vt:lpstr>
      <vt:lpstr>Final UI</vt:lpstr>
      <vt:lpstr>Figma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DESIGN</dc:title>
  <dc:creator>Shahlagufran@outlook.com</dc:creator>
  <cp:lastModifiedBy>Shahla Gufran</cp:lastModifiedBy>
  <cp:revision>25</cp:revision>
  <dcterms:created xsi:type="dcterms:W3CDTF">2023-08-27T07:10:06Z</dcterms:created>
  <dcterms:modified xsi:type="dcterms:W3CDTF">2024-02-01T18:56:44Z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