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1" r:id="rId4"/>
    <p:sldId id="272" r:id="rId5"/>
    <p:sldId id="269" r:id="rId6"/>
    <p:sldId id="273" r:id="rId7"/>
    <p:sldId id="260" r:id="rId8"/>
  </p:sldIdLst>
  <p:sldSz cx="12192000" cy="6858000"/>
  <p:notesSz cx="6858000" cy="91440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Тест 1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spPr>
              <a:ln w="28575" cap="rnd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A2-4FE6-9FE2-0BB71454523D}"/>
              </c:ext>
            </c:extLst>
          </c:dPt>
          <c:cat>
            <c:strRef>
              <c:f>Sheet1!$A$2:$A$8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30-40E4-B14F-5009ED1F4C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Тест 2</c:v>
                </c:pt>
              </c:strCache>
            </c:strRef>
          </c:tx>
          <c:spPr>
            <a:ln w="28575" cap="rnd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30-40E4-B14F-5009ED1F4C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 cmpd="sng" algn="ctr">
              <a:solidFill>
                <a:srgbClr val="F1BE29"/>
              </a:solidFill>
              <a:prstDash val="solid"/>
              <a:round/>
            </a:ln>
            <a:effectLst/>
          </c:spPr>
          <c:marker>
            <c:spPr>
              <a:solidFill>
                <a:srgbClr val="F1BE29"/>
              </a:solidFill>
              <a:ln w="9525" cap="flat" cmpd="sng" algn="ctr">
                <a:solidFill>
                  <a:srgbClr val="F1BE29"/>
                </a:solidFill>
                <a:prstDash val="solid"/>
                <a:round/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A2-4FE6-9FE2-0BB714545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3972992"/>
        <c:axId val="373974912"/>
      </c:lineChart>
      <c:catAx>
        <c:axId val="37397299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974912"/>
        <c:crosses val="autoZero"/>
        <c:auto val="1"/>
        <c:lblAlgn val="ctr"/>
        <c:lblOffset val="100"/>
        <c:noMultiLvlLbl val="0"/>
      </c:catAx>
      <c:valAx>
        <c:axId val="37397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b="0" dirty="0"/>
                  <a:t>Название оси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97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spcAft>
                <a:spcPts val="1200"/>
              </a:spcAft>
            </a:pPr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b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>
                <a:latin typeface="+mn-lt"/>
              </a:rPr>
              <a:t>Шахматов Игорь Дмитриевич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1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3" y="1493010"/>
            <a:ext cx="3157806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ru-RU" sz="1600" b="1" dirty="0">
                <a:solidFill>
                  <a:schemeClr val="lt1"/>
                </a:solidFill>
                <a:latin typeface="+mn-lt"/>
              </a:rPr>
              <a:t>Дополнительная информация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2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3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4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5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</a:t>
            </a:r>
          </a:p>
          <a:p>
            <a:pPr marL="76200" indent="0" algn="just">
              <a:buNone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Список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Список</a:t>
            </a:r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dirty="0"/>
              <a:t>Список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dirty="0"/>
              <a:t>Список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Подзаголовок слайда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461150" y="2048680"/>
            <a:ext cx="6991225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Текст слайда</a:t>
            </a: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Подзаголовок</a:t>
            </a:r>
          </a:p>
        </p:txBody>
      </p:sp>
      <p:sp>
        <p:nvSpPr>
          <p:cNvPr id="10" name="Google Shape;175;p7">
            <a:extLst>
              <a:ext uri="{FF2B5EF4-FFF2-40B4-BE49-F238E27FC236}">
                <a16:creationId xmlns:a16="http://schemas.microsoft.com/office/drawing/2014/main" id="{D994E922-5550-4F2A-A60A-1EEA834B9ADA}"/>
              </a:ext>
            </a:extLst>
          </p:cNvPr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1" baseline="300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Рисунок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1561" y="4634530"/>
            <a:ext cx="10823324" cy="1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2200" b="1" dirty="0">
                <a:sym typeface="Arial"/>
              </a:rPr>
              <a:t>Описание графика</a:t>
            </a:r>
            <a:endParaRPr sz="2200" b="1" dirty="0"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r>
              <a:rPr lang="ru-RU" sz="2200" dirty="0">
                <a:sym typeface="Arial"/>
              </a:rPr>
              <a:t>Описание графика</a:t>
            </a:r>
            <a:endParaRPr lang="en-US" sz="2200" dirty="0">
              <a:sym typeface="Arial"/>
            </a:endParaRPr>
          </a:p>
          <a:p>
            <a:pPr marL="0" indent="0" algn="just">
              <a:spcBef>
                <a:spcPts val="839"/>
              </a:spcBef>
              <a:buClr>
                <a:srgbClr val="888888"/>
              </a:buClr>
              <a:buSzPts val="1600"/>
              <a:buNone/>
            </a:pPr>
            <a:r>
              <a:rPr lang="ru-RU" sz="2200" dirty="0">
                <a:sym typeface="Arial"/>
              </a:rPr>
              <a:t>Описание графика</a:t>
            </a:r>
            <a:endParaRPr lang="ru-RU" sz="2200" dirty="0"/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0" cy="1753829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59293" y="6095533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" name="Google Shape;216;p9">
            <a:extLst>
              <a:ext uri="{FF2B5EF4-FFF2-40B4-BE49-F238E27FC236}">
                <a16:creationId xmlns:a16="http://schemas.microsoft.com/office/drawing/2014/main" id="{0591FBE5-9C19-4B24-9A14-AE0724095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270087"/>
              </p:ext>
            </p:extLst>
          </p:nvPr>
        </p:nvGraphicFramePr>
        <p:xfrm>
          <a:off x="926310" y="1732784"/>
          <a:ext cx="10339379" cy="231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1938304"/>
            <a:ext cx="5508000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C4FB7F-80E5-439C-8598-169F703070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1899" y="1938304"/>
            <a:ext cx="5508000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 слайда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ru-RU" sz="2600" dirty="0"/>
              <a:t>Подзаголовок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</TotalTime>
  <Words>77</Words>
  <Application>Microsoft Office PowerPoint</Application>
  <PresentationFormat>Широкоэкранный</PresentationFormat>
  <Paragraphs>43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ALS Sector Regular</vt:lpstr>
      <vt:lpstr>ALS Sector Bold</vt:lpstr>
      <vt:lpstr>Arial</vt:lpstr>
      <vt:lpstr>Times New Roman</vt:lpstr>
      <vt:lpstr>Open Sans</vt:lpstr>
      <vt:lpstr>Noto Sans Symbols</vt:lpstr>
      <vt:lpstr>If,kjyVUNE_28012021</vt:lpstr>
      <vt:lpstr>ВЫПУСКНАЯ КВАЛИФИКАЦИОННАЯ РАБОТА по курсу  «Data Science»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Игорь Шахматов</cp:lastModifiedBy>
  <cp:revision>97</cp:revision>
  <dcterms:created xsi:type="dcterms:W3CDTF">2021-02-24T09:03:25Z</dcterms:created>
  <dcterms:modified xsi:type="dcterms:W3CDTF">2023-04-24T18:58:32Z</dcterms:modified>
</cp:coreProperties>
</file>