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Nunito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d5a16b249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d5a16b249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d5a16b249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d5a16b249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d5a16b249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d5a16b249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d5a16b249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d5a16b249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d5a16b249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d5a16b249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d5a16b249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d5a16b249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d5a16b249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d5a16b249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d5a16b249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d5a16b249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d5a16b249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d5a16b249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Master Program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by </a:t>
            </a:r>
            <a:r>
              <a:rPr lang="en" dirty="0" smtClean="0"/>
              <a:t>Shahmeer Bukhari</a:t>
            </a:r>
            <a:endParaRPr dirty="0"/>
          </a:p>
        </p:txBody>
      </p:sp>
      <p:sp>
        <p:nvSpPr>
          <p:cNvPr id="130" name="Google Shape;130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1"/>
          </p:nvPr>
        </p:nvSpPr>
        <p:spPr>
          <a:xfrm>
            <a:off x="819150" y="16234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Contact</a:t>
            </a:r>
            <a:endParaRPr sz="220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2"/>
          </p:nvPr>
        </p:nvSpPr>
        <p:spPr>
          <a:xfrm>
            <a:off x="819150" y="2017000"/>
            <a:ext cx="45558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" sz="2000" dirty="0"/>
              <a:t>22p9079@pwr.nu.edu.pk</a:t>
            </a:r>
            <a:endParaRPr sz="2000" dirty="0"/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 smtClean="0"/>
              <a:t>0314 3102400</a:t>
            </a:r>
            <a:endParaRPr sz="2000" dirty="0"/>
          </a:p>
        </p:txBody>
      </p:sp>
      <p:sp>
        <p:nvSpPr>
          <p:cNvPr id="193" name="Google Shape;193;p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Quiz Master Program?</a:t>
            </a: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C++ quiz program that challenges the user with multiple-choice and true/false questions.</a:t>
            </a:r>
            <a:endParaRPr sz="100"/>
          </a:p>
          <a:p>
            <a:pPr marL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program tracks the user's score and provides instant feedback on the answers.</a:t>
            </a:r>
            <a:endParaRPr sz="1800"/>
          </a:p>
          <a:p>
            <a:pPr marL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program can adapted for any certification or entrance exam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Features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Multiple-choice and true/false questions.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User-friendly interface with colored stars for aesthetics.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Dynamic loading of questions from a file.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Quiz results saved to a file.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23" b="1"/>
              <a:t>Classes</a:t>
            </a:r>
            <a:endParaRPr sz="8223" b="1"/>
          </a:p>
          <a:p>
            <a:pPr marL="457200" lvl="0" indent="-352791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7823"/>
              <a:t>Player: Represents a quiz player with a name and score.</a:t>
            </a:r>
            <a:endParaRPr sz="7823"/>
          </a:p>
          <a:p>
            <a:pPr marL="457200" lvl="0" indent="-352791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7823"/>
              <a:t>Question: Base class for different types of questions.</a:t>
            </a:r>
            <a:endParaRPr sz="7823"/>
          </a:p>
          <a:p>
            <a:pPr marL="457200" lvl="0" indent="-352791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7823"/>
              <a:t>MultipleChoiceQuestion: Derived class for multiple-choice questions.</a:t>
            </a:r>
            <a:endParaRPr sz="7823"/>
          </a:p>
          <a:p>
            <a:pPr marL="457200" lvl="0" indent="-352791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7823"/>
              <a:t>TrueFalseQuestion: Derived class for true/false questions.</a:t>
            </a:r>
            <a:endParaRPr sz="7823"/>
          </a:p>
          <a:p>
            <a:pPr marL="457200" lvl="0" indent="-352791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7823"/>
              <a:t>Quiz: Handles the quiz, question storage, and quiz execution.</a:t>
            </a:r>
            <a:endParaRPr sz="7823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Functions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displayBanner(): Displays the program banner on the console.</a:t>
            </a:r>
            <a:endParaRPr sz="1800"/>
          </a:p>
          <a:p>
            <a:pPr marL="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printColoredStars(int numStars): Prints random colored stars on the console.</a:t>
            </a:r>
            <a:endParaRPr sz="1800"/>
          </a:p>
          <a:p>
            <a:pPr marL="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displayScoreAndName(const Player&amp; player): Displays the player's name and score.</a:t>
            </a:r>
            <a:endParaRPr sz="1800"/>
          </a:p>
          <a:p>
            <a:pPr marL="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loadQuestionsFromFile(const string&amp; filename, int&amp; questionCount): Loads questions from a file.</a:t>
            </a:r>
            <a:endParaRPr sz="1800"/>
          </a:p>
          <a:p>
            <a:pPr marL="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saveQuizResults(const Player&amp; player, const string&amp; filename): Saves the quiz results to a file.</a:t>
            </a:r>
            <a:endParaRPr sz="1800"/>
          </a:p>
          <a:p>
            <a:pPr marL="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playQuiz(): Main function to run the quiz.</a:t>
            </a:r>
            <a:endParaRPr sz="1800"/>
          </a:p>
        </p:txBody>
      </p:sp>
      <p:sp>
        <p:nvSpPr>
          <p:cNvPr id="158" name="Google Shape;158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819150" y="305550"/>
            <a:ext cx="7505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1574"/>
            <a:ext cx="8839199" cy="333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Key Takeaways</a:t>
            </a:r>
            <a:endParaRPr sz="2100" b="1"/>
          </a:p>
          <a:p>
            <a:pPr marL="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Developed a C++ quiz program using object-oriented programming.</a:t>
            </a:r>
            <a:endParaRPr sz="2100"/>
          </a:p>
          <a:p>
            <a:pPr marL="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Implemented multiple-choice and true/false questions.</a:t>
            </a:r>
            <a:endParaRPr sz="2100"/>
          </a:p>
          <a:p>
            <a:pPr marL="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Utilized file handling to load and save quiz questions and results.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Adding more question types (e.g., fill in the blanks).</a:t>
            </a:r>
            <a:endParaRPr sz="2200"/>
          </a:p>
          <a:p>
            <a:pPr marL="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Implementing a timer for each question.</a:t>
            </a:r>
            <a:endParaRPr sz="2200"/>
          </a:p>
          <a:p>
            <a:pPr marL="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Enhancing the user interface with graphics.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On-screen Show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Nunito</vt:lpstr>
      <vt:lpstr>Arial</vt:lpstr>
      <vt:lpstr>Calibri</vt:lpstr>
      <vt:lpstr>Shift</vt:lpstr>
      <vt:lpstr>Quiz Master Program</vt:lpstr>
      <vt:lpstr>What is Quiz Master Program?</vt:lpstr>
      <vt:lpstr>Program Features  </vt:lpstr>
      <vt:lpstr>Program Structure</vt:lpstr>
      <vt:lpstr>Key Functions</vt:lpstr>
      <vt:lpstr>Class Diagram</vt:lpstr>
      <vt:lpstr>Demonstration</vt:lpstr>
      <vt:lpstr>Conclusion</vt:lpstr>
      <vt:lpstr>Future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Master Program</dc:title>
  <dc:creator>Knox</dc:creator>
  <cp:lastModifiedBy>Knox</cp:lastModifiedBy>
  <cp:revision>2</cp:revision>
  <dcterms:modified xsi:type="dcterms:W3CDTF">2024-05-12T11:45:00Z</dcterms:modified>
</cp:coreProperties>
</file>