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Gelasio" pitchFamily="2" charset="0"/>
      <p:regular r:id="rId11"/>
    </p:embeddedFont>
    <p:embeddedFont>
      <p:font typeface="Gelasio Semi Bold" pitchFamily="2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font" Target="fonts/font2.fntdata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1.fntdata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3123E-3639-8F4F-A202-8E902C95850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4B754-3849-BB4F-A6C0-17368ABED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99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6.xml" /><Relationship Id="rId6" Type="http://schemas.openxmlformats.org/officeDocument/2006/relationships/image" Target="../media/image10.png" /><Relationship Id="rId5" Type="http://schemas.openxmlformats.org/officeDocument/2006/relationships/image" Target="../media/image9.png" /><Relationship Id="rId4" Type="http://schemas.openxmlformats.org/officeDocument/2006/relationships/image" Target="../media/image8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8.xml" /><Relationship Id="rId6" Type="http://schemas.openxmlformats.org/officeDocument/2006/relationships/image" Target="../media/image15.png" /><Relationship Id="rId5" Type="http://schemas.openxmlformats.org/officeDocument/2006/relationships/image" Target="../media/image14.png" /><Relationship Id="rId4" Type="http://schemas.openxmlformats.org/officeDocument/2006/relationships/image" Target="../media/image13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4698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Rock-Paper-Scissors: Human vs. Computer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30470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Ready to challenge the computer? Prepare for a strategic showdown with the classic game of Rock-Paper-Scissors.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302568"/>
            <a:ext cx="2646096" cy="1686061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329F6-446C-838B-B105-4CCFCFC332CB}"/>
              </a:ext>
            </a:extLst>
          </p:cNvPr>
          <p:cNvSpPr txBox="1"/>
          <p:nvPr/>
        </p:nvSpPr>
        <p:spPr>
          <a:xfrm>
            <a:off x="6400800" y="32004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91710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Introduction to the Classic Game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Ancient Origins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Rock-Paper-Scissors has roots in ancient Chinese culture, a game of hand gestures and strategy.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Global Popularity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Today, it's enjoyed by people across the globe, a simple yet captivating game of chance and skill.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453652"/>
            <a:ext cx="956310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The Basics of Rock-Paper-Scissors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757743"/>
            <a:ext cx="396835" cy="396835"/>
          </a:xfrm>
          <a:prstGeom prst="roundRect">
            <a:avLst>
              <a:gd name="adj" fmla="val 8574"/>
            </a:avLst>
          </a:prstGeom>
          <a:solidFill>
            <a:srgbClr val="EEE8DD"/>
          </a:solidFill>
          <a:ln/>
        </p:spPr>
      </p:sp>
      <p:sp>
        <p:nvSpPr>
          <p:cNvPr id="5" name="Text 2"/>
          <p:cNvSpPr/>
          <p:nvPr/>
        </p:nvSpPr>
        <p:spPr>
          <a:xfrm>
            <a:off x="1417439" y="57577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Rock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17439" y="6248162"/>
            <a:ext cx="357270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Crushes scissors.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5757743"/>
            <a:ext cx="396835" cy="396835"/>
          </a:xfrm>
          <a:prstGeom prst="roundRect">
            <a:avLst>
              <a:gd name="adj" fmla="val 8574"/>
            </a:avLst>
          </a:prstGeom>
          <a:solidFill>
            <a:srgbClr val="EEE8DD"/>
          </a:solidFill>
          <a:ln/>
        </p:spPr>
      </p:sp>
      <p:sp>
        <p:nvSpPr>
          <p:cNvPr id="8" name="Text 5"/>
          <p:cNvSpPr/>
          <p:nvPr/>
        </p:nvSpPr>
        <p:spPr>
          <a:xfrm>
            <a:off x="5840611" y="57577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Paper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840611" y="6248162"/>
            <a:ext cx="357270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Covers rock.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5757743"/>
            <a:ext cx="396835" cy="396835"/>
          </a:xfrm>
          <a:prstGeom prst="roundRect">
            <a:avLst>
              <a:gd name="adj" fmla="val 8574"/>
            </a:avLst>
          </a:prstGeom>
          <a:solidFill>
            <a:srgbClr val="EEE8DD"/>
          </a:solidFill>
          <a:ln/>
        </p:spPr>
      </p:sp>
      <p:sp>
        <p:nvSpPr>
          <p:cNvPr id="11" name="Text 8"/>
          <p:cNvSpPr/>
          <p:nvPr/>
        </p:nvSpPr>
        <p:spPr>
          <a:xfrm>
            <a:off x="10263783" y="57577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Scissors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63783" y="6248162"/>
            <a:ext cx="357270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Cuts paper.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6499"/>
            <a:ext cx="868656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How Computers Play the Game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678906"/>
            <a:ext cx="2152055" cy="13069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87522" y="3267551"/>
            <a:ext cx="13370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2905720"/>
            <a:ext cx="392811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Random Number Generator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3396139"/>
            <a:ext cx="627042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Computers use random number generators to make selections.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3998952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D4CEC3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4042529"/>
            <a:ext cx="4304109" cy="130694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68472" y="4469249"/>
            <a:ext cx="17180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33304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Algorithm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4759762"/>
            <a:ext cx="516255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 predefined algorithm assigns choices to numbers.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5362575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D4CEC3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406152"/>
            <a:ext cx="6456164" cy="130694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68829" y="5832872"/>
            <a:ext cx="17085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509272" y="56329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Outcome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6123384"/>
            <a:ext cx="48063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algorithm determines the computer's move.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3073" y="608290"/>
            <a:ext cx="7597854" cy="1380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Strategies for Beating the Computer</a:t>
            </a:r>
            <a:endParaRPr lang="en-US" sz="4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73" y="2319933"/>
            <a:ext cx="1104424" cy="176712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08728" y="2540794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Pattern Recognition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2208728" y="3018353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Look for patterns in the computer's previous choices.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73" y="4087058"/>
            <a:ext cx="1104424" cy="176712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08728" y="4307919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Counterplay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2208728" y="4785479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Play the winning move against the expected pattern.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073" y="5854184"/>
            <a:ext cx="1104424" cy="176712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08728" y="6075045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Randomness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2208728" y="6552605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Mix up your choices to make the computer's prediction harder.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5268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Common Tactics Used by AI Opponents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210401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EEE8DD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3437215"/>
            <a:ext cx="291286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Previous Choice Bias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927634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Some AIs might be programmed to favor a previous choice.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210401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EEE8DD"/>
          </a:solidFill>
          <a:ln/>
        </p:spPr>
      </p:sp>
      <p:sp>
        <p:nvSpPr>
          <p:cNvPr id="8" name="Text 5"/>
          <p:cNvSpPr/>
          <p:nvPr/>
        </p:nvSpPr>
        <p:spPr>
          <a:xfrm>
            <a:off x="4912281" y="3437215"/>
            <a:ext cx="30537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Predictive Algorithms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3927634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AIs can use complex algorithms to predict your next move.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469969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EE8DD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56967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Adaptive Learning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6187202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Some AIs learn from your choices, adapting to your strategy.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002881"/>
            <a:ext cx="1091434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The Psychology of Rock-Paper-Scissors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051822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58456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Cognitive Bias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6336030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Humans often fall into patterns or overthink, making them predictable.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704" y="5051822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54704" y="58456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Reaction Time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254704" y="6336030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Faster reaction times can give a slight advantage in a quick game.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5738" y="5051822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5738" y="58456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Body Language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715738" y="6336030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Subtle hints from your opponent can be interpreted to anticipate their choice.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644985"/>
            <a:ext cx="868799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Conclusion and Final Thoughts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69392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Rock-Paper-Scissors remains a timeless game of chance and skill. Mastering the game requires strategic thinking, pattern recognition, and even a touch of psychology.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ma9937593@gmail.com</cp:lastModifiedBy>
  <cp:revision>4</cp:revision>
  <dcterms:created xsi:type="dcterms:W3CDTF">2025-01-13T06:52:51Z</dcterms:created>
  <dcterms:modified xsi:type="dcterms:W3CDTF">2025-01-13T07:24:50Z</dcterms:modified>
</cp:coreProperties>
</file>