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26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2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61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4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2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F62D-747C-49CB-AD77-1846B5B75AE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A15BC1-C3FF-4FB2-8BBA-9EEF3D8F0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hahnaj2011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1727" y="2587083"/>
            <a:ext cx="2575932" cy="92288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Biodata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4712" y="3602038"/>
            <a:ext cx="5843239" cy="16836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Name: </a:t>
            </a:r>
            <a:r>
              <a:rPr lang="en-US" dirty="0" err="1" smtClean="0"/>
              <a:t>Shahnaj</a:t>
            </a:r>
            <a:r>
              <a:rPr lang="en-US" dirty="0" smtClean="0"/>
              <a:t> </a:t>
            </a:r>
            <a:r>
              <a:rPr lang="en-US" dirty="0" smtClean="0"/>
              <a:t>Begum</a:t>
            </a:r>
            <a:endParaRPr lang="en-US" dirty="0" smtClean="0"/>
          </a:p>
          <a:p>
            <a:r>
              <a:rPr lang="en-US" dirty="0" smtClean="0"/>
              <a:t>  Upper </a:t>
            </a:r>
            <a:r>
              <a:rPr lang="en-US" dirty="0" smtClean="0"/>
              <a:t>Division </a:t>
            </a:r>
            <a:r>
              <a:rPr lang="en-US" dirty="0"/>
              <a:t>A</a:t>
            </a:r>
            <a:r>
              <a:rPr lang="en-US" dirty="0" smtClean="0"/>
              <a:t>ssistant at Department of Computer Science </a:t>
            </a:r>
            <a:r>
              <a:rPr lang="en-US" dirty="0" smtClean="0"/>
              <a:t>&amp; Engineering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03" y="1773238"/>
            <a:ext cx="171728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6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split orient="vert"/>
      </p:transition>
    </mc:Choice>
    <mc:Fallback>
      <p:transition spd="slow"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972725" cy="728546"/>
          </a:xfrm>
        </p:spPr>
        <p:txBody>
          <a:bodyPr/>
          <a:lstStyle/>
          <a:p>
            <a:r>
              <a:rPr lang="en-US" dirty="0" smtClean="0"/>
              <a:t>More 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59" y="1338146"/>
            <a:ext cx="3749700" cy="883693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shahnaj2011@gmail.com</a:t>
            </a:r>
            <a:endParaRPr lang="en-US" dirty="0" smtClean="0"/>
          </a:p>
          <a:p>
            <a:r>
              <a:rPr lang="en-US" dirty="0" smtClean="0"/>
              <a:t>Phone: 01734868131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41258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wipe/>
      </p:transition>
    </mc:Choice>
    <mc:Fallback xmlns="">
      <p:transition spd="slow" advClick="0" advTm="2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23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Biodata</vt:lpstr>
      <vt:lpstr>More About Myself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Shahnaj Begum</dc:title>
  <dc:creator>CSE303LAB</dc:creator>
  <cp:lastModifiedBy>CSE303LAB</cp:lastModifiedBy>
  <cp:revision>8</cp:revision>
  <dcterms:created xsi:type="dcterms:W3CDTF">2025-01-08T12:35:42Z</dcterms:created>
  <dcterms:modified xsi:type="dcterms:W3CDTF">2025-01-18T04:06:20Z</dcterms:modified>
</cp:coreProperties>
</file>