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81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0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94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7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6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0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2DA2-4581-9C0F-58B1-D190ABD8D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Airline Consumer Booking Predictive Model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49764-16F1-238D-1B96-58BEF699F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Shahnaj</a:t>
            </a:r>
            <a:r>
              <a:rPr lang="en-US" dirty="0"/>
              <a:t> Ullah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4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500F-377B-8A6A-6DB3-FC3092D6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62021"/>
            <a:ext cx="11653520" cy="794619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Tree Booking Predictor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207C0-334B-9673-F80F-CBD42390B2DB}"/>
              </a:ext>
            </a:extLst>
          </p:cNvPr>
          <p:cNvSpPr txBox="1"/>
          <p:nvPr/>
        </p:nvSpPr>
        <p:spPr>
          <a:xfrm>
            <a:off x="5902960" y="1240667"/>
            <a:ext cx="59537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A predictive model was successfully created with the goal of trying to predict whether a consumer completes their flight booking or not using the random forest tree algorithm. </a:t>
            </a:r>
          </a:p>
          <a:p>
            <a:endParaRPr lang="en-US" sz="1400" dirty="0"/>
          </a:p>
          <a:p>
            <a:r>
              <a:rPr lang="en-US" sz="1400" dirty="0"/>
              <a:t>This algorithm shows an accuracy of 85% on both the training and test sets.</a:t>
            </a:r>
          </a:p>
          <a:p>
            <a:endParaRPr lang="en-US" sz="1400" dirty="0"/>
          </a:p>
          <a:p>
            <a:r>
              <a:rPr lang="en-US" sz="1400" dirty="0"/>
              <a:t>As the dataset is quite large, a </a:t>
            </a:r>
            <a:r>
              <a:rPr lang="en-US" sz="1400" dirty="0" err="1"/>
              <a:t>RandomizedSearchCV</a:t>
            </a:r>
            <a:r>
              <a:rPr lang="en-US" sz="1400" dirty="0"/>
              <a:t> method was applied to find the best hyperparameters. The best fit hyperparameters were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n_estimator</a:t>
            </a:r>
            <a:r>
              <a:rPr lang="en-US" sz="1400" dirty="0"/>
              <a:t> =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max_features</a:t>
            </a:r>
            <a:r>
              <a:rPr lang="en-US" sz="1400" dirty="0"/>
              <a:t> =  ‘sqrt’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Bootstrap = True</a:t>
            </a:r>
          </a:p>
          <a:p>
            <a:endParaRPr lang="en-US" sz="1400" dirty="0"/>
          </a:p>
          <a:p>
            <a:r>
              <a:rPr lang="en-US" sz="1400" dirty="0"/>
              <a:t>The bar chart on the left presents in order of importance, the top 24 features with the most to least contribution on the outcome for the prediction model.</a:t>
            </a:r>
          </a:p>
          <a:p>
            <a:r>
              <a:rPr lang="en-US" sz="1400" dirty="0"/>
              <a:t>We can see the length of stay, flight duration, bookings originating from Malaysia and Australia, request for extra baggage and routes from PENTPE have the most contribution.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9CF4C44-59BC-CCD2-B008-A390BFE3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645920"/>
            <a:ext cx="5370412" cy="44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25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</TotalTime>
  <Words>180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British Airline Consumer Booking Predictive Model</vt:lpstr>
      <vt:lpstr>random Forest Tree Booking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Airline Consumer Booking Predictive Model</dc:title>
  <dc:creator>rimi ullah</dc:creator>
  <cp:lastModifiedBy>rimi ullah</cp:lastModifiedBy>
  <cp:revision>1</cp:revision>
  <dcterms:created xsi:type="dcterms:W3CDTF">2023-03-04T22:52:07Z</dcterms:created>
  <dcterms:modified xsi:type="dcterms:W3CDTF">2023-03-04T23:13:24Z</dcterms:modified>
</cp:coreProperties>
</file>