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0" d="100"/>
          <a:sy n="60" d="100"/>
        </p:scale>
        <p:origin x="9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7659063-E339-81A2-8890-47609E0A03BE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31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5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7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578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0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3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05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95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41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5AE16EC-AF39-994F-155C-FDA660B97AAF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51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6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9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1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0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0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1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58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440" y="3271520"/>
            <a:ext cx="10129520" cy="1757680"/>
          </a:xfrm>
          <a:noFill/>
        </p:spPr>
        <p:txBody>
          <a:bodyPr>
            <a:noAutofit/>
          </a:bodyPr>
          <a:lstStyle/>
          <a:p>
            <a:pPr algn="ctr"/>
            <a:r>
              <a:rPr lang="en-GB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Analyzing</a:t>
            </a:r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 British Airline Consumer Review From SKYTRAX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760" y="4896961"/>
            <a:ext cx="3992880" cy="441960"/>
          </a:xfrm>
        </p:spPr>
        <p:txBody>
          <a:bodyPr/>
          <a:lstStyle/>
          <a:p>
            <a:pPr algn="ctr"/>
            <a:r>
              <a:rPr lang="en-GB" dirty="0" err="1"/>
              <a:t>Shahnaj</a:t>
            </a:r>
            <a:r>
              <a:rPr lang="en-GB" dirty="0"/>
              <a:t> Ullah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494BB5-A645-254E-A245-AEBBB269EA3A}"/>
              </a:ext>
            </a:extLst>
          </p:cNvPr>
          <p:cNvSpPr txBox="1"/>
          <p:nvPr/>
        </p:nvSpPr>
        <p:spPr>
          <a:xfrm>
            <a:off x="1279331" y="2106118"/>
            <a:ext cx="6237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Topic Analysis:</a:t>
            </a:r>
          </a:p>
          <a:p>
            <a:r>
              <a:rPr lang="en-US" dirty="0"/>
              <a:t>From the word frequency chart, we can see the key topics discussed within the most recent 300 consumer reviews are about British Airline’s flight</a:t>
            </a:r>
            <a:r>
              <a:rPr lang="en-US" b="1" dirty="0"/>
              <a:t> customer service </a:t>
            </a:r>
            <a:r>
              <a:rPr lang="en-US" dirty="0"/>
              <a:t>experience</a:t>
            </a:r>
            <a:r>
              <a:rPr lang="en-US" b="1" dirty="0"/>
              <a:t> with</a:t>
            </a:r>
            <a:r>
              <a:rPr lang="en-US" dirty="0"/>
              <a:t> </a:t>
            </a:r>
            <a:r>
              <a:rPr lang="en-US" b="1" dirty="0"/>
              <a:t>the cabin crew </a:t>
            </a:r>
            <a:r>
              <a:rPr lang="en-US" dirty="0"/>
              <a:t>as well as the flight </a:t>
            </a:r>
            <a:r>
              <a:rPr lang="en-US" b="1" dirty="0"/>
              <a:t>seatings</a:t>
            </a:r>
            <a:r>
              <a:rPr lang="en-US" dirty="0"/>
              <a:t>. </a:t>
            </a:r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6AB24C-6FE8-690E-6294-C6222078A30C}"/>
              </a:ext>
            </a:extLst>
          </p:cNvPr>
          <p:cNvGrpSpPr/>
          <p:nvPr/>
        </p:nvGrpSpPr>
        <p:grpSpPr>
          <a:xfrm>
            <a:off x="7402624" y="996854"/>
            <a:ext cx="4346168" cy="4864291"/>
            <a:chOff x="1036104" y="1037488"/>
            <a:chExt cx="3642166" cy="39499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AD71DC-161F-B51A-1E31-AECFB6618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08" b="1"/>
            <a:stretch/>
          </p:blipFill>
          <p:spPr>
            <a:xfrm rot="16200000">
              <a:off x="903935" y="1213056"/>
              <a:ext cx="3949903" cy="359876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8CDF90-27BB-0A1D-F1E0-764800968DCB}"/>
                </a:ext>
              </a:extLst>
            </p:cNvPr>
            <p:cNvSpPr txBox="1"/>
            <p:nvPr/>
          </p:nvSpPr>
          <p:spPr>
            <a:xfrm>
              <a:off x="2710095" y="4771947"/>
              <a:ext cx="4619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Topics</a:t>
              </a:r>
              <a:endParaRPr lang="en-CA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462894-7EF5-8359-A3CF-02EE27B2EA98}"/>
                </a:ext>
              </a:extLst>
            </p:cNvPr>
            <p:cNvSpPr txBox="1"/>
            <p:nvPr/>
          </p:nvSpPr>
          <p:spPr>
            <a:xfrm rot="16200000">
              <a:off x="862178" y="2967201"/>
              <a:ext cx="5325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Frequency</a:t>
              </a:r>
              <a:endParaRPr lang="en-CA" sz="600" b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9E2190D-DD94-9B4E-81E3-60355BCAA25D}"/>
              </a:ext>
            </a:extLst>
          </p:cNvPr>
          <p:cNvSpPr txBox="1"/>
          <p:nvPr/>
        </p:nvSpPr>
        <p:spPr>
          <a:xfrm>
            <a:off x="1279331" y="3667048"/>
            <a:ext cx="5393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 Analysis:</a:t>
            </a:r>
          </a:p>
          <a:p>
            <a:r>
              <a:rPr lang="en-US" dirty="0"/>
              <a:t>A sentiment analysis study on the same 300 reviews </a:t>
            </a:r>
          </a:p>
          <a:p>
            <a:r>
              <a:rPr lang="en-US" dirty="0"/>
              <a:t>shows </a:t>
            </a:r>
            <a:r>
              <a:rPr lang="en-US" dirty="0">
                <a:solidFill>
                  <a:srgbClr val="FF0000"/>
                </a:solidFill>
              </a:rPr>
              <a:t>52%</a:t>
            </a:r>
            <a:r>
              <a:rPr lang="en-US" dirty="0"/>
              <a:t> of the reviews were negative, </a:t>
            </a:r>
            <a:r>
              <a:rPr lang="en-US" dirty="0">
                <a:solidFill>
                  <a:srgbClr val="00B050"/>
                </a:solidFill>
              </a:rPr>
              <a:t>29%</a:t>
            </a:r>
            <a:r>
              <a:rPr lang="en-US" dirty="0"/>
              <a:t> positive 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19% </a:t>
            </a:r>
            <a:r>
              <a:rPr lang="en-US" dirty="0"/>
              <a:t>neutral.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Analyzing British Airline Consumer Review From SKYTRAX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rimi ullah</cp:lastModifiedBy>
  <cp:revision>9</cp:revision>
  <dcterms:created xsi:type="dcterms:W3CDTF">2022-12-06T11:13:27Z</dcterms:created>
  <dcterms:modified xsi:type="dcterms:W3CDTF">2023-03-02T04:10:24Z</dcterms:modified>
</cp:coreProperties>
</file>