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1981" autoAdjust="0"/>
  </p:normalViewPr>
  <p:slideViewPr>
    <p:cSldViewPr snapToGrid="0">
      <p:cViewPr>
        <p:scale>
          <a:sx n="66" d="100"/>
          <a:sy n="66" d="100"/>
        </p:scale>
        <p:origin x="49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rainity\Project-5\IMDB_Movies_Cleaned_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rainity\Project-5\IMDB_Movies_Cleaned_Data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rainity\Project-5\IMDB_Movies_Cleaned_Data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rainity\Project-5\IMDB_Movies_Cleaned_Datase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rainity\Project-5\IMDB_Movies_Cleaned_Datase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Drama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Sheet1!$D$3:$K$3</c:f>
              <c:strCache>
                <c:ptCount val="8"/>
                <c:pt idx="0">
                  <c:v>count</c:v>
                </c:pt>
                <c:pt idx="1">
                  <c:v>mean</c:v>
                </c:pt>
                <c:pt idx="2">
                  <c:v>median</c:v>
                </c:pt>
                <c:pt idx="3">
                  <c:v>mode</c:v>
                </c:pt>
                <c:pt idx="4">
                  <c:v>max </c:v>
                </c:pt>
                <c:pt idx="5">
                  <c:v>min</c:v>
                </c:pt>
                <c:pt idx="6">
                  <c:v>variance</c:v>
                </c:pt>
                <c:pt idx="7">
                  <c:v>standard deviation</c:v>
                </c:pt>
              </c:strCache>
            </c:strRef>
          </c:cat>
          <c:val>
            <c:numRef>
              <c:f>Sheet1!$D$4:$K$4</c:f>
              <c:numCache>
                <c:formatCode>General</c:formatCode>
                <c:ptCount val="8"/>
                <c:pt idx="0">
                  <c:v>153</c:v>
                </c:pt>
                <c:pt idx="1">
                  <c:v>7.04183</c:v>
                </c:pt>
                <c:pt idx="2">
                  <c:v>7.2</c:v>
                </c:pt>
                <c:pt idx="3">
                  <c:v>7.3</c:v>
                </c:pt>
                <c:pt idx="4">
                  <c:v>8.8000000000000007</c:v>
                </c:pt>
                <c:pt idx="5">
                  <c:v>3.4</c:v>
                </c:pt>
                <c:pt idx="6">
                  <c:v>0.68705499999999997</c:v>
                </c:pt>
                <c:pt idx="7">
                  <c:v>0.82888752200000004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C-41F8-B1F0-F482B40488E8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Comedy |Drama|Romance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Sheet1!$D$3:$K$3</c:f>
              <c:strCache>
                <c:ptCount val="8"/>
                <c:pt idx="0">
                  <c:v>count</c:v>
                </c:pt>
                <c:pt idx="1">
                  <c:v>mean</c:v>
                </c:pt>
                <c:pt idx="2">
                  <c:v>median</c:v>
                </c:pt>
                <c:pt idx="3">
                  <c:v>mode</c:v>
                </c:pt>
                <c:pt idx="4">
                  <c:v>max </c:v>
                </c:pt>
                <c:pt idx="5">
                  <c:v>min</c:v>
                </c:pt>
                <c:pt idx="6">
                  <c:v>variance</c:v>
                </c:pt>
                <c:pt idx="7">
                  <c:v>standard deviation</c:v>
                </c:pt>
              </c:strCache>
            </c:strRef>
          </c:cat>
          <c:val>
            <c:numRef>
              <c:f>Sheet1!$D$5:$K$5</c:f>
              <c:numCache>
                <c:formatCode>General</c:formatCode>
                <c:ptCount val="8"/>
                <c:pt idx="0">
                  <c:v>151</c:v>
                </c:pt>
                <c:pt idx="1">
                  <c:v>6.4947020000000002</c:v>
                </c:pt>
                <c:pt idx="2">
                  <c:v>6.5</c:v>
                </c:pt>
                <c:pt idx="3">
                  <c:v>6.5</c:v>
                </c:pt>
                <c:pt idx="4">
                  <c:v>8</c:v>
                </c:pt>
                <c:pt idx="5">
                  <c:v>4.3</c:v>
                </c:pt>
                <c:pt idx="6">
                  <c:v>0.56277200000000005</c:v>
                </c:pt>
                <c:pt idx="7">
                  <c:v>0.750181141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C-41F8-B1F0-F482B40488E8}"/>
            </c:ext>
          </c:extLst>
        </c:ser>
        <c:ser>
          <c:idx val="2"/>
          <c:order val="2"/>
          <c:tx>
            <c:strRef>
              <c:f>Sheet1!$C$6</c:f>
              <c:strCache>
                <c:ptCount val="1"/>
                <c:pt idx="0">
                  <c:v>Comedy|Drama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Sheet1!$D$3:$K$3</c:f>
              <c:strCache>
                <c:ptCount val="8"/>
                <c:pt idx="0">
                  <c:v>count</c:v>
                </c:pt>
                <c:pt idx="1">
                  <c:v>mean</c:v>
                </c:pt>
                <c:pt idx="2">
                  <c:v>median</c:v>
                </c:pt>
                <c:pt idx="3">
                  <c:v>mode</c:v>
                </c:pt>
                <c:pt idx="4">
                  <c:v>max </c:v>
                </c:pt>
                <c:pt idx="5">
                  <c:v>min</c:v>
                </c:pt>
                <c:pt idx="6">
                  <c:v>variance</c:v>
                </c:pt>
                <c:pt idx="7">
                  <c:v>standard deviation</c:v>
                </c:pt>
              </c:strCache>
            </c:strRef>
          </c:cat>
          <c:val>
            <c:numRef>
              <c:f>Sheet1!$D$6:$K$6</c:f>
              <c:numCache>
                <c:formatCode>General</c:formatCode>
                <c:ptCount val="8"/>
                <c:pt idx="0">
                  <c:v>147</c:v>
                </c:pt>
                <c:pt idx="1">
                  <c:v>6.5836730000000001</c:v>
                </c:pt>
                <c:pt idx="2">
                  <c:v>6.7</c:v>
                </c:pt>
                <c:pt idx="3">
                  <c:v>6.7</c:v>
                </c:pt>
                <c:pt idx="4">
                  <c:v>8.8000000000000007</c:v>
                </c:pt>
                <c:pt idx="5">
                  <c:v>3.3</c:v>
                </c:pt>
                <c:pt idx="6">
                  <c:v>0.73480000000000001</c:v>
                </c:pt>
                <c:pt idx="7">
                  <c:v>0.85720482499999995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DC-41F8-B1F0-F482B40488E8}"/>
            </c:ext>
          </c:extLst>
        </c:ser>
        <c:ser>
          <c:idx val="3"/>
          <c:order val="3"/>
          <c:tx>
            <c:strRef>
              <c:f>Sheet1!$C$7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Sheet1!$D$3:$K$3</c:f>
              <c:strCache>
                <c:ptCount val="8"/>
                <c:pt idx="0">
                  <c:v>count</c:v>
                </c:pt>
                <c:pt idx="1">
                  <c:v>mean</c:v>
                </c:pt>
                <c:pt idx="2">
                  <c:v>median</c:v>
                </c:pt>
                <c:pt idx="3">
                  <c:v>mode</c:v>
                </c:pt>
                <c:pt idx="4">
                  <c:v>max </c:v>
                </c:pt>
                <c:pt idx="5">
                  <c:v>min</c:v>
                </c:pt>
                <c:pt idx="6">
                  <c:v>variance</c:v>
                </c:pt>
                <c:pt idx="7">
                  <c:v>standard deviation</c:v>
                </c:pt>
              </c:strCache>
            </c:strRef>
          </c:cat>
          <c:val>
            <c:numRef>
              <c:f>Sheet1!$D$7:$K$7</c:f>
              <c:numCache>
                <c:formatCode>General</c:formatCode>
                <c:ptCount val="8"/>
                <c:pt idx="0">
                  <c:v>145</c:v>
                </c:pt>
                <c:pt idx="1">
                  <c:v>5.8406900000000004</c:v>
                </c:pt>
                <c:pt idx="2">
                  <c:v>6</c:v>
                </c:pt>
                <c:pt idx="3">
                  <c:v>6.5</c:v>
                </c:pt>
                <c:pt idx="4">
                  <c:v>8</c:v>
                </c:pt>
                <c:pt idx="5">
                  <c:v>1.9</c:v>
                </c:pt>
                <c:pt idx="6">
                  <c:v>1.4818750000000001</c:v>
                </c:pt>
                <c:pt idx="7">
                  <c:v>1.2173226859999999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DC-41F8-B1F0-F482B40488E8}"/>
            </c:ext>
          </c:extLst>
        </c:ser>
        <c:ser>
          <c:idx val="4"/>
          <c:order val="4"/>
          <c:tx>
            <c:strRef>
              <c:f>Sheet1!$C$8</c:f>
              <c:strCache>
                <c:ptCount val="1"/>
                <c:pt idx="0">
                  <c:v>Comedy|Romance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Sheet1!$D$3:$K$3</c:f>
              <c:strCache>
                <c:ptCount val="8"/>
                <c:pt idx="0">
                  <c:v>count</c:v>
                </c:pt>
                <c:pt idx="1">
                  <c:v>mean</c:v>
                </c:pt>
                <c:pt idx="2">
                  <c:v>median</c:v>
                </c:pt>
                <c:pt idx="3">
                  <c:v>mode</c:v>
                </c:pt>
                <c:pt idx="4">
                  <c:v>max </c:v>
                </c:pt>
                <c:pt idx="5">
                  <c:v>min</c:v>
                </c:pt>
                <c:pt idx="6">
                  <c:v>variance</c:v>
                </c:pt>
                <c:pt idx="7">
                  <c:v>standard deviation</c:v>
                </c:pt>
              </c:strCache>
            </c:strRef>
          </c:cat>
          <c:val>
            <c:numRef>
              <c:f>Sheet1!$D$8:$K$8</c:f>
              <c:numCache>
                <c:formatCode>General</c:formatCode>
                <c:ptCount val="8"/>
                <c:pt idx="0">
                  <c:v>135</c:v>
                </c:pt>
                <c:pt idx="1">
                  <c:v>5.8962960000000004</c:v>
                </c:pt>
                <c:pt idx="2">
                  <c:v>6</c:v>
                </c:pt>
                <c:pt idx="3">
                  <c:v>6.1</c:v>
                </c:pt>
                <c:pt idx="4">
                  <c:v>8.4</c:v>
                </c:pt>
                <c:pt idx="5">
                  <c:v>2.7</c:v>
                </c:pt>
                <c:pt idx="6">
                  <c:v>0.76827000000000001</c:v>
                </c:pt>
                <c:pt idx="7">
                  <c:v>0.87650998999999996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DC-41F8-B1F0-F482B4048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1217871"/>
        <c:axId val="341229871"/>
        <c:axId val="0"/>
      </c:bar3DChart>
      <c:catAx>
        <c:axId val="34121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229871"/>
        <c:crosses val="autoZero"/>
        <c:auto val="1"/>
        <c:lblAlgn val="ctr"/>
        <c:lblOffset val="100"/>
        <c:noMultiLvlLbl val="0"/>
      </c:catAx>
      <c:valAx>
        <c:axId val="34122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217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Sheet1!$P$3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E24-4930-8570-2463F1A6A2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E24-4930-8570-2463F1A6A2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E24-4930-8570-2463F1A6A2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E24-4930-8570-2463F1A6A2E3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E24-4930-8570-2463F1A6A2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Sheet1!$O$4:$O$8</c:f>
              <c:strCache>
                <c:ptCount val="5"/>
                <c:pt idx="0">
                  <c:v>Mean</c:v>
                </c:pt>
                <c:pt idx="1">
                  <c:v>Median</c:v>
                </c:pt>
                <c:pt idx="2">
                  <c:v>Mode</c:v>
                </c:pt>
                <c:pt idx="3">
                  <c:v>Standard Devation</c:v>
                </c:pt>
                <c:pt idx="4">
                  <c:v>Variance</c:v>
                </c:pt>
              </c:strCache>
            </c:strRef>
          </c:cat>
          <c:val>
            <c:numRef>
              <c:f>Sheet1!$P$4:$P$8</c:f>
              <c:numCache>
                <c:formatCode>General</c:formatCode>
                <c:ptCount val="5"/>
                <c:pt idx="0">
                  <c:v>109.808505</c:v>
                </c:pt>
                <c:pt idx="1">
                  <c:v>105</c:v>
                </c:pt>
                <c:pt idx="2">
                  <c:v>101</c:v>
                </c:pt>
                <c:pt idx="3">
                  <c:v>22.763200999999999</c:v>
                </c:pt>
                <c:pt idx="4">
                  <c:v>518.16332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24-4930-8570-2463F1A6A2E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Sheet1!$V$3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D-448A-B740-DB6ECD56EB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D-448A-B740-DB6ECD56EB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7D-448A-B740-DB6ECD56EB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7D-448A-B740-DB6ECD56EB2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7D-448A-B740-DB6ECD56EB2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37D-448A-B740-DB6ECD56EB2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37D-448A-B740-DB6ECD56EB2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37D-448A-B740-DB6ECD56EB2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37D-448A-B740-DB6ECD56EB2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37D-448A-B740-DB6ECD56EB25}"/>
              </c:ext>
            </c:extLst>
          </c:dPt>
          <c:dLbls>
            <c:dLbl>
              <c:idx val="1"/>
              <c:layout>
                <c:manualLayout>
                  <c:x val="7.3865828016156957E-3"/>
                  <c:y val="-3.07843941953796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7D-448A-B740-DB6ECD56EB25}"/>
                </c:ext>
              </c:extLst>
            </c:dLbl>
            <c:dLbl>
              <c:idx val="2"/>
              <c:layout>
                <c:manualLayout>
                  <c:x val="4.5796813370017314E-2"/>
                  <c:y val="-1.657621225905058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7D-448A-B740-DB6ECD56EB25}"/>
                </c:ext>
              </c:extLst>
            </c:dLbl>
            <c:dLbl>
              <c:idx val="3"/>
              <c:layout>
                <c:manualLayout>
                  <c:x val="0.31466842734882855"/>
                  <c:y val="-2.36803032272151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7D-448A-B740-DB6ECD56EB25}"/>
                </c:ext>
              </c:extLst>
            </c:dLbl>
            <c:dLbl>
              <c:idx val="4"/>
              <c:layout>
                <c:manualLayout>
                  <c:x val="0.31762306046947492"/>
                  <c:y val="0.179970304526834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37D-448A-B740-DB6ECD56EB25}"/>
                </c:ext>
              </c:extLst>
            </c:dLbl>
            <c:dLbl>
              <c:idx val="5"/>
              <c:layout>
                <c:manualLayout>
                  <c:x val="-0.13443580698940566"/>
                  <c:y val="-2.368030322721513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37D-448A-B740-DB6ECD56EB25}"/>
                </c:ext>
              </c:extLst>
            </c:dLbl>
            <c:dLbl>
              <c:idx val="6"/>
              <c:layout>
                <c:manualLayout>
                  <c:x val="0.12187861622665898"/>
                  <c:y val="-2.131227290449361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016511513530592E-2"/>
                      <c:h val="5.97071809307552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737D-448A-B740-DB6ECD56EB25}"/>
                </c:ext>
              </c:extLst>
            </c:dLbl>
            <c:dLbl>
              <c:idx val="7"/>
              <c:layout>
                <c:manualLayout>
                  <c:x val="-0.32944159295206005"/>
                  <c:y val="0.1373457587178476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37D-448A-B740-DB6ECD56EB25}"/>
                </c:ext>
              </c:extLst>
            </c:dLbl>
            <c:dLbl>
              <c:idx val="8"/>
              <c:layout>
                <c:manualLayout>
                  <c:x val="-0.23193869997073288"/>
                  <c:y val="2.13122729044935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37D-448A-B740-DB6ECD56EB25}"/>
                </c:ext>
              </c:extLst>
            </c:dLbl>
            <c:dLbl>
              <c:idx val="9"/>
              <c:layout>
                <c:manualLayout>
                  <c:x val="0.18761920316103867"/>
                  <c:y val="7.104090968164536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37D-448A-B740-DB6ECD56EB2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Sheet1!$U$4:$U$13</c:f>
              <c:strCache>
                <c:ptCount val="10"/>
                <c:pt idx="0">
                  <c:v>English</c:v>
                </c:pt>
                <c:pt idx="1">
                  <c:v>French</c:v>
                </c:pt>
                <c:pt idx="2">
                  <c:v>Spanish</c:v>
                </c:pt>
                <c:pt idx="3">
                  <c:v>Mandarin</c:v>
                </c:pt>
                <c:pt idx="4">
                  <c:v>German</c:v>
                </c:pt>
                <c:pt idx="5">
                  <c:v>Japanese</c:v>
                </c:pt>
                <c:pt idx="6">
                  <c:v>Hindi</c:v>
                </c:pt>
                <c:pt idx="7">
                  <c:v>Cantonese</c:v>
                </c:pt>
                <c:pt idx="8">
                  <c:v>Italian</c:v>
                </c:pt>
                <c:pt idx="9">
                  <c:v>Korean</c:v>
                </c:pt>
              </c:strCache>
            </c:strRef>
          </c:cat>
          <c:val>
            <c:numRef>
              <c:f>Sheet1!$V$4:$V$13</c:f>
              <c:numCache>
                <c:formatCode>General</c:formatCode>
                <c:ptCount val="10"/>
                <c:pt idx="0">
                  <c:v>3668</c:v>
                </c:pt>
                <c:pt idx="1">
                  <c:v>37</c:v>
                </c:pt>
                <c:pt idx="2">
                  <c:v>26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8</c:v>
                </c:pt>
                <c:pt idx="8">
                  <c:v>7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37D-448A-B740-DB6ECD56EB25}"/>
            </c:ext>
          </c:extLst>
        </c:ser>
        <c:ser>
          <c:idx val="1"/>
          <c:order val="1"/>
          <c:tx>
            <c:strRef>
              <c:f>Sheet1!$W$3</c:f>
              <c:strCache>
                <c:ptCount val="1"/>
                <c:pt idx="0">
                  <c:v>Mean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737D-448A-B740-DB6ECD56EB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737D-448A-B740-DB6ECD56EB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737D-448A-B740-DB6ECD56EB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737D-448A-B740-DB6ECD56EB2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737D-448A-B740-DB6ECD56EB2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737D-448A-B740-DB6ECD56EB2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737D-448A-B740-DB6ECD56EB2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737D-448A-B740-DB6ECD56EB2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737D-448A-B740-DB6ECD56EB2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737D-448A-B740-DB6ECD56EB2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Sheet1!$U$4:$U$13</c:f>
              <c:strCache>
                <c:ptCount val="10"/>
                <c:pt idx="0">
                  <c:v>English</c:v>
                </c:pt>
                <c:pt idx="1">
                  <c:v>French</c:v>
                </c:pt>
                <c:pt idx="2">
                  <c:v>Spanish</c:v>
                </c:pt>
                <c:pt idx="3">
                  <c:v>Mandarin</c:v>
                </c:pt>
                <c:pt idx="4">
                  <c:v>German</c:v>
                </c:pt>
                <c:pt idx="5">
                  <c:v>Japanese</c:v>
                </c:pt>
                <c:pt idx="6">
                  <c:v>Hindi</c:v>
                </c:pt>
                <c:pt idx="7">
                  <c:v>Cantonese</c:v>
                </c:pt>
                <c:pt idx="8">
                  <c:v>Italian</c:v>
                </c:pt>
                <c:pt idx="9">
                  <c:v>Korean</c:v>
                </c:pt>
              </c:strCache>
            </c:strRef>
          </c:cat>
          <c:val>
            <c:numRef>
              <c:f>Sheet1!$W$4:$W$13</c:f>
              <c:numCache>
                <c:formatCode>General</c:formatCode>
                <c:ptCount val="10"/>
                <c:pt idx="0">
                  <c:v>6.4239090000000001</c:v>
                </c:pt>
                <c:pt idx="1">
                  <c:v>7.286486</c:v>
                </c:pt>
                <c:pt idx="2">
                  <c:v>7.05</c:v>
                </c:pt>
                <c:pt idx="3">
                  <c:v>7.0214290000000004</c:v>
                </c:pt>
                <c:pt idx="4">
                  <c:v>7.6923079999999997</c:v>
                </c:pt>
                <c:pt idx="5">
                  <c:v>7.625</c:v>
                </c:pt>
                <c:pt idx="6">
                  <c:v>6.76</c:v>
                </c:pt>
                <c:pt idx="7">
                  <c:v>7.2374999999999998</c:v>
                </c:pt>
                <c:pt idx="8">
                  <c:v>7.1857139999999999</c:v>
                </c:pt>
                <c:pt idx="9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37D-448A-B740-DB6ECD56EB25}"/>
            </c:ext>
          </c:extLst>
        </c:ser>
        <c:ser>
          <c:idx val="2"/>
          <c:order val="2"/>
          <c:tx>
            <c:strRef>
              <c:f>Sheet1!$X$3</c:f>
              <c:strCache>
                <c:ptCount val="1"/>
                <c:pt idx="0">
                  <c:v>Median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737D-448A-B740-DB6ECD56EB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737D-448A-B740-DB6ECD56EB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737D-448A-B740-DB6ECD56EB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737D-448A-B740-DB6ECD56EB2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737D-448A-B740-DB6ECD56EB2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737D-448A-B740-DB6ECD56EB2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737D-448A-B740-DB6ECD56EB2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737D-448A-B740-DB6ECD56EB2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737D-448A-B740-DB6ECD56EB2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737D-448A-B740-DB6ECD56EB2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Sheet1!$U$4:$U$13</c:f>
              <c:strCache>
                <c:ptCount val="10"/>
                <c:pt idx="0">
                  <c:v>English</c:v>
                </c:pt>
                <c:pt idx="1">
                  <c:v>French</c:v>
                </c:pt>
                <c:pt idx="2">
                  <c:v>Spanish</c:v>
                </c:pt>
                <c:pt idx="3">
                  <c:v>Mandarin</c:v>
                </c:pt>
                <c:pt idx="4">
                  <c:v>German</c:v>
                </c:pt>
                <c:pt idx="5">
                  <c:v>Japanese</c:v>
                </c:pt>
                <c:pt idx="6">
                  <c:v>Hindi</c:v>
                </c:pt>
                <c:pt idx="7">
                  <c:v>Cantonese</c:v>
                </c:pt>
                <c:pt idx="8">
                  <c:v>Italian</c:v>
                </c:pt>
                <c:pt idx="9">
                  <c:v>Korean</c:v>
                </c:pt>
              </c:strCache>
            </c:strRef>
          </c:cat>
          <c:val>
            <c:numRef>
              <c:f>Sheet1!$X$4:$X$13</c:f>
              <c:numCache>
                <c:formatCode>General</c:formatCode>
                <c:ptCount val="10"/>
                <c:pt idx="0">
                  <c:v>6.5</c:v>
                </c:pt>
                <c:pt idx="1">
                  <c:v>7.2</c:v>
                </c:pt>
                <c:pt idx="2">
                  <c:v>7.15</c:v>
                </c:pt>
                <c:pt idx="3">
                  <c:v>7.25</c:v>
                </c:pt>
                <c:pt idx="4">
                  <c:v>7.7</c:v>
                </c:pt>
                <c:pt idx="5">
                  <c:v>7.8</c:v>
                </c:pt>
                <c:pt idx="6">
                  <c:v>7.05</c:v>
                </c:pt>
                <c:pt idx="7">
                  <c:v>7.3</c:v>
                </c:pt>
                <c:pt idx="8">
                  <c:v>7</c:v>
                </c:pt>
                <c:pt idx="9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37D-448A-B740-DB6ECD56EB25}"/>
            </c:ext>
          </c:extLst>
        </c:ser>
        <c:ser>
          <c:idx val="3"/>
          <c:order val="3"/>
          <c:tx>
            <c:strRef>
              <c:f>Sheet1!$Y$3</c:f>
              <c:strCache>
                <c:ptCount val="1"/>
                <c:pt idx="0">
                  <c:v>Standard Deviation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737D-448A-B740-DB6ECD56EB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737D-448A-B740-DB6ECD56EB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737D-448A-B740-DB6ECD56EB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737D-448A-B740-DB6ECD56EB2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737D-448A-B740-DB6ECD56EB2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737D-448A-B740-DB6ECD56EB2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737D-448A-B740-DB6ECD56EB2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737D-448A-B740-DB6ECD56EB2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737D-448A-B740-DB6ECD56EB2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737D-448A-B740-DB6ECD56EB2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Sheet1!$U$4:$U$13</c:f>
              <c:strCache>
                <c:ptCount val="10"/>
                <c:pt idx="0">
                  <c:v>English</c:v>
                </c:pt>
                <c:pt idx="1">
                  <c:v>French</c:v>
                </c:pt>
                <c:pt idx="2">
                  <c:v>Spanish</c:v>
                </c:pt>
                <c:pt idx="3">
                  <c:v>Mandarin</c:v>
                </c:pt>
                <c:pt idx="4">
                  <c:v>German</c:v>
                </c:pt>
                <c:pt idx="5">
                  <c:v>Japanese</c:v>
                </c:pt>
                <c:pt idx="6">
                  <c:v>Hindi</c:v>
                </c:pt>
                <c:pt idx="7">
                  <c:v>Cantonese</c:v>
                </c:pt>
                <c:pt idx="8">
                  <c:v>Italian</c:v>
                </c:pt>
                <c:pt idx="9">
                  <c:v>Korean</c:v>
                </c:pt>
              </c:strCache>
            </c:strRef>
          </c:cat>
          <c:val>
            <c:numRef>
              <c:f>Sheet1!$Y$4:$Y$13</c:f>
              <c:numCache>
                <c:formatCode>General</c:formatCode>
                <c:ptCount val="10"/>
                <c:pt idx="0">
                  <c:v>1.0487507519999999</c:v>
                </c:pt>
                <c:pt idx="1">
                  <c:v>0.56132886100000001</c:v>
                </c:pt>
                <c:pt idx="2">
                  <c:v>0.82619610300000002</c:v>
                </c:pt>
                <c:pt idx="3">
                  <c:v>0.76758624399999997</c:v>
                </c:pt>
                <c:pt idx="4">
                  <c:v>0.64091281099999997</c:v>
                </c:pt>
                <c:pt idx="5">
                  <c:v>0.89962113200000005</c:v>
                </c:pt>
                <c:pt idx="6">
                  <c:v>1.1117553689999999</c:v>
                </c:pt>
                <c:pt idx="7">
                  <c:v>0.44057592000000001</c:v>
                </c:pt>
                <c:pt idx="8">
                  <c:v>1.1553189619999999</c:v>
                </c:pt>
                <c:pt idx="9">
                  <c:v>0.57008771300000005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37D-448A-B740-DB6ECD56E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Sheet1!$V$47</c:f>
              <c:strCache>
                <c:ptCount val="1"/>
                <c:pt idx="0">
                  <c:v>Avg_rating_imdb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Sheet1!$U$48:$U$63</c:f>
              <c:strCache>
                <c:ptCount val="16"/>
                <c:pt idx="0">
                  <c:v>Tony Kaye</c:v>
                </c:pt>
                <c:pt idx="1">
                  <c:v>Charles Chaplin</c:v>
                </c:pt>
                <c:pt idx="2">
                  <c:v>Alfred Hitchcock</c:v>
                </c:pt>
                <c:pt idx="3">
                  <c:v>Ron Fricke</c:v>
                </c:pt>
                <c:pt idx="4">
                  <c:v>Damien Chazelle</c:v>
                </c:pt>
                <c:pt idx="5">
                  <c:v>Majid Majidi</c:v>
                </c:pt>
                <c:pt idx="6">
                  <c:v>Sergio Leone</c:v>
                </c:pt>
                <c:pt idx="7">
                  <c:v>Christopher Nolan</c:v>
                </c:pt>
                <c:pt idx="8">
                  <c:v>S.S. Rajamouli</c:v>
                </c:pt>
                <c:pt idx="9">
                  <c:v>Richard Marquand</c:v>
                </c:pt>
                <c:pt idx="10">
                  <c:v>Asghar Farhadi</c:v>
                </c:pt>
                <c:pt idx="11">
                  <c:v>Marius A.Markevicius</c:v>
                </c:pt>
                <c:pt idx="12">
                  <c:v>Lee Unkrich</c:v>
                </c:pt>
                <c:pt idx="13">
                  <c:v>Fritz Lang</c:v>
                </c:pt>
                <c:pt idx="14">
                  <c:v>Lenny Abrahamson</c:v>
                </c:pt>
                <c:pt idx="15">
                  <c:v>Billy Wilder </c:v>
                </c:pt>
              </c:strCache>
            </c:strRef>
          </c:cat>
          <c:val>
            <c:numRef>
              <c:f>Sheet1!$V$48:$V$63</c:f>
              <c:numCache>
                <c:formatCode>General</c:formatCode>
                <c:ptCount val="16"/>
                <c:pt idx="0">
                  <c:v>8.6</c:v>
                </c:pt>
                <c:pt idx="1">
                  <c:v>8.6</c:v>
                </c:pt>
                <c:pt idx="2">
                  <c:v>8.5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8.4333333330000002</c:v>
                </c:pt>
                <c:pt idx="7">
                  <c:v>8.4250000000000007</c:v>
                </c:pt>
                <c:pt idx="8">
                  <c:v>8.4</c:v>
                </c:pt>
                <c:pt idx="9">
                  <c:v>8.4</c:v>
                </c:pt>
                <c:pt idx="10">
                  <c:v>8.4</c:v>
                </c:pt>
                <c:pt idx="11">
                  <c:v>8.4</c:v>
                </c:pt>
                <c:pt idx="12">
                  <c:v>8.3000000000000007</c:v>
                </c:pt>
                <c:pt idx="13">
                  <c:v>8.3000000000000007</c:v>
                </c:pt>
                <c:pt idx="14">
                  <c:v>8.3000000000000007</c:v>
                </c:pt>
                <c:pt idx="15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1-4B29-A306-523070EA9CCE}"/>
            </c:ext>
          </c:extLst>
        </c:ser>
        <c:ser>
          <c:idx val="1"/>
          <c:order val="1"/>
          <c:tx>
            <c:strRef>
              <c:f>Sheet1!$W$47</c:f>
              <c:strCache>
                <c:ptCount val="1"/>
                <c:pt idx="0">
                  <c:v>Percentile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Sheet1!$U$48:$U$63</c:f>
              <c:strCache>
                <c:ptCount val="16"/>
                <c:pt idx="0">
                  <c:v>Tony Kaye</c:v>
                </c:pt>
                <c:pt idx="1">
                  <c:v>Charles Chaplin</c:v>
                </c:pt>
                <c:pt idx="2">
                  <c:v>Alfred Hitchcock</c:v>
                </c:pt>
                <c:pt idx="3">
                  <c:v>Ron Fricke</c:v>
                </c:pt>
                <c:pt idx="4">
                  <c:v>Damien Chazelle</c:v>
                </c:pt>
                <c:pt idx="5">
                  <c:v>Majid Majidi</c:v>
                </c:pt>
                <c:pt idx="6">
                  <c:v>Sergio Leone</c:v>
                </c:pt>
                <c:pt idx="7">
                  <c:v>Christopher Nolan</c:v>
                </c:pt>
                <c:pt idx="8">
                  <c:v>S.S. Rajamouli</c:v>
                </c:pt>
                <c:pt idx="9">
                  <c:v>Richard Marquand</c:v>
                </c:pt>
                <c:pt idx="10">
                  <c:v>Asghar Farhadi</c:v>
                </c:pt>
                <c:pt idx="11">
                  <c:v>Marius A.Markevicius</c:v>
                </c:pt>
                <c:pt idx="12">
                  <c:v>Lee Unkrich</c:v>
                </c:pt>
                <c:pt idx="13">
                  <c:v>Fritz Lang</c:v>
                </c:pt>
                <c:pt idx="14">
                  <c:v>Lenny Abrahamson</c:v>
                </c:pt>
                <c:pt idx="15">
                  <c:v>Billy Wilder </c:v>
                </c:pt>
              </c:strCache>
            </c:strRef>
          </c:cat>
          <c:val>
            <c:numRef>
              <c:f>Sheet1!$W$48:$W$63</c:f>
              <c:numCache>
                <c:formatCode>General</c:formatCode>
                <c:ptCount val="16"/>
                <c:pt idx="0">
                  <c:v>0.999</c:v>
                </c:pt>
                <c:pt idx="1">
                  <c:v>0.999</c:v>
                </c:pt>
                <c:pt idx="2">
                  <c:v>0.997</c:v>
                </c:pt>
                <c:pt idx="3">
                  <c:v>0.997</c:v>
                </c:pt>
                <c:pt idx="4">
                  <c:v>0.997</c:v>
                </c:pt>
                <c:pt idx="5">
                  <c:v>0.997</c:v>
                </c:pt>
                <c:pt idx="6">
                  <c:v>0.996</c:v>
                </c:pt>
                <c:pt idx="7">
                  <c:v>0.995</c:v>
                </c:pt>
                <c:pt idx="8">
                  <c:v>0.99299999999999999</c:v>
                </c:pt>
                <c:pt idx="9">
                  <c:v>0.99299999999999999</c:v>
                </c:pt>
                <c:pt idx="10">
                  <c:v>0.99299999999999999</c:v>
                </c:pt>
                <c:pt idx="11">
                  <c:v>0.99299999999999999</c:v>
                </c:pt>
                <c:pt idx="12">
                  <c:v>0.99099999999999999</c:v>
                </c:pt>
                <c:pt idx="13">
                  <c:v>0.99099999999999999</c:v>
                </c:pt>
                <c:pt idx="14">
                  <c:v>0.99099999999999999</c:v>
                </c:pt>
                <c:pt idx="15">
                  <c:v>0.99099999999999999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C1-4B29-A306-523070EA9CCE}"/>
            </c:ext>
          </c:extLst>
        </c:ser>
        <c:ser>
          <c:idx val="2"/>
          <c:order val="2"/>
          <c:tx>
            <c:strRef>
              <c:f>Sheet1!$X$47</c:f>
              <c:strCache>
                <c:ptCount val="1"/>
                <c:pt idx="0">
                  <c:v>movies_count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Sheet1!$U$48:$U$63</c:f>
              <c:strCache>
                <c:ptCount val="16"/>
                <c:pt idx="0">
                  <c:v>Tony Kaye</c:v>
                </c:pt>
                <c:pt idx="1">
                  <c:v>Charles Chaplin</c:v>
                </c:pt>
                <c:pt idx="2">
                  <c:v>Alfred Hitchcock</c:v>
                </c:pt>
                <c:pt idx="3">
                  <c:v>Ron Fricke</c:v>
                </c:pt>
                <c:pt idx="4">
                  <c:v>Damien Chazelle</c:v>
                </c:pt>
                <c:pt idx="5">
                  <c:v>Majid Majidi</c:v>
                </c:pt>
                <c:pt idx="6">
                  <c:v>Sergio Leone</c:v>
                </c:pt>
                <c:pt idx="7">
                  <c:v>Christopher Nolan</c:v>
                </c:pt>
                <c:pt idx="8">
                  <c:v>S.S. Rajamouli</c:v>
                </c:pt>
                <c:pt idx="9">
                  <c:v>Richard Marquand</c:v>
                </c:pt>
                <c:pt idx="10">
                  <c:v>Asghar Farhadi</c:v>
                </c:pt>
                <c:pt idx="11">
                  <c:v>Marius A.Markevicius</c:v>
                </c:pt>
                <c:pt idx="12">
                  <c:v>Lee Unkrich</c:v>
                </c:pt>
                <c:pt idx="13">
                  <c:v>Fritz Lang</c:v>
                </c:pt>
                <c:pt idx="14">
                  <c:v>Lenny Abrahamson</c:v>
                </c:pt>
                <c:pt idx="15">
                  <c:v>Billy Wilder </c:v>
                </c:pt>
              </c:strCache>
            </c:strRef>
          </c:cat>
          <c:val>
            <c:numRef>
              <c:f>Sheet1!$X$48:$X$63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C1-4B29-A306-523070EA9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903599"/>
        <c:axId val="162886319"/>
      </c:barChart>
      <c:catAx>
        <c:axId val="162903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86319"/>
        <c:crosses val="autoZero"/>
        <c:auto val="1"/>
        <c:lblAlgn val="ctr"/>
        <c:lblOffset val="100"/>
        <c:noMultiLvlLbl val="0"/>
      </c:catAx>
      <c:valAx>
        <c:axId val="16288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03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gross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Sheet3!$A$2:$A$2726</c:f>
              <c:strCache>
                <c:ptCount val="10"/>
                <c:pt idx="0">
                  <c:v>AvatarÂ </c:v>
                </c:pt>
                <c:pt idx="1">
                  <c:v>The AvengersÂ </c:v>
                </c:pt>
                <c:pt idx="2">
                  <c:v>TitanicÂ </c:v>
                </c:pt>
                <c:pt idx="3">
                  <c:v>Jurassic WorldÂ </c:v>
                </c:pt>
                <c:pt idx="4">
                  <c:v>The Dark KnightÂ </c:v>
                </c:pt>
                <c:pt idx="5">
                  <c:v>Star Wars: Episode I - The Phantom MenaceÂ </c:v>
                </c:pt>
                <c:pt idx="6">
                  <c:v>The Hunger GamesÂ </c:v>
                </c:pt>
                <c:pt idx="7">
                  <c:v>The Lion KingÂ </c:v>
                </c:pt>
                <c:pt idx="8">
                  <c:v>Star Wars: Episode IV - A New HopeÂ </c:v>
                </c:pt>
                <c:pt idx="9">
                  <c:v>E.T. the Extra-TerrestrialÂ </c:v>
                </c:pt>
              </c:strCache>
            </c:strRef>
          </c:cat>
          <c:val>
            <c:numRef>
              <c:f>Sheet3!$B$2:$B$2726</c:f>
              <c:numCache>
                <c:formatCode>General</c:formatCode>
                <c:ptCount val="10"/>
                <c:pt idx="0">
                  <c:v>760505847</c:v>
                </c:pt>
                <c:pt idx="1">
                  <c:v>623279547</c:v>
                </c:pt>
                <c:pt idx="2">
                  <c:v>658672302</c:v>
                </c:pt>
                <c:pt idx="3">
                  <c:v>652177271</c:v>
                </c:pt>
                <c:pt idx="4">
                  <c:v>533316061</c:v>
                </c:pt>
                <c:pt idx="5">
                  <c:v>474544677</c:v>
                </c:pt>
                <c:pt idx="6">
                  <c:v>407999255</c:v>
                </c:pt>
                <c:pt idx="7">
                  <c:v>422783777</c:v>
                </c:pt>
                <c:pt idx="8">
                  <c:v>460935665</c:v>
                </c:pt>
                <c:pt idx="9">
                  <c:v>434949459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B6-4A4E-A482-DAEF5C2A810E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budget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Sheet3!$A$2:$A$2726</c:f>
              <c:strCache>
                <c:ptCount val="10"/>
                <c:pt idx="0">
                  <c:v>AvatarÂ </c:v>
                </c:pt>
                <c:pt idx="1">
                  <c:v>The AvengersÂ </c:v>
                </c:pt>
                <c:pt idx="2">
                  <c:v>TitanicÂ </c:v>
                </c:pt>
                <c:pt idx="3">
                  <c:v>Jurassic WorldÂ </c:v>
                </c:pt>
                <c:pt idx="4">
                  <c:v>The Dark KnightÂ </c:v>
                </c:pt>
                <c:pt idx="5">
                  <c:v>Star Wars: Episode I - The Phantom MenaceÂ </c:v>
                </c:pt>
                <c:pt idx="6">
                  <c:v>The Hunger GamesÂ </c:v>
                </c:pt>
                <c:pt idx="7">
                  <c:v>The Lion KingÂ </c:v>
                </c:pt>
                <c:pt idx="8">
                  <c:v>Star Wars: Episode IV - A New HopeÂ </c:v>
                </c:pt>
                <c:pt idx="9">
                  <c:v>E.T. the Extra-TerrestrialÂ </c:v>
                </c:pt>
              </c:strCache>
            </c:strRef>
          </c:cat>
          <c:val>
            <c:numRef>
              <c:f>Sheet3!$C$2:$C$2726</c:f>
              <c:numCache>
                <c:formatCode>General</c:formatCode>
                <c:ptCount val="10"/>
                <c:pt idx="0">
                  <c:v>237000000</c:v>
                </c:pt>
                <c:pt idx="1">
                  <c:v>220000000</c:v>
                </c:pt>
                <c:pt idx="2">
                  <c:v>200000000</c:v>
                </c:pt>
                <c:pt idx="3">
                  <c:v>150000000</c:v>
                </c:pt>
                <c:pt idx="4">
                  <c:v>185000000</c:v>
                </c:pt>
                <c:pt idx="5">
                  <c:v>115000000</c:v>
                </c:pt>
                <c:pt idx="6">
                  <c:v>78000000</c:v>
                </c:pt>
                <c:pt idx="7">
                  <c:v>45000000</c:v>
                </c:pt>
                <c:pt idx="8">
                  <c:v>11000000</c:v>
                </c:pt>
                <c:pt idx="9">
                  <c:v>10500000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B6-4A4E-A482-DAEF5C2A810E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Profit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Sheet3!$A$2:$A$2726</c:f>
              <c:strCache>
                <c:ptCount val="10"/>
                <c:pt idx="0">
                  <c:v>AvatarÂ </c:v>
                </c:pt>
                <c:pt idx="1">
                  <c:v>The AvengersÂ </c:v>
                </c:pt>
                <c:pt idx="2">
                  <c:v>TitanicÂ </c:v>
                </c:pt>
                <c:pt idx="3">
                  <c:v>Jurassic WorldÂ </c:v>
                </c:pt>
                <c:pt idx="4">
                  <c:v>The Dark KnightÂ </c:v>
                </c:pt>
                <c:pt idx="5">
                  <c:v>Star Wars: Episode I - The Phantom MenaceÂ </c:v>
                </c:pt>
                <c:pt idx="6">
                  <c:v>The Hunger GamesÂ </c:v>
                </c:pt>
                <c:pt idx="7">
                  <c:v>The Lion KingÂ </c:v>
                </c:pt>
                <c:pt idx="8">
                  <c:v>Star Wars: Episode IV - A New HopeÂ </c:v>
                </c:pt>
                <c:pt idx="9">
                  <c:v>E.T. the Extra-TerrestrialÂ </c:v>
                </c:pt>
              </c:strCache>
            </c:strRef>
          </c:cat>
          <c:val>
            <c:numRef>
              <c:f>Sheet3!$D$2:$D$2726</c:f>
              <c:numCache>
                <c:formatCode>General</c:formatCode>
                <c:ptCount val="10"/>
                <c:pt idx="0">
                  <c:v>523505847</c:v>
                </c:pt>
                <c:pt idx="1">
                  <c:v>403279547</c:v>
                </c:pt>
                <c:pt idx="2">
                  <c:v>458672302</c:v>
                </c:pt>
                <c:pt idx="3">
                  <c:v>502177271</c:v>
                </c:pt>
                <c:pt idx="4">
                  <c:v>348316061</c:v>
                </c:pt>
                <c:pt idx="5">
                  <c:v>359544677</c:v>
                </c:pt>
                <c:pt idx="6">
                  <c:v>329999255</c:v>
                </c:pt>
                <c:pt idx="7">
                  <c:v>377783777</c:v>
                </c:pt>
                <c:pt idx="8">
                  <c:v>449935665</c:v>
                </c:pt>
                <c:pt idx="9">
                  <c:v>424449459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B6-4A4E-A482-DAEF5C2A8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99759"/>
        <c:axId val="162884399"/>
      </c:lineChart>
      <c:catAx>
        <c:axId val="16289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84399"/>
        <c:crosses val="autoZero"/>
        <c:auto val="1"/>
        <c:lblAlgn val="ctr"/>
        <c:lblOffset val="100"/>
        <c:noMultiLvlLbl val="0"/>
      </c:catAx>
      <c:valAx>
        <c:axId val="16288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9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E391-17AB-412D-BE58-A359CCC7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4AD77-DDAC-4C29-BCAE-36DED4056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A90D-D535-46FB-94EC-3D93BCF4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05-216E-4D4F-B2AA-6BBA6D6A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7425-DD9B-4EDD-9906-32CDEFD3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4A20-23AC-43E7-AA87-9DAC3B5D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67ACD-F8BD-458A-8B66-17E0E6D2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407B-AF19-4754-A1CB-513CB828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B6E8-878C-4AF1-A8CA-8CE45A5B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576D-CD43-4C70-BEF4-FB9FC9B0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9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AAD8-AA49-4521-B895-F2CC38E82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85484-7D73-462F-A517-877EA73C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C8A8-C422-448A-950C-81299A1D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4FCF-39D6-43CE-9207-38E55ACB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B104-3D0D-465F-A0C4-CDA320E1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D0E9-CF05-4D93-A529-7B1EC86B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DF88-2F69-4571-9AEF-AA1E1FB2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EDE3-43C0-45DB-8D0A-9238BEC0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9E03-7BFA-408A-8D7D-F0B30DC5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629A-2DEC-4623-9C0A-9D5C8BE4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6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2E1E-1EEB-4AAE-81F9-74655BEC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5DBF-E262-42AD-A058-55A19812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3A4C-6967-4D60-A56B-F46BCA8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97A1-1CCC-44C8-8098-6A7FA51C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E077-CA42-452D-BB03-49D0242E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5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43C1-8182-4EAC-85BD-B943061B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026D-91D4-463D-B1C0-CAF769B39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20F31-ADD2-4315-92A4-F790769D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D532-F1E9-4948-A736-15784E4C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2058-00EA-442B-A920-6A465360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EBDF6-D5B7-493C-8D13-EBC5180A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7006-FC62-469A-99CF-B4A62C97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28D07-8072-4167-AA06-53E85C3B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2364D-C29D-4962-BF04-5D67F420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8CBC-483C-47E8-86D0-4EE24B943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53459-888A-46E9-9764-E9EF2302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96F70-16BD-4DEA-8AC1-28BD6DFD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6070C-810A-4854-AC88-FC86C5CE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E7099-53D7-4CAC-ACDB-4C1AF2FE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990F-7A44-4676-9277-1B7C9AB2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600E-C530-4E55-9EC4-DE2B6692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BCAB-3621-40D7-A2D0-19D0A29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7B85C-8B1D-40B3-B188-A57A1CB6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21146-AD90-45B3-89F9-90CD50F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DBB0D-9DF9-4B91-B19B-D93B9D1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0-3433-49D5-AFF5-4045FD2B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41DD-E1BB-422C-B34A-E5418D40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6A1-098A-43DF-BF06-5298FAF0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79170-85AA-4B84-B993-AE20A255D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5309-4D10-4048-851F-72D9D205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18513-4222-41E2-A321-8CE0D53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70ED-E292-4352-8E2E-1588B299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666E-1BB5-4597-BAA8-3E1EAF0E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C84E9-87A3-4DBE-A59C-D1696277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A56CC-4E63-4B06-A953-79B1874A1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A47D-093A-4695-A640-66C29DF4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C83E-5BA2-473B-85ED-FBD70859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E57BF-DCB2-459C-9F5B-02D7FFF1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E8C29-1E90-42C2-BC9B-927D1C0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240C-E248-4C6E-ACF8-E657E1AD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DBC4-A374-498F-960A-4A85188C9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4AAA-BD37-4D9B-9DFC-C4D413CD00C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13AD-F297-4374-B2D1-7EFD6FC0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2477-6686-4286-A775-9CB02452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279E-9393-41F7-A121-DFECA49A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686799" y="0"/>
            <a:ext cx="3435079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01883F1-158E-4611-9398-DEC056E5EB2C}"/>
              </a:ext>
            </a:extLst>
          </p:cNvPr>
          <p:cNvGrpSpPr/>
          <p:nvPr/>
        </p:nvGrpSpPr>
        <p:grpSpPr>
          <a:xfrm>
            <a:off x="0" y="794367"/>
            <a:ext cx="4676946" cy="5955264"/>
            <a:chOff x="3162300" y="2243452"/>
            <a:chExt cx="1809939" cy="230463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1A96AF-E69F-4637-A354-ABA78154FDDC}"/>
                </a:ext>
              </a:extLst>
            </p:cNvPr>
            <p:cNvSpPr/>
            <p:nvPr/>
          </p:nvSpPr>
          <p:spPr>
            <a:xfrm rot="17910599">
              <a:off x="3925908" y="2509233"/>
              <a:ext cx="21717" cy="222408"/>
            </a:xfrm>
            <a:custGeom>
              <a:avLst/>
              <a:gdLst>
                <a:gd name="connsiteX0" fmla="*/ 42 w 21717"/>
                <a:gd name="connsiteY0" fmla="*/ 43 h 222408"/>
                <a:gd name="connsiteX1" fmla="*/ 21759 w 21717"/>
                <a:gd name="connsiteY1" fmla="*/ 43 h 222408"/>
                <a:gd name="connsiteX2" fmla="*/ 21759 w 21717"/>
                <a:gd name="connsiteY2" fmla="*/ 222452 h 222408"/>
                <a:gd name="connsiteX3" fmla="*/ 42 w 21717"/>
                <a:gd name="connsiteY3" fmla="*/ 222452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" h="222408">
                  <a:moveTo>
                    <a:pt x="42" y="43"/>
                  </a:moveTo>
                  <a:lnTo>
                    <a:pt x="21759" y="43"/>
                  </a:lnTo>
                  <a:lnTo>
                    <a:pt x="21759" y="222452"/>
                  </a:lnTo>
                  <a:lnTo>
                    <a:pt x="42" y="222452"/>
                  </a:ln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85170AC-C965-4C8B-AFEB-8C32A62E6D4B}"/>
                </a:ext>
              </a:extLst>
            </p:cNvPr>
            <p:cNvSpPr/>
            <p:nvPr/>
          </p:nvSpPr>
          <p:spPr>
            <a:xfrm rot="17910599">
              <a:off x="3833954" y="2531485"/>
              <a:ext cx="43053" cy="90297"/>
            </a:xfrm>
            <a:custGeom>
              <a:avLst/>
              <a:gdLst>
                <a:gd name="connsiteX0" fmla="*/ 35380 w 43053"/>
                <a:gd name="connsiteY0" fmla="*/ 43 h 90297"/>
                <a:gd name="connsiteX1" fmla="*/ 43095 w 43053"/>
                <a:gd name="connsiteY1" fmla="*/ 43 h 90297"/>
                <a:gd name="connsiteX2" fmla="*/ 43095 w 43053"/>
                <a:gd name="connsiteY2" fmla="*/ 90340 h 90297"/>
                <a:gd name="connsiteX3" fmla="*/ 35380 w 43053"/>
                <a:gd name="connsiteY3" fmla="*/ 90340 h 90297"/>
                <a:gd name="connsiteX4" fmla="*/ 7757 w 43053"/>
                <a:gd name="connsiteY4" fmla="*/ 90340 h 90297"/>
                <a:gd name="connsiteX5" fmla="*/ 42 w 43053"/>
                <a:gd name="connsiteY5" fmla="*/ 90340 h 90297"/>
                <a:gd name="connsiteX6" fmla="*/ 42 w 43053"/>
                <a:gd name="connsiteY6" fmla="*/ 43 h 90297"/>
                <a:gd name="connsiteX7" fmla="*/ 7757 w 43053"/>
                <a:gd name="connsiteY7" fmla="*/ 43 h 9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053" h="90297">
                  <a:moveTo>
                    <a:pt x="35380" y="43"/>
                  </a:moveTo>
                  <a:cubicBezTo>
                    <a:pt x="39641" y="43"/>
                    <a:pt x="43095" y="43"/>
                    <a:pt x="43095" y="43"/>
                  </a:cubicBezTo>
                  <a:lnTo>
                    <a:pt x="43095" y="90340"/>
                  </a:lnTo>
                  <a:cubicBezTo>
                    <a:pt x="43095" y="90340"/>
                    <a:pt x="39641" y="90340"/>
                    <a:pt x="35380" y="90340"/>
                  </a:cubicBezTo>
                  <a:lnTo>
                    <a:pt x="7757" y="90340"/>
                  </a:lnTo>
                  <a:cubicBezTo>
                    <a:pt x="3496" y="90340"/>
                    <a:pt x="42" y="90340"/>
                    <a:pt x="42" y="90340"/>
                  </a:cubicBezTo>
                  <a:lnTo>
                    <a:pt x="42" y="43"/>
                  </a:lnTo>
                  <a:cubicBezTo>
                    <a:pt x="42" y="43"/>
                    <a:pt x="3496" y="43"/>
                    <a:pt x="7757" y="43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5C5625A-AB73-495B-ADB0-F405A2C40303}"/>
                </a:ext>
              </a:extLst>
            </p:cNvPr>
            <p:cNvSpPr/>
            <p:nvPr/>
          </p:nvSpPr>
          <p:spPr>
            <a:xfrm rot="17537401">
              <a:off x="4097263" y="3050524"/>
              <a:ext cx="143256" cy="160305"/>
            </a:xfrm>
            <a:custGeom>
              <a:avLst/>
              <a:gdLst>
                <a:gd name="connsiteX0" fmla="*/ 42 w 143256"/>
                <a:gd name="connsiteY0" fmla="*/ 43 h 160305"/>
                <a:gd name="connsiteX1" fmla="*/ 143298 w 143256"/>
                <a:gd name="connsiteY1" fmla="*/ 43 h 160305"/>
                <a:gd name="connsiteX2" fmla="*/ 143298 w 143256"/>
                <a:gd name="connsiteY2" fmla="*/ 160349 h 160305"/>
                <a:gd name="connsiteX3" fmla="*/ 42 w 143256"/>
                <a:gd name="connsiteY3" fmla="*/ 160349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56" h="160305">
                  <a:moveTo>
                    <a:pt x="42" y="43"/>
                  </a:moveTo>
                  <a:lnTo>
                    <a:pt x="143298" y="43"/>
                  </a:lnTo>
                  <a:lnTo>
                    <a:pt x="143298" y="160349"/>
                  </a:lnTo>
                  <a:lnTo>
                    <a:pt x="42" y="160349"/>
                  </a:ln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BB0434F-A076-4A9B-820E-4CBD1288F24A}"/>
                </a:ext>
              </a:extLst>
            </p:cNvPr>
            <p:cNvSpPr/>
            <p:nvPr/>
          </p:nvSpPr>
          <p:spPr>
            <a:xfrm rot="17537401">
              <a:off x="4074400" y="3104340"/>
              <a:ext cx="118205" cy="225075"/>
            </a:xfrm>
            <a:custGeom>
              <a:avLst/>
              <a:gdLst>
                <a:gd name="connsiteX0" fmla="*/ 91006 w 118205"/>
                <a:gd name="connsiteY0" fmla="*/ 43 h 225075"/>
                <a:gd name="connsiteX1" fmla="*/ 118247 w 118205"/>
                <a:gd name="connsiteY1" fmla="*/ 43 h 225075"/>
                <a:gd name="connsiteX2" fmla="*/ 118247 w 118205"/>
                <a:gd name="connsiteY2" fmla="*/ 225119 h 225075"/>
                <a:gd name="connsiteX3" fmla="*/ 91006 w 118205"/>
                <a:gd name="connsiteY3" fmla="*/ 225119 h 225075"/>
                <a:gd name="connsiteX4" fmla="*/ 27284 w 118205"/>
                <a:gd name="connsiteY4" fmla="*/ 225119 h 225075"/>
                <a:gd name="connsiteX5" fmla="*/ 42 w 118205"/>
                <a:gd name="connsiteY5" fmla="*/ 225119 h 225075"/>
                <a:gd name="connsiteX6" fmla="*/ 42 w 118205"/>
                <a:gd name="connsiteY6" fmla="*/ 43 h 225075"/>
                <a:gd name="connsiteX7" fmla="*/ 27284 w 118205"/>
                <a:gd name="connsiteY7" fmla="*/ 43 h 22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05" h="225075">
                  <a:moveTo>
                    <a:pt x="91006" y="43"/>
                  </a:moveTo>
                  <a:cubicBezTo>
                    <a:pt x="106051" y="43"/>
                    <a:pt x="118247" y="43"/>
                    <a:pt x="118247" y="43"/>
                  </a:cubicBezTo>
                  <a:lnTo>
                    <a:pt x="118247" y="225119"/>
                  </a:lnTo>
                  <a:cubicBezTo>
                    <a:pt x="118247" y="225119"/>
                    <a:pt x="106051" y="225119"/>
                    <a:pt x="91006" y="225119"/>
                  </a:cubicBezTo>
                  <a:lnTo>
                    <a:pt x="27284" y="225119"/>
                  </a:lnTo>
                  <a:cubicBezTo>
                    <a:pt x="12239" y="225119"/>
                    <a:pt x="42" y="225119"/>
                    <a:pt x="42" y="225119"/>
                  </a:cubicBezTo>
                  <a:lnTo>
                    <a:pt x="42" y="43"/>
                  </a:lnTo>
                  <a:cubicBezTo>
                    <a:pt x="42" y="43"/>
                    <a:pt x="12239" y="43"/>
                    <a:pt x="27284" y="43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D8D2E34-52F0-4999-AE67-66C912B51AEA}"/>
                </a:ext>
              </a:extLst>
            </p:cNvPr>
            <p:cNvSpPr/>
            <p:nvPr/>
          </p:nvSpPr>
          <p:spPr>
            <a:xfrm rot="17537401">
              <a:off x="3195474" y="3841596"/>
              <a:ext cx="1346930" cy="40957"/>
            </a:xfrm>
            <a:custGeom>
              <a:avLst/>
              <a:gdLst>
                <a:gd name="connsiteX0" fmla="*/ 42 w 1346930"/>
                <a:gd name="connsiteY0" fmla="*/ 43 h 40957"/>
                <a:gd name="connsiteX1" fmla="*/ 1346973 w 1346930"/>
                <a:gd name="connsiteY1" fmla="*/ 43 h 40957"/>
                <a:gd name="connsiteX2" fmla="*/ 1346973 w 1346930"/>
                <a:gd name="connsiteY2" fmla="*/ 41000 h 40957"/>
                <a:gd name="connsiteX3" fmla="*/ 42 w 1346930"/>
                <a:gd name="connsiteY3" fmla="*/ 41000 h 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930" h="40957">
                  <a:moveTo>
                    <a:pt x="42" y="43"/>
                  </a:moveTo>
                  <a:lnTo>
                    <a:pt x="1346973" y="43"/>
                  </a:lnTo>
                  <a:lnTo>
                    <a:pt x="1346973" y="41000"/>
                  </a:lnTo>
                  <a:lnTo>
                    <a:pt x="42" y="41000"/>
                  </a:ln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A389B82-235C-424A-A2BB-7AD2361FFFEF}"/>
                </a:ext>
              </a:extLst>
            </p:cNvPr>
            <p:cNvSpPr/>
            <p:nvPr/>
          </p:nvSpPr>
          <p:spPr>
            <a:xfrm>
              <a:off x="3162300" y="3157156"/>
              <a:ext cx="951737" cy="986504"/>
            </a:xfrm>
            <a:custGeom>
              <a:avLst/>
              <a:gdLst>
                <a:gd name="connsiteX0" fmla="*/ 40577 w 951737"/>
                <a:gd name="connsiteY0" fmla="*/ 986504 h 986504"/>
                <a:gd name="connsiteX1" fmla="*/ 951738 w 951737"/>
                <a:gd name="connsiteY1" fmla="*/ 28194 h 986504"/>
                <a:gd name="connsiteX2" fmla="*/ 922115 w 951737"/>
                <a:gd name="connsiteY2" fmla="*/ 0 h 986504"/>
                <a:gd name="connsiteX3" fmla="*/ 0 w 951737"/>
                <a:gd name="connsiteY3" fmla="*/ 969835 h 986504"/>
                <a:gd name="connsiteX4" fmla="*/ 40577 w 951737"/>
                <a:gd name="connsiteY4" fmla="*/ 986504 h 98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37" h="986504">
                  <a:moveTo>
                    <a:pt x="40577" y="986504"/>
                  </a:moveTo>
                  <a:lnTo>
                    <a:pt x="951738" y="28194"/>
                  </a:lnTo>
                  <a:lnTo>
                    <a:pt x="922115" y="0"/>
                  </a:lnTo>
                  <a:lnTo>
                    <a:pt x="0" y="969835"/>
                  </a:lnTo>
                  <a:lnTo>
                    <a:pt x="40577" y="986504"/>
                  </a:ln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A6F0E17-B5A0-48AE-B4AD-BDDEDAEEAAFF}"/>
                </a:ext>
              </a:extLst>
            </p:cNvPr>
            <p:cNvSpPr/>
            <p:nvPr/>
          </p:nvSpPr>
          <p:spPr>
            <a:xfrm>
              <a:off x="4148899" y="3209353"/>
              <a:ext cx="64674" cy="1338738"/>
            </a:xfrm>
            <a:custGeom>
              <a:avLst/>
              <a:gdLst>
                <a:gd name="connsiteX0" fmla="*/ 40672 w 64674"/>
                <a:gd name="connsiteY0" fmla="*/ 1338739 h 1338738"/>
                <a:gd name="connsiteX1" fmla="*/ 64675 w 64674"/>
                <a:gd name="connsiteY1" fmla="*/ 762 h 1338738"/>
                <a:gd name="connsiteX2" fmla="*/ 23717 w 64674"/>
                <a:gd name="connsiteY2" fmla="*/ 0 h 1338738"/>
                <a:gd name="connsiteX3" fmla="*/ 0 w 64674"/>
                <a:gd name="connsiteY3" fmla="*/ 1322165 h 1338738"/>
                <a:gd name="connsiteX4" fmla="*/ 40672 w 64674"/>
                <a:gd name="connsiteY4" fmla="*/ 1338739 h 133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74" h="1338738">
                  <a:moveTo>
                    <a:pt x="40672" y="1338739"/>
                  </a:moveTo>
                  <a:lnTo>
                    <a:pt x="64675" y="762"/>
                  </a:lnTo>
                  <a:lnTo>
                    <a:pt x="23717" y="0"/>
                  </a:lnTo>
                  <a:lnTo>
                    <a:pt x="0" y="1322165"/>
                  </a:lnTo>
                  <a:lnTo>
                    <a:pt x="40672" y="1338739"/>
                  </a:ln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DD8B4C2-D4CD-4104-BD74-3313CFAA0A91}"/>
                </a:ext>
              </a:extLst>
            </p:cNvPr>
            <p:cNvSpPr/>
            <p:nvPr/>
          </p:nvSpPr>
          <p:spPr>
            <a:xfrm rot="16732200">
              <a:off x="3913239" y="2990362"/>
              <a:ext cx="30670" cy="313753"/>
            </a:xfrm>
            <a:custGeom>
              <a:avLst/>
              <a:gdLst>
                <a:gd name="connsiteX0" fmla="*/ 42 w 30670"/>
                <a:gd name="connsiteY0" fmla="*/ 43 h 313753"/>
                <a:gd name="connsiteX1" fmla="*/ 30713 w 30670"/>
                <a:gd name="connsiteY1" fmla="*/ 43 h 313753"/>
                <a:gd name="connsiteX2" fmla="*/ 30713 w 30670"/>
                <a:gd name="connsiteY2" fmla="*/ 313797 h 313753"/>
                <a:gd name="connsiteX3" fmla="*/ 42 w 30670"/>
                <a:gd name="connsiteY3" fmla="*/ 313797 h 31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0" h="313753">
                  <a:moveTo>
                    <a:pt x="42" y="43"/>
                  </a:moveTo>
                  <a:lnTo>
                    <a:pt x="30713" y="43"/>
                  </a:lnTo>
                  <a:lnTo>
                    <a:pt x="30713" y="313797"/>
                  </a:lnTo>
                  <a:lnTo>
                    <a:pt x="42" y="313797"/>
                  </a:ln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05FF5D9-9025-4F80-96DF-60A19439B8AF}"/>
                </a:ext>
              </a:extLst>
            </p:cNvPr>
            <p:cNvSpPr/>
            <p:nvPr/>
          </p:nvSpPr>
          <p:spPr>
            <a:xfrm rot="17537401">
              <a:off x="3823800" y="2697217"/>
              <a:ext cx="102298" cy="190976"/>
            </a:xfrm>
            <a:custGeom>
              <a:avLst/>
              <a:gdLst>
                <a:gd name="connsiteX0" fmla="*/ 84434 w 102298"/>
                <a:gd name="connsiteY0" fmla="*/ 43 h 190976"/>
                <a:gd name="connsiteX1" fmla="*/ 102341 w 102298"/>
                <a:gd name="connsiteY1" fmla="*/ 43 h 190976"/>
                <a:gd name="connsiteX2" fmla="*/ 102341 w 102298"/>
                <a:gd name="connsiteY2" fmla="*/ 191019 h 190976"/>
                <a:gd name="connsiteX3" fmla="*/ 84434 w 102298"/>
                <a:gd name="connsiteY3" fmla="*/ 191019 h 190976"/>
                <a:gd name="connsiteX4" fmla="*/ 17949 w 102298"/>
                <a:gd name="connsiteY4" fmla="*/ 191019 h 190976"/>
                <a:gd name="connsiteX5" fmla="*/ 42 w 102298"/>
                <a:gd name="connsiteY5" fmla="*/ 191019 h 190976"/>
                <a:gd name="connsiteX6" fmla="*/ 42 w 102298"/>
                <a:gd name="connsiteY6" fmla="*/ 43 h 190976"/>
                <a:gd name="connsiteX7" fmla="*/ 17949 w 102298"/>
                <a:gd name="connsiteY7" fmla="*/ 43 h 19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298" h="190976">
                  <a:moveTo>
                    <a:pt x="84434" y="43"/>
                  </a:moveTo>
                  <a:cubicBezTo>
                    <a:pt x="94323" y="43"/>
                    <a:pt x="102341" y="43"/>
                    <a:pt x="102341" y="43"/>
                  </a:cubicBezTo>
                  <a:lnTo>
                    <a:pt x="102341" y="191019"/>
                  </a:lnTo>
                  <a:cubicBezTo>
                    <a:pt x="102341" y="191019"/>
                    <a:pt x="94323" y="191019"/>
                    <a:pt x="84434" y="191019"/>
                  </a:cubicBezTo>
                  <a:lnTo>
                    <a:pt x="17949" y="191019"/>
                  </a:lnTo>
                  <a:cubicBezTo>
                    <a:pt x="8059" y="191019"/>
                    <a:pt x="42" y="191019"/>
                    <a:pt x="42" y="191019"/>
                  </a:cubicBezTo>
                  <a:lnTo>
                    <a:pt x="42" y="43"/>
                  </a:lnTo>
                  <a:cubicBezTo>
                    <a:pt x="42" y="43"/>
                    <a:pt x="8059" y="43"/>
                    <a:pt x="17949" y="43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973D221-54ED-4D58-BD56-40B39DCCC6D1}"/>
                </a:ext>
              </a:extLst>
            </p:cNvPr>
            <p:cNvSpPr/>
            <p:nvPr/>
          </p:nvSpPr>
          <p:spPr>
            <a:xfrm rot="17537401">
              <a:off x="3842734" y="2714197"/>
              <a:ext cx="200025" cy="212598"/>
            </a:xfrm>
            <a:custGeom>
              <a:avLst/>
              <a:gdLst>
                <a:gd name="connsiteX0" fmla="*/ 175302 w 200025"/>
                <a:gd name="connsiteY0" fmla="*/ 43 h 212598"/>
                <a:gd name="connsiteX1" fmla="*/ 200067 w 200025"/>
                <a:gd name="connsiteY1" fmla="*/ 43 h 212598"/>
                <a:gd name="connsiteX2" fmla="*/ 200067 w 200025"/>
                <a:gd name="connsiteY2" fmla="*/ 212641 h 212598"/>
                <a:gd name="connsiteX3" fmla="*/ 175302 w 200025"/>
                <a:gd name="connsiteY3" fmla="*/ 212641 h 212598"/>
                <a:gd name="connsiteX4" fmla="*/ 24807 w 200025"/>
                <a:gd name="connsiteY4" fmla="*/ 212641 h 212598"/>
                <a:gd name="connsiteX5" fmla="*/ 42 w 200025"/>
                <a:gd name="connsiteY5" fmla="*/ 212641 h 212598"/>
                <a:gd name="connsiteX6" fmla="*/ 42 w 200025"/>
                <a:gd name="connsiteY6" fmla="*/ 43 h 212598"/>
                <a:gd name="connsiteX7" fmla="*/ 24807 w 200025"/>
                <a:gd name="connsiteY7" fmla="*/ 43 h 2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212598">
                  <a:moveTo>
                    <a:pt x="175302" y="43"/>
                  </a:moveTo>
                  <a:cubicBezTo>
                    <a:pt x="188979" y="43"/>
                    <a:pt x="200067" y="43"/>
                    <a:pt x="200067" y="43"/>
                  </a:cubicBezTo>
                  <a:lnTo>
                    <a:pt x="200067" y="212641"/>
                  </a:lnTo>
                  <a:cubicBezTo>
                    <a:pt x="200067" y="212641"/>
                    <a:pt x="188979" y="212641"/>
                    <a:pt x="175302" y="212641"/>
                  </a:cubicBezTo>
                  <a:lnTo>
                    <a:pt x="24807" y="212641"/>
                  </a:lnTo>
                  <a:cubicBezTo>
                    <a:pt x="11130" y="212641"/>
                    <a:pt x="42" y="212641"/>
                    <a:pt x="42" y="212641"/>
                  </a:cubicBezTo>
                  <a:lnTo>
                    <a:pt x="42" y="43"/>
                  </a:lnTo>
                  <a:cubicBezTo>
                    <a:pt x="42" y="43"/>
                    <a:pt x="11130" y="43"/>
                    <a:pt x="24807" y="43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08BB241-C9BE-49D6-B444-5DAC12B9351F}"/>
                </a:ext>
              </a:extLst>
            </p:cNvPr>
            <p:cNvSpPr/>
            <p:nvPr/>
          </p:nvSpPr>
          <p:spPr>
            <a:xfrm rot="17537401">
              <a:off x="4549881" y="2934293"/>
              <a:ext cx="136398" cy="190976"/>
            </a:xfrm>
            <a:custGeom>
              <a:avLst/>
              <a:gdLst>
                <a:gd name="connsiteX0" fmla="*/ 42 w 136398"/>
                <a:gd name="connsiteY0" fmla="*/ 43 h 190976"/>
                <a:gd name="connsiteX1" fmla="*/ 136440 w 136398"/>
                <a:gd name="connsiteY1" fmla="*/ 43 h 190976"/>
                <a:gd name="connsiteX2" fmla="*/ 136440 w 136398"/>
                <a:gd name="connsiteY2" fmla="*/ 191019 h 190976"/>
                <a:gd name="connsiteX3" fmla="*/ 42 w 136398"/>
                <a:gd name="connsiteY3" fmla="*/ 191019 h 19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98" h="190976">
                  <a:moveTo>
                    <a:pt x="42" y="43"/>
                  </a:moveTo>
                  <a:lnTo>
                    <a:pt x="136440" y="43"/>
                  </a:lnTo>
                  <a:lnTo>
                    <a:pt x="136440" y="191019"/>
                  </a:lnTo>
                  <a:lnTo>
                    <a:pt x="42" y="191019"/>
                  </a:ln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4EB83F-6E4A-4954-A8D6-5E353349632D}"/>
                </a:ext>
              </a:extLst>
            </p:cNvPr>
            <p:cNvSpPr/>
            <p:nvPr/>
          </p:nvSpPr>
          <p:spPr>
            <a:xfrm>
              <a:off x="4602384" y="2930937"/>
              <a:ext cx="369855" cy="417861"/>
            </a:xfrm>
            <a:custGeom>
              <a:avLst/>
              <a:gdLst>
                <a:gd name="connsiteX0" fmla="*/ 0 w 369855"/>
                <a:gd name="connsiteY0" fmla="*/ 92392 h 417861"/>
                <a:gd name="connsiteX1" fmla="*/ 198501 w 369855"/>
                <a:gd name="connsiteY1" fmla="*/ 417862 h 417861"/>
                <a:gd name="connsiteX2" fmla="*/ 369856 w 369855"/>
                <a:gd name="connsiteY2" fmla="*/ 0 h 417861"/>
                <a:gd name="connsiteX3" fmla="*/ 0 w 369855"/>
                <a:gd name="connsiteY3" fmla="*/ 92392 h 4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855" h="417861">
                  <a:moveTo>
                    <a:pt x="0" y="92392"/>
                  </a:moveTo>
                  <a:lnTo>
                    <a:pt x="198501" y="417862"/>
                  </a:lnTo>
                  <a:lnTo>
                    <a:pt x="369856" y="0"/>
                  </a:lnTo>
                  <a:lnTo>
                    <a:pt x="0" y="92392"/>
                  </a:ln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53917A1-1AA2-49AA-82D8-9B8CB9D28329}"/>
                </a:ext>
              </a:extLst>
            </p:cNvPr>
            <p:cNvSpPr/>
            <p:nvPr/>
          </p:nvSpPr>
          <p:spPr>
            <a:xfrm rot="17537401">
              <a:off x="4011508" y="2513515"/>
              <a:ext cx="500157" cy="782002"/>
            </a:xfrm>
            <a:custGeom>
              <a:avLst/>
              <a:gdLst>
                <a:gd name="connsiteX0" fmla="*/ 445622 w 500157"/>
                <a:gd name="connsiteY0" fmla="*/ 43 h 782002"/>
                <a:gd name="connsiteX1" fmla="*/ 500200 w 500157"/>
                <a:gd name="connsiteY1" fmla="*/ 43 h 782002"/>
                <a:gd name="connsiteX2" fmla="*/ 500200 w 500157"/>
                <a:gd name="connsiteY2" fmla="*/ 782046 h 782002"/>
                <a:gd name="connsiteX3" fmla="*/ 445622 w 500157"/>
                <a:gd name="connsiteY3" fmla="*/ 782046 h 782002"/>
                <a:gd name="connsiteX4" fmla="*/ 54620 w 500157"/>
                <a:gd name="connsiteY4" fmla="*/ 782046 h 782002"/>
                <a:gd name="connsiteX5" fmla="*/ 42 w 500157"/>
                <a:gd name="connsiteY5" fmla="*/ 782046 h 782002"/>
                <a:gd name="connsiteX6" fmla="*/ 42 w 500157"/>
                <a:gd name="connsiteY6" fmla="*/ 43 h 782002"/>
                <a:gd name="connsiteX7" fmla="*/ 54620 w 500157"/>
                <a:gd name="connsiteY7" fmla="*/ 43 h 78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0157" h="782002">
                  <a:moveTo>
                    <a:pt x="445622" y="43"/>
                  </a:moveTo>
                  <a:cubicBezTo>
                    <a:pt x="475764" y="43"/>
                    <a:pt x="500200" y="43"/>
                    <a:pt x="500200" y="43"/>
                  </a:cubicBezTo>
                  <a:lnTo>
                    <a:pt x="500200" y="782046"/>
                  </a:lnTo>
                  <a:cubicBezTo>
                    <a:pt x="500200" y="782046"/>
                    <a:pt x="475764" y="782046"/>
                    <a:pt x="445622" y="782046"/>
                  </a:cubicBezTo>
                  <a:lnTo>
                    <a:pt x="54620" y="782046"/>
                  </a:lnTo>
                  <a:cubicBezTo>
                    <a:pt x="24478" y="782046"/>
                    <a:pt x="42" y="782046"/>
                    <a:pt x="42" y="782046"/>
                  </a:cubicBezTo>
                  <a:lnTo>
                    <a:pt x="42" y="43"/>
                  </a:lnTo>
                  <a:cubicBezTo>
                    <a:pt x="42" y="43"/>
                    <a:pt x="24478" y="43"/>
                    <a:pt x="54620" y="43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B1EED8C-C891-42C1-8D13-91DFC289659C}"/>
                </a:ext>
              </a:extLst>
            </p:cNvPr>
            <p:cNvSpPr/>
            <p:nvPr/>
          </p:nvSpPr>
          <p:spPr>
            <a:xfrm rot="16732200">
              <a:off x="3769308" y="3063893"/>
              <a:ext cx="60674" cy="127349"/>
            </a:xfrm>
            <a:custGeom>
              <a:avLst/>
              <a:gdLst>
                <a:gd name="connsiteX0" fmla="*/ 49858 w 60674"/>
                <a:gd name="connsiteY0" fmla="*/ 43 h 127349"/>
                <a:gd name="connsiteX1" fmla="*/ 60716 w 60674"/>
                <a:gd name="connsiteY1" fmla="*/ 43 h 127349"/>
                <a:gd name="connsiteX2" fmla="*/ 60716 w 60674"/>
                <a:gd name="connsiteY2" fmla="*/ 127392 h 127349"/>
                <a:gd name="connsiteX3" fmla="*/ 49858 w 60674"/>
                <a:gd name="connsiteY3" fmla="*/ 127392 h 127349"/>
                <a:gd name="connsiteX4" fmla="*/ 10901 w 60674"/>
                <a:gd name="connsiteY4" fmla="*/ 127392 h 127349"/>
                <a:gd name="connsiteX5" fmla="*/ 42 w 60674"/>
                <a:gd name="connsiteY5" fmla="*/ 127392 h 127349"/>
                <a:gd name="connsiteX6" fmla="*/ 42 w 60674"/>
                <a:gd name="connsiteY6" fmla="*/ 43 h 127349"/>
                <a:gd name="connsiteX7" fmla="*/ 10901 w 60674"/>
                <a:gd name="connsiteY7" fmla="*/ 43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674" h="127349">
                  <a:moveTo>
                    <a:pt x="49858" y="43"/>
                  </a:moveTo>
                  <a:cubicBezTo>
                    <a:pt x="55855" y="43"/>
                    <a:pt x="60716" y="43"/>
                    <a:pt x="60716" y="43"/>
                  </a:cubicBezTo>
                  <a:lnTo>
                    <a:pt x="60716" y="127392"/>
                  </a:lnTo>
                  <a:cubicBezTo>
                    <a:pt x="60716" y="127392"/>
                    <a:pt x="55855" y="127392"/>
                    <a:pt x="49858" y="127392"/>
                  </a:cubicBezTo>
                  <a:lnTo>
                    <a:pt x="10901" y="127392"/>
                  </a:lnTo>
                  <a:cubicBezTo>
                    <a:pt x="4904" y="127392"/>
                    <a:pt x="42" y="127392"/>
                    <a:pt x="42" y="127392"/>
                  </a:cubicBezTo>
                  <a:lnTo>
                    <a:pt x="42" y="43"/>
                  </a:lnTo>
                  <a:cubicBezTo>
                    <a:pt x="42" y="43"/>
                    <a:pt x="4904" y="43"/>
                    <a:pt x="10901" y="43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B910244-EE90-4150-89A2-9B7BBEB8F75D}"/>
                </a:ext>
              </a:extLst>
            </p:cNvPr>
            <p:cNvSpPr/>
            <p:nvPr/>
          </p:nvSpPr>
          <p:spPr>
            <a:xfrm rot="20590200">
              <a:off x="4433712" y="2465577"/>
              <a:ext cx="337184" cy="337184"/>
            </a:xfrm>
            <a:custGeom>
              <a:avLst/>
              <a:gdLst>
                <a:gd name="connsiteX0" fmla="*/ 337227 w 337184"/>
                <a:gd name="connsiteY0" fmla="*/ 168635 h 337184"/>
                <a:gd name="connsiteX1" fmla="*/ 168635 w 337184"/>
                <a:gd name="connsiteY1" fmla="*/ 337228 h 337184"/>
                <a:gd name="connsiteX2" fmla="*/ 42 w 337184"/>
                <a:gd name="connsiteY2" fmla="*/ 168635 h 337184"/>
                <a:gd name="connsiteX3" fmla="*/ 168635 w 337184"/>
                <a:gd name="connsiteY3" fmla="*/ 43 h 337184"/>
                <a:gd name="connsiteX4" fmla="*/ 337227 w 337184"/>
                <a:gd name="connsiteY4" fmla="*/ 168635 h 33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184">
                  <a:moveTo>
                    <a:pt x="337227" y="168635"/>
                  </a:moveTo>
                  <a:cubicBezTo>
                    <a:pt x="337227" y="261746"/>
                    <a:pt x="261746" y="337228"/>
                    <a:pt x="168635" y="337228"/>
                  </a:cubicBezTo>
                  <a:cubicBezTo>
                    <a:pt x="75524" y="337228"/>
                    <a:pt x="42" y="261746"/>
                    <a:pt x="42" y="168635"/>
                  </a:cubicBezTo>
                  <a:cubicBezTo>
                    <a:pt x="42" y="75524"/>
                    <a:pt x="75524" y="43"/>
                    <a:pt x="168635" y="43"/>
                  </a:cubicBezTo>
                  <a:cubicBezTo>
                    <a:pt x="261746" y="43"/>
                    <a:pt x="337227" y="75524"/>
                    <a:pt x="337227" y="168635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215BAB-9497-4FA8-8651-5187DA59C5A2}"/>
                </a:ext>
              </a:extLst>
            </p:cNvPr>
            <p:cNvSpPr/>
            <p:nvPr/>
          </p:nvSpPr>
          <p:spPr>
            <a:xfrm>
              <a:off x="4358434" y="2390623"/>
              <a:ext cx="487306" cy="487308"/>
            </a:xfrm>
            <a:custGeom>
              <a:avLst/>
              <a:gdLst>
                <a:gd name="connsiteX0" fmla="*/ 428301 w 487306"/>
                <a:gd name="connsiteY0" fmla="*/ 84681 h 487308"/>
                <a:gd name="connsiteX1" fmla="*/ 84680 w 487306"/>
                <a:gd name="connsiteY1" fmla="*/ 59091 h 487308"/>
                <a:gd name="connsiteX2" fmla="*/ 59090 w 487306"/>
                <a:gd name="connsiteY2" fmla="*/ 402711 h 487308"/>
                <a:gd name="connsiteX3" fmla="*/ 402707 w 487306"/>
                <a:gd name="connsiteY3" fmla="*/ 428305 h 487308"/>
                <a:gd name="connsiteX4" fmla="*/ 402774 w 487306"/>
                <a:gd name="connsiteY4" fmla="*/ 428248 h 487308"/>
                <a:gd name="connsiteX5" fmla="*/ 428301 w 487306"/>
                <a:gd name="connsiteY5" fmla="*/ 84681 h 487308"/>
                <a:gd name="connsiteX6" fmla="*/ 398393 w 487306"/>
                <a:gd name="connsiteY6" fmla="*/ 142974 h 487308"/>
                <a:gd name="connsiteX7" fmla="*/ 426072 w 487306"/>
                <a:gd name="connsiteY7" fmla="*/ 145000 h 487308"/>
                <a:gd name="connsiteX8" fmla="*/ 428777 w 487306"/>
                <a:gd name="connsiteY8" fmla="*/ 149070 h 487308"/>
                <a:gd name="connsiteX9" fmla="*/ 450590 w 487306"/>
                <a:gd name="connsiteY9" fmla="*/ 263370 h 487308"/>
                <a:gd name="connsiteX10" fmla="*/ 429330 w 487306"/>
                <a:gd name="connsiteY10" fmla="*/ 281409 h 487308"/>
                <a:gd name="connsiteX11" fmla="*/ 424301 w 487306"/>
                <a:gd name="connsiteY11" fmla="*/ 280324 h 487308"/>
                <a:gd name="connsiteX12" fmla="*/ 324002 w 487306"/>
                <a:gd name="connsiteY12" fmla="*/ 245368 h 487308"/>
                <a:gd name="connsiteX13" fmla="*/ 311953 w 487306"/>
                <a:gd name="connsiteY13" fmla="*/ 220373 h 487308"/>
                <a:gd name="connsiteX14" fmla="*/ 317716 w 487306"/>
                <a:gd name="connsiteY14" fmla="*/ 211935 h 487308"/>
                <a:gd name="connsiteX15" fmla="*/ 254375 w 487306"/>
                <a:gd name="connsiteY15" fmla="*/ 36199 h 487308"/>
                <a:gd name="connsiteX16" fmla="*/ 364674 w 487306"/>
                <a:gd name="connsiteY16" fmla="*/ 74299 h 487308"/>
                <a:gd name="connsiteX17" fmla="*/ 369341 w 487306"/>
                <a:gd name="connsiteY17" fmla="*/ 101790 h 487308"/>
                <a:gd name="connsiteX18" fmla="*/ 366198 w 487306"/>
                <a:gd name="connsiteY18" fmla="*/ 105255 h 487308"/>
                <a:gd name="connsiteX19" fmla="*/ 285712 w 487306"/>
                <a:gd name="connsiteY19" fmla="*/ 175549 h 487308"/>
                <a:gd name="connsiteX20" fmla="*/ 258042 w 487306"/>
                <a:gd name="connsiteY20" fmla="*/ 173504 h 487308"/>
                <a:gd name="connsiteX21" fmla="*/ 253613 w 487306"/>
                <a:gd name="connsiteY21" fmla="*/ 164310 h 487308"/>
                <a:gd name="connsiteX22" fmla="*/ 233801 w 487306"/>
                <a:gd name="connsiteY22" fmla="*/ 59535 h 487308"/>
                <a:gd name="connsiteX23" fmla="*/ 249517 w 487306"/>
                <a:gd name="connsiteY23" fmla="*/ 36504 h 487308"/>
                <a:gd name="connsiteX24" fmla="*/ 254375 w 487306"/>
                <a:gd name="connsiteY24" fmla="*/ 36199 h 487308"/>
                <a:gd name="connsiteX25" fmla="*/ 69209 w 487306"/>
                <a:gd name="connsiteY25" fmla="*/ 130782 h 487308"/>
                <a:gd name="connsiteX26" fmla="*/ 157791 w 487306"/>
                <a:gd name="connsiteY26" fmla="*/ 54582 h 487308"/>
                <a:gd name="connsiteX27" fmla="*/ 183956 w 487306"/>
                <a:gd name="connsiteY27" fmla="*/ 64228 h 487308"/>
                <a:gd name="connsiteX28" fmla="*/ 185414 w 487306"/>
                <a:gd name="connsiteY28" fmla="*/ 68774 h 487308"/>
                <a:gd name="connsiteX29" fmla="*/ 205321 w 487306"/>
                <a:gd name="connsiteY29" fmla="*/ 173549 h 487308"/>
                <a:gd name="connsiteX30" fmla="*/ 189595 w 487306"/>
                <a:gd name="connsiteY30" fmla="*/ 196577 h 487308"/>
                <a:gd name="connsiteX31" fmla="*/ 179508 w 487306"/>
                <a:gd name="connsiteY31" fmla="*/ 195838 h 487308"/>
                <a:gd name="connsiteX32" fmla="*/ 79115 w 487306"/>
                <a:gd name="connsiteY32" fmla="*/ 160214 h 487308"/>
                <a:gd name="connsiteX33" fmla="*/ 67085 w 487306"/>
                <a:gd name="connsiteY33" fmla="*/ 135059 h 487308"/>
                <a:gd name="connsiteX34" fmla="*/ 69209 w 487306"/>
                <a:gd name="connsiteY34" fmla="*/ 130782 h 487308"/>
                <a:gd name="connsiteX35" fmla="*/ 89116 w 487306"/>
                <a:gd name="connsiteY35" fmla="*/ 344523 h 487308"/>
                <a:gd name="connsiteX36" fmla="*/ 61446 w 487306"/>
                <a:gd name="connsiteY36" fmla="*/ 342437 h 487308"/>
                <a:gd name="connsiteX37" fmla="*/ 58731 w 487306"/>
                <a:gd name="connsiteY37" fmla="*/ 338332 h 487308"/>
                <a:gd name="connsiteX38" fmla="*/ 36919 w 487306"/>
                <a:gd name="connsiteY38" fmla="*/ 224032 h 487308"/>
                <a:gd name="connsiteX39" fmla="*/ 58325 w 487306"/>
                <a:gd name="connsiteY39" fmla="*/ 206163 h 487308"/>
                <a:gd name="connsiteX40" fmla="*/ 63017 w 487306"/>
                <a:gd name="connsiteY40" fmla="*/ 207172 h 487308"/>
                <a:gd name="connsiteX41" fmla="*/ 163316 w 487306"/>
                <a:gd name="connsiteY41" fmla="*/ 242129 h 487308"/>
                <a:gd name="connsiteX42" fmla="*/ 175365 w 487306"/>
                <a:gd name="connsiteY42" fmla="*/ 267124 h 487308"/>
                <a:gd name="connsiteX43" fmla="*/ 169602 w 487306"/>
                <a:gd name="connsiteY43" fmla="*/ 275562 h 487308"/>
                <a:gd name="connsiteX44" fmla="*/ 217418 w 487306"/>
                <a:gd name="connsiteY44" fmla="*/ 213649 h 487308"/>
                <a:gd name="connsiteX45" fmla="*/ 274225 w 487306"/>
                <a:gd name="connsiteY45" fmla="*/ 218140 h 487308"/>
                <a:gd name="connsiteX46" fmla="*/ 269729 w 487306"/>
                <a:gd name="connsiteY46" fmla="*/ 274943 h 487308"/>
                <a:gd name="connsiteX47" fmla="*/ 213227 w 487306"/>
                <a:gd name="connsiteY47" fmla="*/ 270799 h 487308"/>
                <a:gd name="connsiteX48" fmla="*/ 217075 w 487306"/>
                <a:gd name="connsiteY48" fmla="*/ 213949 h 487308"/>
                <a:gd name="connsiteX49" fmla="*/ 217418 w 487306"/>
                <a:gd name="connsiteY49" fmla="*/ 213649 h 487308"/>
                <a:gd name="connsiteX50" fmla="*/ 233134 w 487306"/>
                <a:gd name="connsiteY50" fmla="*/ 451774 h 487308"/>
                <a:gd name="connsiteX51" fmla="*/ 122834 w 487306"/>
                <a:gd name="connsiteY51" fmla="*/ 413674 h 487308"/>
                <a:gd name="connsiteX52" fmla="*/ 118213 w 487306"/>
                <a:gd name="connsiteY52" fmla="*/ 386042 h 487308"/>
                <a:gd name="connsiteX53" fmla="*/ 121310 w 487306"/>
                <a:gd name="connsiteY53" fmla="*/ 382623 h 487308"/>
                <a:gd name="connsiteX54" fmla="*/ 201797 w 487306"/>
                <a:gd name="connsiteY54" fmla="*/ 313281 h 487308"/>
                <a:gd name="connsiteX55" fmla="*/ 229476 w 487306"/>
                <a:gd name="connsiteY55" fmla="*/ 315300 h 487308"/>
                <a:gd name="connsiteX56" fmla="*/ 233896 w 487306"/>
                <a:gd name="connsiteY56" fmla="*/ 324425 h 487308"/>
                <a:gd name="connsiteX57" fmla="*/ 253708 w 487306"/>
                <a:gd name="connsiteY57" fmla="*/ 429200 h 487308"/>
                <a:gd name="connsiteX58" fmla="*/ 236439 w 487306"/>
                <a:gd name="connsiteY58" fmla="*/ 451089 h 487308"/>
                <a:gd name="connsiteX59" fmla="*/ 233134 w 487306"/>
                <a:gd name="connsiteY59" fmla="*/ 451203 h 487308"/>
                <a:gd name="connsiteX60" fmla="*/ 302095 w 487306"/>
                <a:gd name="connsiteY60" fmla="*/ 419389 h 487308"/>
                <a:gd name="connsiteX61" fmla="*/ 282283 w 487306"/>
                <a:gd name="connsiteY61" fmla="*/ 314614 h 487308"/>
                <a:gd name="connsiteX62" fmla="*/ 297628 w 487306"/>
                <a:gd name="connsiteY62" fmla="*/ 291658 h 487308"/>
                <a:gd name="connsiteX63" fmla="*/ 308000 w 487306"/>
                <a:gd name="connsiteY63" fmla="*/ 292421 h 487308"/>
                <a:gd name="connsiteX64" fmla="*/ 408394 w 487306"/>
                <a:gd name="connsiteY64" fmla="*/ 327378 h 487308"/>
                <a:gd name="connsiteX65" fmla="*/ 420005 w 487306"/>
                <a:gd name="connsiteY65" fmla="*/ 352733 h 487308"/>
                <a:gd name="connsiteX66" fmla="*/ 417919 w 487306"/>
                <a:gd name="connsiteY66" fmla="*/ 356810 h 487308"/>
                <a:gd name="connsiteX67" fmla="*/ 329336 w 487306"/>
                <a:gd name="connsiteY67" fmla="*/ 433010 h 487308"/>
                <a:gd name="connsiteX68" fmla="*/ 303371 w 487306"/>
                <a:gd name="connsiteY68" fmla="*/ 422856 h 487308"/>
                <a:gd name="connsiteX69" fmla="*/ 302095 w 487306"/>
                <a:gd name="connsiteY69" fmla="*/ 418818 h 48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306" h="487308">
                  <a:moveTo>
                    <a:pt x="428301" y="84681"/>
                  </a:moveTo>
                  <a:cubicBezTo>
                    <a:pt x="340481" y="-17274"/>
                    <a:pt x="186633" y="-28730"/>
                    <a:pt x="84680" y="59091"/>
                  </a:cubicBezTo>
                  <a:cubicBezTo>
                    <a:pt x="-17275" y="146912"/>
                    <a:pt x="-28731" y="300755"/>
                    <a:pt x="59090" y="402711"/>
                  </a:cubicBezTo>
                  <a:cubicBezTo>
                    <a:pt x="146913" y="504667"/>
                    <a:pt x="300752" y="516125"/>
                    <a:pt x="402707" y="428305"/>
                  </a:cubicBezTo>
                  <a:cubicBezTo>
                    <a:pt x="402736" y="428286"/>
                    <a:pt x="402755" y="428267"/>
                    <a:pt x="402774" y="428248"/>
                  </a:cubicBezTo>
                  <a:cubicBezTo>
                    <a:pt x="504673" y="340408"/>
                    <a:pt x="516103" y="186611"/>
                    <a:pt x="428301" y="84681"/>
                  </a:cubicBezTo>
                  <a:close/>
                  <a:moveTo>
                    <a:pt x="398393" y="142974"/>
                  </a:moveTo>
                  <a:cubicBezTo>
                    <a:pt x="406594" y="135891"/>
                    <a:pt x="418986" y="136798"/>
                    <a:pt x="426072" y="145000"/>
                  </a:cubicBezTo>
                  <a:cubicBezTo>
                    <a:pt x="427139" y="146238"/>
                    <a:pt x="428044" y="147606"/>
                    <a:pt x="428777" y="149070"/>
                  </a:cubicBezTo>
                  <a:cubicBezTo>
                    <a:pt x="446723" y="184336"/>
                    <a:pt x="454285" y="223974"/>
                    <a:pt x="450590" y="263370"/>
                  </a:cubicBezTo>
                  <a:cubicBezTo>
                    <a:pt x="449704" y="274223"/>
                    <a:pt x="440179" y="282299"/>
                    <a:pt x="429330" y="281409"/>
                  </a:cubicBezTo>
                  <a:cubicBezTo>
                    <a:pt x="427615" y="281269"/>
                    <a:pt x="425920" y="280904"/>
                    <a:pt x="424301" y="280324"/>
                  </a:cubicBezTo>
                  <a:lnTo>
                    <a:pt x="324002" y="245368"/>
                  </a:lnTo>
                  <a:cubicBezTo>
                    <a:pt x="313773" y="241794"/>
                    <a:pt x="308372" y="230604"/>
                    <a:pt x="311953" y="220373"/>
                  </a:cubicBezTo>
                  <a:cubicBezTo>
                    <a:pt x="313096" y="217100"/>
                    <a:pt x="315077" y="214188"/>
                    <a:pt x="317716" y="211935"/>
                  </a:cubicBezTo>
                  <a:close/>
                  <a:moveTo>
                    <a:pt x="254375" y="36199"/>
                  </a:moveTo>
                  <a:cubicBezTo>
                    <a:pt x="294008" y="38199"/>
                    <a:pt x="332261" y="51411"/>
                    <a:pt x="364674" y="74299"/>
                  </a:cubicBezTo>
                  <a:cubicBezTo>
                    <a:pt x="373551" y="80602"/>
                    <a:pt x="375637" y="92910"/>
                    <a:pt x="369341" y="101790"/>
                  </a:cubicBezTo>
                  <a:cubicBezTo>
                    <a:pt x="368437" y="103065"/>
                    <a:pt x="367379" y="104228"/>
                    <a:pt x="366198" y="105255"/>
                  </a:cubicBezTo>
                  <a:lnTo>
                    <a:pt x="285712" y="175549"/>
                  </a:lnTo>
                  <a:cubicBezTo>
                    <a:pt x="277501" y="182626"/>
                    <a:pt x="265119" y="181711"/>
                    <a:pt x="258042" y="173504"/>
                  </a:cubicBezTo>
                  <a:cubicBezTo>
                    <a:pt x="255775" y="170884"/>
                    <a:pt x="254251" y="167711"/>
                    <a:pt x="253613" y="164310"/>
                  </a:cubicBezTo>
                  <a:lnTo>
                    <a:pt x="233801" y="59535"/>
                  </a:lnTo>
                  <a:cubicBezTo>
                    <a:pt x="231781" y="48834"/>
                    <a:pt x="238820" y="38524"/>
                    <a:pt x="249517" y="36504"/>
                  </a:cubicBezTo>
                  <a:cubicBezTo>
                    <a:pt x="251117" y="36202"/>
                    <a:pt x="252746" y="36100"/>
                    <a:pt x="254375" y="36199"/>
                  </a:cubicBezTo>
                  <a:close/>
                  <a:moveTo>
                    <a:pt x="69209" y="130782"/>
                  </a:moveTo>
                  <a:cubicBezTo>
                    <a:pt x="90862" y="97451"/>
                    <a:pt x="121599" y="71011"/>
                    <a:pt x="157791" y="54582"/>
                  </a:cubicBezTo>
                  <a:cubicBezTo>
                    <a:pt x="167678" y="50021"/>
                    <a:pt x="179394" y="54340"/>
                    <a:pt x="183956" y="64228"/>
                  </a:cubicBezTo>
                  <a:cubicBezTo>
                    <a:pt x="184623" y="65678"/>
                    <a:pt x="185109" y="67205"/>
                    <a:pt x="185414" y="68774"/>
                  </a:cubicBezTo>
                  <a:lnTo>
                    <a:pt x="205321" y="173549"/>
                  </a:lnTo>
                  <a:cubicBezTo>
                    <a:pt x="207340" y="184249"/>
                    <a:pt x="200301" y="194559"/>
                    <a:pt x="189595" y="196577"/>
                  </a:cubicBezTo>
                  <a:cubicBezTo>
                    <a:pt x="186223" y="197212"/>
                    <a:pt x="182747" y="196958"/>
                    <a:pt x="179508" y="195838"/>
                  </a:cubicBezTo>
                  <a:lnTo>
                    <a:pt x="79115" y="160214"/>
                  </a:lnTo>
                  <a:cubicBezTo>
                    <a:pt x="68847" y="156589"/>
                    <a:pt x="63461" y="145327"/>
                    <a:pt x="67085" y="135059"/>
                  </a:cubicBezTo>
                  <a:cubicBezTo>
                    <a:pt x="67618" y="133552"/>
                    <a:pt x="68330" y="132116"/>
                    <a:pt x="69209" y="130782"/>
                  </a:cubicBezTo>
                  <a:close/>
                  <a:moveTo>
                    <a:pt x="89116" y="344523"/>
                  </a:moveTo>
                  <a:cubicBezTo>
                    <a:pt x="80899" y="351590"/>
                    <a:pt x="68510" y="350657"/>
                    <a:pt x="61446" y="342437"/>
                  </a:cubicBezTo>
                  <a:cubicBezTo>
                    <a:pt x="60372" y="341189"/>
                    <a:pt x="59460" y="339808"/>
                    <a:pt x="58731" y="338332"/>
                  </a:cubicBezTo>
                  <a:cubicBezTo>
                    <a:pt x="40786" y="303061"/>
                    <a:pt x="33221" y="263428"/>
                    <a:pt x="36919" y="224032"/>
                  </a:cubicBezTo>
                  <a:cubicBezTo>
                    <a:pt x="37896" y="213186"/>
                    <a:pt x="47479" y="205186"/>
                    <a:pt x="58325" y="206163"/>
                  </a:cubicBezTo>
                  <a:cubicBezTo>
                    <a:pt x="59925" y="206308"/>
                    <a:pt x="61500" y="206646"/>
                    <a:pt x="63017" y="207172"/>
                  </a:cubicBezTo>
                  <a:lnTo>
                    <a:pt x="163316" y="242129"/>
                  </a:lnTo>
                  <a:cubicBezTo>
                    <a:pt x="173545" y="245703"/>
                    <a:pt x="178946" y="256893"/>
                    <a:pt x="175365" y="267124"/>
                  </a:cubicBezTo>
                  <a:cubicBezTo>
                    <a:pt x="174222" y="270396"/>
                    <a:pt x="172241" y="273308"/>
                    <a:pt x="169602" y="275562"/>
                  </a:cubicBezTo>
                  <a:close/>
                  <a:moveTo>
                    <a:pt x="217418" y="213649"/>
                  </a:moveTo>
                  <a:cubicBezTo>
                    <a:pt x="234344" y="199204"/>
                    <a:pt x="259775" y="201215"/>
                    <a:pt x="274225" y="218140"/>
                  </a:cubicBezTo>
                  <a:cubicBezTo>
                    <a:pt x="288665" y="235066"/>
                    <a:pt x="286655" y="260497"/>
                    <a:pt x="269729" y="274943"/>
                  </a:cubicBezTo>
                  <a:cubicBezTo>
                    <a:pt x="252936" y="289272"/>
                    <a:pt x="227743" y="287424"/>
                    <a:pt x="213227" y="270799"/>
                  </a:cubicBezTo>
                  <a:cubicBezTo>
                    <a:pt x="198587" y="254039"/>
                    <a:pt x="200311" y="228586"/>
                    <a:pt x="217075" y="213949"/>
                  </a:cubicBezTo>
                  <a:cubicBezTo>
                    <a:pt x="217189" y="213848"/>
                    <a:pt x="217303" y="213748"/>
                    <a:pt x="217418" y="213649"/>
                  </a:cubicBezTo>
                  <a:close/>
                  <a:moveTo>
                    <a:pt x="233134" y="451774"/>
                  </a:moveTo>
                  <a:cubicBezTo>
                    <a:pt x="193491" y="449803"/>
                    <a:pt x="155237" y="436591"/>
                    <a:pt x="122834" y="413674"/>
                  </a:cubicBezTo>
                  <a:cubicBezTo>
                    <a:pt x="113928" y="407321"/>
                    <a:pt x="111858" y="394948"/>
                    <a:pt x="118213" y="386042"/>
                  </a:cubicBezTo>
                  <a:cubicBezTo>
                    <a:pt x="119109" y="384785"/>
                    <a:pt x="120148" y="383642"/>
                    <a:pt x="121310" y="382623"/>
                  </a:cubicBezTo>
                  <a:lnTo>
                    <a:pt x="201797" y="313281"/>
                  </a:lnTo>
                  <a:cubicBezTo>
                    <a:pt x="209998" y="306194"/>
                    <a:pt x="222390" y="307099"/>
                    <a:pt x="229476" y="315300"/>
                  </a:cubicBezTo>
                  <a:cubicBezTo>
                    <a:pt x="231724" y="317900"/>
                    <a:pt x="233248" y="321044"/>
                    <a:pt x="233896" y="324425"/>
                  </a:cubicBezTo>
                  <a:lnTo>
                    <a:pt x="253708" y="429200"/>
                  </a:lnTo>
                  <a:cubicBezTo>
                    <a:pt x="254984" y="440011"/>
                    <a:pt x="247250" y="449812"/>
                    <a:pt x="236439" y="451089"/>
                  </a:cubicBezTo>
                  <a:cubicBezTo>
                    <a:pt x="235344" y="451222"/>
                    <a:pt x="234239" y="451260"/>
                    <a:pt x="233134" y="451203"/>
                  </a:cubicBezTo>
                  <a:close/>
                  <a:moveTo>
                    <a:pt x="302095" y="419389"/>
                  </a:moveTo>
                  <a:lnTo>
                    <a:pt x="282283" y="314614"/>
                  </a:lnTo>
                  <a:cubicBezTo>
                    <a:pt x="280178" y="304042"/>
                    <a:pt x="287055" y="293759"/>
                    <a:pt x="297628" y="291658"/>
                  </a:cubicBezTo>
                  <a:cubicBezTo>
                    <a:pt x="301095" y="290970"/>
                    <a:pt x="304676" y="291234"/>
                    <a:pt x="308000" y="292421"/>
                  </a:cubicBezTo>
                  <a:lnTo>
                    <a:pt x="408394" y="327378"/>
                  </a:lnTo>
                  <a:cubicBezTo>
                    <a:pt x="418605" y="331169"/>
                    <a:pt x="423796" y="342523"/>
                    <a:pt x="420005" y="352733"/>
                  </a:cubicBezTo>
                  <a:cubicBezTo>
                    <a:pt x="419471" y="354162"/>
                    <a:pt x="418767" y="355534"/>
                    <a:pt x="417919" y="356810"/>
                  </a:cubicBezTo>
                  <a:cubicBezTo>
                    <a:pt x="396269" y="390138"/>
                    <a:pt x="365531" y="416579"/>
                    <a:pt x="329336" y="433010"/>
                  </a:cubicBezTo>
                  <a:cubicBezTo>
                    <a:pt x="319364" y="437382"/>
                    <a:pt x="307734" y="432829"/>
                    <a:pt x="303371" y="422856"/>
                  </a:cubicBezTo>
                  <a:cubicBezTo>
                    <a:pt x="302800" y="421561"/>
                    <a:pt x="302371" y="420208"/>
                    <a:pt x="302095" y="418818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0BBCC12-AF9E-4C25-B70C-5E1B7FD488D3}"/>
                </a:ext>
              </a:extLst>
            </p:cNvPr>
            <p:cNvSpPr/>
            <p:nvPr/>
          </p:nvSpPr>
          <p:spPr>
            <a:xfrm>
              <a:off x="4582299" y="2614466"/>
              <a:ext cx="39629" cy="39624"/>
            </a:xfrm>
            <a:custGeom>
              <a:avLst/>
              <a:gdLst>
                <a:gd name="connsiteX0" fmla="*/ 32796 w 39629"/>
                <a:gd name="connsiteY0" fmla="*/ 34860 h 39624"/>
                <a:gd name="connsiteX1" fmla="*/ 4849 w 39629"/>
                <a:gd name="connsiteY1" fmla="*/ 32794 h 39624"/>
                <a:gd name="connsiteX2" fmla="*/ 6916 w 39629"/>
                <a:gd name="connsiteY2" fmla="*/ 4851 h 39624"/>
                <a:gd name="connsiteX3" fmla="*/ 34863 w 39629"/>
                <a:gd name="connsiteY3" fmla="*/ 6917 h 39624"/>
                <a:gd name="connsiteX4" fmla="*/ 34891 w 39629"/>
                <a:gd name="connsiteY4" fmla="*/ 6951 h 39624"/>
                <a:gd name="connsiteX5" fmla="*/ 32796 w 39629"/>
                <a:gd name="connsiteY5" fmla="*/ 34860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29" h="39624">
                  <a:moveTo>
                    <a:pt x="32796" y="34860"/>
                  </a:moveTo>
                  <a:cubicBezTo>
                    <a:pt x="24509" y="42005"/>
                    <a:pt x="12003" y="41079"/>
                    <a:pt x="4849" y="32794"/>
                  </a:cubicBezTo>
                  <a:cubicBezTo>
                    <a:pt x="-2294" y="24507"/>
                    <a:pt x="-1370" y="11997"/>
                    <a:pt x="6916" y="4851"/>
                  </a:cubicBezTo>
                  <a:cubicBezTo>
                    <a:pt x="15203" y="-2295"/>
                    <a:pt x="27719" y="-1369"/>
                    <a:pt x="34863" y="6917"/>
                  </a:cubicBezTo>
                  <a:cubicBezTo>
                    <a:pt x="34872" y="6928"/>
                    <a:pt x="34882" y="6940"/>
                    <a:pt x="34891" y="6951"/>
                  </a:cubicBezTo>
                  <a:cubicBezTo>
                    <a:pt x="42006" y="15241"/>
                    <a:pt x="41073" y="27725"/>
                    <a:pt x="32796" y="34860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04D8A8D-997F-45BE-B132-EF8AAD85CA85}"/>
                </a:ext>
              </a:extLst>
            </p:cNvPr>
            <p:cNvSpPr/>
            <p:nvPr/>
          </p:nvSpPr>
          <p:spPr>
            <a:xfrm rot="16717800">
              <a:off x="4007578" y="2311231"/>
              <a:ext cx="304800" cy="304800"/>
            </a:xfrm>
            <a:custGeom>
              <a:avLst/>
              <a:gdLst>
                <a:gd name="connsiteX0" fmla="*/ 304842 w 304800"/>
                <a:gd name="connsiteY0" fmla="*/ 152443 h 304800"/>
                <a:gd name="connsiteX1" fmla="*/ 152442 w 304800"/>
                <a:gd name="connsiteY1" fmla="*/ 304843 h 304800"/>
                <a:gd name="connsiteX2" fmla="*/ 42 w 304800"/>
                <a:gd name="connsiteY2" fmla="*/ 152443 h 304800"/>
                <a:gd name="connsiteX3" fmla="*/ 152442 w 304800"/>
                <a:gd name="connsiteY3" fmla="*/ 43 h 304800"/>
                <a:gd name="connsiteX4" fmla="*/ 304842 w 304800"/>
                <a:gd name="connsiteY4" fmla="*/ 15244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42" y="152443"/>
                  </a:moveTo>
                  <a:cubicBezTo>
                    <a:pt x="304842" y="236611"/>
                    <a:pt x="236610" y="304843"/>
                    <a:pt x="152442" y="304843"/>
                  </a:cubicBezTo>
                  <a:cubicBezTo>
                    <a:pt x="68274" y="304843"/>
                    <a:pt x="42" y="236611"/>
                    <a:pt x="42" y="152443"/>
                  </a:cubicBezTo>
                  <a:cubicBezTo>
                    <a:pt x="42" y="68275"/>
                    <a:pt x="68274" y="43"/>
                    <a:pt x="152442" y="43"/>
                  </a:cubicBezTo>
                  <a:cubicBezTo>
                    <a:pt x="236610" y="43"/>
                    <a:pt x="304842" y="68275"/>
                    <a:pt x="304842" y="152443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180361B-3DC0-48B0-9934-85EAB45C217A}"/>
                </a:ext>
              </a:extLst>
            </p:cNvPr>
            <p:cNvSpPr/>
            <p:nvPr/>
          </p:nvSpPr>
          <p:spPr>
            <a:xfrm>
              <a:off x="3939719" y="2243452"/>
              <a:ext cx="440390" cy="440362"/>
            </a:xfrm>
            <a:custGeom>
              <a:avLst/>
              <a:gdLst>
                <a:gd name="connsiteX0" fmla="*/ 303805 w 440390"/>
                <a:gd name="connsiteY0" fmla="*/ 16587 h 440362"/>
                <a:gd name="connsiteX1" fmla="*/ 16586 w 440390"/>
                <a:gd name="connsiteY1" fmla="*/ 136641 h 440362"/>
                <a:gd name="connsiteX2" fmla="*/ 136641 w 440390"/>
                <a:gd name="connsiteY2" fmla="*/ 423860 h 440362"/>
                <a:gd name="connsiteX3" fmla="*/ 423860 w 440390"/>
                <a:gd name="connsiteY3" fmla="*/ 303806 h 440362"/>
                <a:gd name="connsiteX4" fmla="*/ 423916 w 440390"/>
                <a:gd name="connsiteY4" fmla="*/ 303670 h 440362"/>
                <a:gd name="connsiteX5" fmla="*/ 303845 w 440390"/>
                <a:gd name="connsiteY5" fmla="*/ 16603 h 440362"/>
                <a:gd name="connsiteX6" fmla="*/ 303805 w 440390"/>
                <a:gd name="connsiteY6" fmla="*/ 16587 h 440362"/>
                <a:gd name="connsiteX7" fmla="*/ 303805 w 440390"/>
                <a:gd name="connsiteY7" fmla="*/ 75737 h 440362"/>
                <a:gd name="connsiteX8" fmla="*/ 326908 w 440390"/>
                <a:gd name="connsiteY8" fmla="*/ 66040 h 440362"/>
                <a:gd name="connsiteX9" fmla="*/ 330761 w 440390"/>
                <a:gd name="connsiteY9" fmla="*/ 68212 h 440362"/>
                <a:gd name="connsiteX10" fmla="*/ 395341 w 440390"/>
                <a:gd name="connsiteY10" fmla="*/ 151746 h 440362"/>
                <a:gd name="connsiteX11" fmla="*/ 385424 w 440390"/>
                <a:gd name="connsiteY11" fmla="*/ 174902 h 440362"/>
                <a:gd name="connsiteX12" fmla="*/ 381053 w 440390"/>
                <a:gd name="connsiteY12" fmla="*/ 176035 h 440362"/>
                <a:gd name="connsiteX13" fmla="*/ 285994 w 440390"/>
                <a:gd name="connsiteY13" fmla="*/ 189370 h 440362"/>
                <a:gd name="connsiteX14" fmla="*/ 265833 w 440390"/>
                <a:gd name="connsiteY14" fmla="*/ 174268 h 440362"/>
                <a:gd name="connsiteX15" fmla="*/ 266944 w 440390"/>
                <a:gd name="connsiteY15" fmla="*/ 165081 h 440362"/>
                <a:gd name="connsiteX16" fmla="*/ 143881 w 440390"/>
                <a:gd name="connsiteY16" fmla="*/ 48781 h 440362"/>
                <a:gd name="connsiteX17" fmla="*/ 248656 w 440390"/>
                <a:gd name="connsiteY17" fmla="*/ 34589 h 440362"/>
                <a:gd name="connsiteX18" fmla="*/ 263769 w 440390"/>
                <a:gd name="connsiteY18" fmla="*/ 54741 h 440362"/>
                <a:gd name="connsiteX19" fmla="*/ 262657 w 440390"/>
                <a:gd name="connsiteY19" fmla="*/ 58878 h 440362"/>
                <a:gd name="connsiteX20" fmla="*/ 226177 w 440390"/>
                <a:gd name="connsiteY20" fmla="*/ 147746 h 440362"/>
                <a:gd name="connsiteX21" fmla="*/ 202878 w 440390"/>
                <a:gd name="connsiteY21" fmla="*/ 157321 h 440362"/>
                <a:gd name="connsiteX22" fmla="*/ 195697 w 440390"/>
                <a:gd name="connsiteY22" fmla="*/ 151842 h 440362"/>
                <a:gd name="connsiteX23" fmla="*/ 137023 w 440390"/>
                <a:gd name="connsiteY23" fmla="*/ 75642 h 440362"/>
                <a:gd name="connsiteX24" fmla="*/ 140442 w 440390"/>
                <a:gd name="connsiteY24" fmla="*/ 50821 h 440362"/>
                <a:gd name="connsiteX25" fmla="*/ 143881 w 440390"/>
                <a:gd name="connsiteY25" fmla="*/ 48781 h 440362"/>
                <a:gd name="connsiteX26" fmla="*/ 33391 w 440390"/>
                <a:gd name="connsiteY26" fmla="*/ 200800 h 440362"/>
                <a:gd name="connsiteX27" fmla="*/ 73491 w 440390"/>
                <a:gd name="connsiteY27" fmla="*/ 102978 h 440362"/>
                <a:gd name="connsiteX28" fmla="*/ 98503 w 440390"/>
                <a:gd name="connsiteY28" fmla="*/ 99986 h 440362"/>
                <a:gd name="connsiteX29" fmla="*/ 101494 w 440390"/>
                <a:gd name="connsiteY29" fmla="*/ 102978 h 440362"/>
                <a:gd name="connsiteX30" fmla="*/ 160264 w 440390"/>
                <a:gd name="connsiteY30" fmla="*/ 179178 h 440362"/>
                <a:gd name="connsiteX31" fmla="*/ 157382 w 440390"/>
                <a:gd name="connsiteY31" fmla="*/ 204067 h 440362"/>
                <a:gd name="connsiteX32" fmla="*/ 148643 w 440390"/>
                <a:gd name="connsiteY32" fmla="*/ 207753 h 440362"/>
                <a:gd name="connsiteX33" fmla="*/ 53393 w 440390"/>
                <a:gd name="connsiteY33" fmla="*/ 220612 h 440362"/>
                <a:gd name="connsiteX34" fmla="*/ 33413 w 440390"/>
                <a:gd name="connsiteY34" fmla="*/ 205494 h 440362"/>
                <a:gd name="connsiteX35" fmla="*/ 33391 w 440390"/>
                <a:gd name="connsiteY35" fmla="*/ 200800 h 440362"/>
                <a:gd name="connsiteX36" fmla="*/ 137023 w 440390"/>
                <a:gd name="connsiteY36" fmla="*/ 364725 h 440362"/>
                <a:gd name="connsiteX37" fmla="*/ 113699 w 440390"/>
                <a:gd name="connsiteY37" fmla="*/ 374589 h 440362"/>
                <a:gd name="connsiteX38" fmla="*/ 109591 w 440390"/>
                <a:gd name="connsiteY38" fmla="*/ 372250 h 440362"/>
                <a:gd name="connsiteX39" fmla="*/ 45106 w 440390"/>
                <a:gd name="connsiteY39" fmla="*/ 288716 h 440362"/>
                <a:gd name="connsiteX40" fmla="*/ 54777 w 440390"/>
                <a:gd name="connsiteY40" fmla="*/ 265602 h 440362"/>
                <a:gd name="connsiteX41" fmla="*/ 59203 w 440390"/>
                <a:gd name="connsiteY41" fmla="*/ 264427 h 440362"/>
                <a:gd name="connsiteX42" fmla="*/ 154453 w 440390"/>
                <a:gd name="connsiteY42" fmla="*/ 251568 h 440362"/>
                <a:gd name="connsiteX43" fmla="*/ 174614 w 440390"/>
                <a:gd name="connsiteY43" fmla="*/ 266670 h 440362"/>
                <a:gd name="connsiteX44" fmla="*/ 173503 w 440390"/>
                <a:gd name="connsiteY44" fmla="*/ 275857 h 440362"/>
                <a:gd name="connsiteX45" fmla="*/ 186553 w 440390"/>
                <a:gd name="connsiteY45" fmla="*/ 206420 h 440362"/>
                <a:gd name="connsiteX46" fmla="*/ 234163 w 440390"/>
                <a:gd name="connsiteY46" fmla="*/ 186548 h 440362"/>
                <a:gd name="connsiteX47" fmla="*/ 254035 w 440390"/>
                <a:gd name="connsiteY47" fmla="*/ 234159 h 440362"/>
                <a:gd name="connsiteX48" fmla="*/ 206460 w 440390"/>
                <a:gd name="connsiteY48" fmla="*/ 254045 h 440362"/>
                <a:gd name="connsiteX49" fmla="*/ 186538 w 440390"/>
                <a:gd name="connsiteY49" fmla="*/ 206455 h 440362"/>
                <a:gd name="connsiteX50" fmla="*/ 186553 w 440390"/>
                <a:gd name="connsiteY50" fmla="*/ 206420 h 440362"/>
                <a:gd name="connsiteX51" fmla="*/ 296757 w 440390"/>
                <a:gd name="connsiteY51" fmla="*/ 391681 h 440362"/>
                <a:gd name="connsiteX52" fmla="*/ 191982 w 440390"/>
                <a:gd name="connsiteY52" fmla="*/ 405873 h 440362"/>
                <a:gd name="connsiteX53" fmla="*/ 176869 w 440390"/>
                <a:gd name="connsiteY53" fmla="*/ 385721 h 440362"/>
                <a:gd name="connsiteX54" fmla="*/ 177980 w 440390"/>
                <a:gd name="connsiteY54" fmla="*/ 381585 h 440362"/>
                <a:gd name="connsiteX55" fmla="*/ 214366 w 440390"/>
                <a:gd name="connsiteY55" fmla="*/ 292716 h 440362"/>
                <a:gd name="connsiteX56" fmla="*/ 237283 w 440390"/>
                <a:gd name="connsiteY56" fmla="*/ 282926 h 440362"/>
                <a:gd name="connsiteX57" fmla="*/ 244750 w 440390"/>
                <a:gd name="connsiteY57" fmla="*/ 288621 h 440362"/>
                <a:gd name="connsiteX58" fmla="*/ 303520 w 440390"/>
                <a:gd name="connsiteY58" fmla="*/ 364821 h 440362"/>
                <a:gd name="connsiteX59" fmla="*/ 299972 w 440390"/>
                <a:gd name="connsiteY59" fmla="*/ 389759 h 440362"/>
                <a:gd name="connsiteX60" fmla="*/ 296757 w 440390"/>
                <a:gd name="connsiteY60" fmla="*/ 391681 h 440362"/>
                <a:gd name="connsiteX61" fmla="*/ 339048 w 440390"/>
                <a:gd name="connsiteY61" fmla="*/ 337389 h 440362"/>
                <a:gd name="connsiteX62" fmla="*/ 280279 w 440390"/>
                <a:gd name="connsiteY62" fmla="*/ 261189 h 440362"/>
                <a:gd name="connsiteX63" fmla="*/ 283160 w 440390"/>
                <a:gd name="connsiteY63" fmla="*/ 236300 h 440362"/>
                <a:gd name="connsiteX64" fmla="*/ 291899 w 440390"/>
                <a:gd name="connsiteY64" fmla="*/ 232614 h 440362"/>
                <a:gd name="connsiteX65" fmla="*/ 387149 w 440390"/>
                <a:gd name="connsiteY65" fmla="*/ 219660 h 440362"/>
                <a:gd name="connsiteX66" fmla="*/ 407111 w 440390"/>
                <a:gd name="connsiteY66" fmla="*/ 235023 h 440362"/>
                <a:gd name="connsiteX67" fmla="*/ 407152 w 440390"/>
                <a:gd name="connsiteY67" fmla="*/ 239281 h 440362"/>
                <a:gd name="connsiteX68" fmla="*/ 394102 w 440390"/>
                <a:gd name="connsiteY68" fmla="*/ 291097 h 440362"/>
                <a:gd name="connsiteX69" fmla="*/ 366766 w 440390"/>
                <a:gd name="connsiteY69" fmla="*/ 337484 h 440362"/>
                <a:gd name="connsiteX70" fmla="*/ 341709 w 440390"/>
                <a:gd name="connsiteY70" fmla="*/ 340068 h 440362"/>
                <a:gd name="connsiteX71" fmla="*/ 339048 w 440390"/>
                <a:gd name="connsiteY71" fmla="*/ 337389 h 44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40390" h="440362">
                  <a:moveTo>
                    <a:pt x="303805" y="16587"/>
                  </a:moveTo>
                  <a:cubicBezTo>
                    <a:pt x="191340" y="-29574"/>
                    <a:pt x="62748" y="24175"/>
                    <a:pt x="16586" y="136641"/>
                  </a:cubicBezTo>
                  <a:cubicBezTo>
                    <a:pt x="-29575" y="249107"/>
                    <a:pt x="24175" y="377699"/>
                    <a:pt x="136641" y="423860"/>
                  </a:cubicBezTo>
                  <a:cubicBezTo>
                    <a:pt x="249106" y="470024"/>
                    <a:pt x="377698" y="416272"/>
                    <a:pt x="423860" y="303806"/>
                  </a:cubicBezTo>
                  <a:cubicBezTo>
                    <a:pt x="423878" y="303761"/>
                    <a:pt x="423897" y="303716"/>
                    <a:pt x="423916" y="303670"/>
                  </a:cubicBezTo>
                  <a:cubicBezTo>
                    <a:pt x="470031" y="191243"/>
                    <a:pt x="416274" y="62718"/>
                    <a:pt x="303845" y="16603"/>
                  </a:cubicBezTo>
                  <a:cubicBezTo>
                    <a:pt x="303832" y="16598"/>
                    <a:pt x="303819" y="16592"/>
                    <a:pt x="303805" y="16587"/>
                  </a:cubicBezTo>
                  <a:close/>
                  <a:moveTo>
                    <a:pt x="303805" y="75737"/>
                  </a:moveTo>
                  <a:cubicBezTo>
                    <a:pt x="307508" y="66679"/>
                    <a:pt x="317851" y="62339"/>
                    <a:pt x="326908" y="66040"/>
                  </a:cubicBezTo>
                  <a:cubicBezTo>
                    <a:pt x="328278" y="66600"/>
                    <a:pt x="329572" y="67330"/>
                    <a:pt x="330761" y="68212"/>
                  </a:cubicBezTo>
                  <a:cubicBezTo>
                    <a:pt x="359754" y="89390"/>
                    <a:pt x="382147" y="118354"/>
                    <a:pt x="395341" y="151746"/>
                  </a:cubicBezTo>
                  <a:cubicBezTo>
                    <a:pt x="398996" y="160879"/>
                    <a:pt x="394557" y="171246"/>
                    <a:pt x="385424" y="174902"/>
                  </a:cubicBezTo>
                  <a:cubicBezTo>
                    <a:pt x="384021" y="175464"/>
                    <a:pt x="382552" y="175845"/>
                    <a:pt x="381053" y="176035"/>
                  </a:cubicBezTo>
                  <a:lnTo>
                    <a:pt x="285994" y="189370"/>
                  </a:lnTo>
                  <a:cubicBezTo>
                    <a:pt x="276256" y="190767"/>
                    <a:pt x="267230" y="184006"/>
                    <a:pt x="265833" y="174268"/>
                  </a:cubicBezTo>
                  <a:cubicBezTo>
                    <a:pt x="265387" y="171161"/>
                    <a:pt x="265770" y="167992"/>
                    <a:pt x="266944" y="165081"/>
                  </a:cubicBezTo>
                  <a:close/>
                  <a:moveTo>
                    <a:pt x="143881" y="48781"/>
                  </a:moveTo>
                  <a:cubicBezTo>
                    <a:pt x="176738" y="34157"/>
                    <a:pt x="213092" y="29233"/>
                    <a:pt x="248656" y="34589"/>
                  </a:cubicBezTo>
                  <a:cubicBezTo>
                    <a:pt x="258394" y="35980"/>
                    <a:pt x="265161" y="45002"/>
                    <a:pt x="263769" y="54741"/>
                  </a:cubicBezTo>
                  <a:cubicBezTo>
                    <a:pt x="263566" y="56159"/>
                    <a:pt x="263193" y="57549"/>
                    <a:pt x="262657" y="58878"/>
                  </a:cubicBezTo>
                  <a:lnTo>
                    <a:pt x="226177" y="147746"/>
                  </a:lnTo>
                  <a:cubicBezTo>
                    <a:pt x="222388" y="156824"/>
                    <a:pt x="211956" y="161111"/>
                    <a:pt x="202878" y="157321"/>
                  </a:cubicBezTo>
                  <a:cubicBezTo>
                    <a:pt x="200053" y="156142"/>
                    <a:pt x="197580" y="154255"/>
                    <a:pt x="195697" y="151842"/>
                  </a:cubicBezTo>
                  <a:lnTo>
                    <a:pt x="137023" y="75642"/>
                  </a:lnTo>
                  <a:cubicBezTo>
                    <a:pt x="131112" y="67843"/>
                    <a:pt x="132644" y="56731"/>
                    <a:pt x="140442" y="50821"/>
                  </a:cubicBezTo>
                  <a:cubicBezTo>
                    <a:pt x="141507" y="50014"/>
                    <a:pt x="142661" y="49329"/>
                    <a:pt x="143881" y="48781"/>
                  </a:cubicBezTo>
                  <a:close/>
                  <a:moveTo>
                    <a:pt x="33391" y="200800"/>
                  </a:moveTo>
                  <a:cubicBezTo>
                    <a:pt x="37132" y="165030"/>
                    <a:pt x="51048" y="131082"/>
                    <a:pt x="73491" y="102978"/>
                  </a:cubicBezTo>
                  <a:cubicBezTo>
                    <a:pt x="79572" y="95245"/>
                    <a:pt x="90769" y="93906"/>
                    <a:pt x="98503" y="99986"/>
                  </a:cubicBezTo>
                  <a:cubicBezTo>
                    <a:pt x="99615" y="100861"/>
                    <a:pt x="100619" y="101866"/>
                    <a:pt x="101494" y="102978"/>
                  </a:cubicBezTo>
                  <a:lnTo>
                    <a:pt x="160264" y="179178"/>
                  </a:lnTo>
                  <a:cubicBezTo>
                    <a:pt x="166341" y="186847"/>
                    <a:pt x="165051" y="197990"/>
                    <a:pt x="157382" y="204067"/>
                  </a:cubicBezTo>
                  <a:cubicBezTo>
                    <a:pt x="154858" y="206067"/>
                    <a:pt x="151837" y="207342"/>
                    <a:pt x="148643" y="207753"/>
                  </a:cubicBezTo>
                  <a:lnTo>
                    <a:pt x="53393" y="220612"/>
                  </a:lnTo>
                  <a:cubicBezTo>
                    <a:pt x="43701" y="221955"/>
                    <a:pt x="34755" y="215187"/>
                    <a:pt x="33413" y="205494"/>
                  </a:cubicBezTo>
                  <a:cubicBezTo>
                    <a:pt x="33197" y="203938"/>
                    <a:pt x="33190" y="202359"/>
                    <a:pt x="33391" y="200800"/>
                  </a:cubicBezTo>
                  <a:close/>
                  <a:moveTo>
                    <a:pt x="137023" y="364725"/>
                  </a:moveTo>
                  <a:cubicBezTo>
                    <a:pt x="133306" y="373890"/>
                    <a:pt x="122863" y="378306"/>
                    <a:pt x="113699" y="374589"/>
                  </a:cubicBezTo>
                  <a:cubicBezTo>
                    <a:pt x="112232" y="373994"/>
                    <a:pt x="110851" y="373208"/>
                    <a:pt x="109591" y="372250"/>
                  </a:cubicBezTo>
                  <a:cubicBezTo>
                    <a:pt x="80625" y="351067"/>
                    <a:pt x="58265" y="322101"/>
                    <a:pt x="45106" y="288716"/>
                  </a:cubicBezTo>
                  <a:cubicBezTo>
                    <a:pt x="41394" y="279663"/>
                    <a:pt x="45724" y="269314"/>
                    <a:pt x="54777" y="265602"/>
                  </a:cubicBezTo>
                  <a:cubicBezTo>
                    <a:pt x="56195" y="265020"/>
                    <a:pt x="57683" y="264626"/>
                    <a:pt x="59203" y="264427"/>
                  </a:cubicBezTo>
                  <a:lnTo>
                    <a:pt x="154453" y="251568"/>
                  </a:lnTo>
                  <a:cubicBezTo>
                    <a:pt x="164191" y="250171"/>
                    <a:pt x="173217" y="256933"/>
                    <a:pt x="174614" y="266670"/>
                  </a:cubicBezTo>
                  <a:cubicBezTo>
                    <a:pt x="175060" y="269777"/>
                    <a:pt x="174677" y="272946"/>
                    <a:pt x="173503" y="275857"/>
                  </a:cubicBezTo>
                  <a:close/>
                  <a:moveTo>
                    <a:pt x="186553" y="206420"/>
                  </a:moveTo>
                  <a:cubicBezTo>
                    <a:pt x="194213" y="187785"/>
                    <a:pt x="215529" y="178888"/>
                    <a:pt x="234163" y="186548"/>
                  </a:cubicBezTo>
                  <a:cubicBezTo>
                    <a:pt x="252798" y="194207"/>
                    <a:pt x="261695" y="215523"/>
                    <a:pt x="254035" y="234159"/>
                  </a:cubicBezTo>
                  <a:cubicBezTo>
                    <a:pt x="246382" y="252780"/>
                    <a:pt x="225089" y="261680"/>
                    <a:pt x="206460" y="254045"/>
                  </a:cubicBezTo>
                  <a:cubicBezTo>
                    <a:pt x="187817" y="246405"/>
                    <a:pt x="178898" y="225097"/>
                    <a:pt x="186538" y="206455"/>
                  </a:cubicBezTo>
                  <a:cubicBezTo>
                    <a:pt x="186543" y="206443"/>
                    <a:pt x="186548" y="206431"/>
                    <a:pt x="186553" y="206420"/>
                  </a:cubicBezTo>
                  <a:close/>
                  <a:moveTo>
                    <a:pt x="296757" y="391681"/>
                  </a:moveTo>
                  <a:cubicBezTo>
                    <a:pt x="263899" y="406306"/>
                    <a:pt x="227545" y="411229"/>
                    <a:pt x="191982" y="405873"/>
                  </a:cubicBezTo>
                  <a:cubicBezTo>
                    <a:pt x="182243" y="404482"/>
                    <a:pt x="175477" y="395460"/>
                    <a:pt x="176869" y="385721"/>
                  </a:cubicBezTo>
                  <a:cubicBezTo>
                    <a:pt x="177071" y="384302"/>
                    <a:pt x="177445" y="382913"/>
                    <a:pt x="177980" y="381585"/>
                  </a:cubicBezTo>
                  <a:lnTo>
                    <a:pt x="214366" y="292716"/>
                  </a:lnTo>
                  <a:cubicBezTo>
                    <a:pt x="217991" y="283685"/>
                    <a:pt x="228251" y="279302"/>
                    <a:pt x="237283" y="282926"/>
                  </a:cubicBezTo>
                  <a:cubicBezTo>
                    <a:pt x="240241" y="284114"/>
                    <a:pt x="242822" y="286082"/>
                    <a:pt x="244750" y="288621"/>
                  </a:cubicBezTo>
                  <a:lnTo>
                    <a:pt x="303520" y="364821"/>
                  </a:lnTo>
                  <a:cubicBezTo>
                    <a:pt x="309427" y="372686"/>
                    <a:pt x="307838" y="383852"/>
                    <a:pt x="299972" y="389759"/>
                  </a:cubicBezTo>
                  <a:cubicBezTo>
                    <a:pt x="298971" y="390511"/>
                    <a:pt x="297893" y="391155"/>
                    <a:pt x="296757" y="391681"/>
                  </a:cubicBezTo>
                  <a:close/>
                  <a:moveTo>
                    <a:pt x="339048" y="337389"/>
                  </a:moveTo>
                  <a:lnTo>
                    <a:pt x="280279" y="261189"/>
                  </a:lnTo>
                  <a:cubicBezTo>
                    <a:pt x="274202" y="253520"/>
                    <a:pt x="275491" y="242377"/>
                    <a:pt x="283160" y="236300"/>
                  </a:cubicBezTo>
                  <a:cubicBezTo>
                    <a:pt x="285684" y="234299"/>
                    <a:pt x="288705" y="233025"/>
                    <a:pt x="291899" y="232614"/>
                  </a:cubicBezTo>
                  <a:lnTo>
                    <a:pt x="387149" y="219660"/>
                  </a:lnTo>
                  <a:cubicBezTo>
                    <a:pt x="396904" y="218390"/>
                    <a:pt x="405841" y="225269"/>
                    <a:pt x="407111" y="235023"/>
                  </a:cubicBezTo>
                  <a:cubicBezTo>
                    <a:pt x="407294" y="236436"/>
                    <a:pt x="407308" y="237866"/>
                    <a:pt x="407152" y="239281"/>
                  </a:cubicBezTo>
                  <a:cubicBezTo>
                    <a:pt x="405289" y="257086"/>
                    <a:pt x="400895" y="274534"/>
                    <a:pt x="394102" y="291097"/>
                  </a:cubicBezTo>
                  <a:cubicBezTo>
                    <a:pt x="387286" y="307803"/>
                    <a:pt x="378078" y="323429"/>
                    <a:pt x="366766" y="337484"/>
                  </a:cubicBezTo>
                  <a:cubicBezTo>
                    <a:pt x="360560" y="345117"/>
                    <a:pt x="349341" y="346273"/>
                    <a:pt x="341709" y="340068"/>
                  </a:cubicBezTo>
                  <a:cubicBezTo>
                    <a:pt x="340729" y="339272"/>
                    <a:pt x="339837" y="338373"/>
                    <a:pt x="339048" y="337389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A9AD2BD-91D8-4D82-91AC-08B97F766885}"/>
                </a:ext>
              </a:extLst>
            </p:cNvPr>
            <p:cNvSpPr/>
            <p:nvPr/>
          </p:nvSpPr>
          <p:spPr>
            <a:xfrm>
              <a:off x="4142289" y="2446151"/>
              <a:ext cx="35574" cy="35632"/>
            </a:xfrm>
            <a:custGeom>
              <a:avLst/>
              <a:gdLst>
                <a:gd name="connsiteX0" fmla="*/ 34275 w 35574"/>
                <a:gd name="connsiteY0" fmla="*/ 24771 h 35632"/>
                <a:gd name="connsiteX1" fmla="*/ 10947 w 35574"/>
                <a:gd name="connsiteY1" fmla="*/ 34276 h 35632"/>
                <a:gd name="connsiteX2" fmla="*/ 1442 w 35574"/>
                <a:gd name="connsiteY2" fmla="*/ 10948 h 35632"/>
                <a:gd name="connsiteX3" fmla="*/ 24750 w 35574"/>
                <a:gd name="connsiteY3" fmla="*/ 1435 h 35632"/>
                <a:gd name="connsiteX4" fmla="*/ 34275 w 35574"/>
                <a:gd name="connsiteY4" fmla="*/ 24771 h 3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4" h="35632">
                  <a:moveTo>
                    <a:pt x="34275" y="24771"/>
                  </a:moveTo>
                  <a:cubicBezTo>
                    <a:pt x="30458" y="33838"/>
                    <a:pt x="20014" y="38092"/>
                    <a:pt x="10947" y="34276"/>
                  </a:cubicBezTo>
                  <a:cubicBezTo>
                    <a:pt x="1880" y="30458"/>
                    <a:pt x="-2374" y="20014"/>
                    <a:pt x="1442" y="10948"/>
                  </a:cubicBezTo>
                  <a:cubicBezTo>
                    <a:pt x="5256" y="1889"/>
                    <a:pt x="15687" y="-2368"/>
                    <a:pt x="24750" y="1435"/>
                  </a:cubicBezTo>
                  <a:cubicBezTo>
                    <a:pt x="33749" y="5323"/>
                    <a:pt x="37983" y="15696"/>
                    <a:pt x="34275" y="24771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8B61B43-0B39-494B-89F9-FD9AA22147DD}"/>
              </a:ext>
            </a:extLst>
          </p:cNvPr>
          <p:cNvGrpSpPr/>
          <p:nvPr/>
        </p:nvGrpSpPr>
        <p:grpSpPr>
          <a:xfrm>
            <a:off x="4493469" y="2628778"/>
            <a:ext cx="4605167" cy="1415773"/>
            <a:chOff x="4476887" y="2628778"/>
            <a:chExt cx="4605167" cy="141577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F033916-A322-4DCF-A0F0-D6BAF16768F9}"/>
                </a:ext>
              </a:extLst>
            </p:cNvPr>
            <p:cNvSpPr txBox="1"/>
            <p:nvPr/>
          </p:nvSpPr>
          <p:spPr>
            <a:xfrm>
              <a:off x="4476887" y="2628778"/>
              <a:ext cx="46051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Georgia" panose="02040502050405020303" pitchFamily="18" charset="0"/>
                  <a:ea typeface="Cambria" panose="02040503050406030204" pitchFamily="18" charset="0"/>
                  <a:cs typeface="+mj-cs"/>
                </a:rPr>
                <a:t>IMDB Movie Analysis</a:t>
              </a:r>
              <a:endParaRPr lang="en-IN" sz="3600" b="1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23B8AF7-A854-4B00-8414-14A26116CDB7}"/>
                </a:ext>
              </a:extLst>
            </p:cNvPr>
            <p:cNvSpPr txBox="1"/>
            <p:nvPr/>
          </p:nvSpPr>
          <p:spPr>
            <a:xfrm>
              <a:off x="5090749" y="3829107"/>
              <a:ext cx="339795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IN" sz="1400" dirty="0">
                  <a:latin typeface="Georgia Pro Light" panose="02040302050405020303" pitchFamily="18" charset="0"/>
                </a:rPr>
                <a:t>T</a:t>
              </a:r>
              <a:r>
                <a:rPr lang="en-US" sz="1400" dirty="0" err="1">
                  <a:latin typeface="Georgia Pro Light" panose="02040302050405020303" pitchFamily="18" charset="0"/>
                </a:rPr>
                <a:t>rainity</a:t>
              </a:r>
              <a:r>
                <a:rPr lang="en-US" sz="1400" dirty="0">
                  <a:latin typeface="Georgia Pro Light" panose="02040302050405020303" pitchFamily="18" charset="0"/>
                </a:rPr>
                <a:t> Project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16DE34-7221-922B-C7D5-7A31D9D5740A}"/>
              </a:ext>
            </a:extLst>
          </p:cNvPr>
          <p:cNvSpPr txBox="1"/>
          <p:nvPr/>
        </p:nvSpPr>
        <p:spPr>
          <a:xfrm>
            <a:off x="4810261" y="6103942"/>
            <a:ext cx="412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Shahnawaz Akhtar</a:t>
            </a:r>
          </a:p>
          <a:p>
            <a:pPr algn="ctr"/>
            <a:r>
              <a:rPr lang="en-US" sz="1600" b="1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shahnawazakhtar2@gmail.com</a:t>
            </a:r>
            <a:endParaRPr lang="en-IN" sz="2400" b="1" dirty="0"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722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97562" y="-12854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85ACBD-819B-F892-066C-F808B867CF20}"/>
              </a:ext>
            </a:extLst>
          </p:cNvPr>
          <p:cNvSpPr txBox="1">
            <a:spLocks/>
          </p:cNvSpPr>
          <p:nvPr/>
        </p:nvSpPr>
        <p:spPr>
          <a:xfrm>
            <a:off x="413486" y="409728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Graph representation: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469050-3C76-CC92-668E-992DAEAA3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51596"/>
              </p:ext>
            </p:extLst>
          </p:nvPr>
        </p:nvGraphicFramePr>
        <p:xfrm>
          <a:off x="307190" y="1616011"/>
          <a:ext cx="8596668" cy="5363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90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97562" y="-12854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73B9F49-DF14-4294-4004-F2BAE981289A}"/>
              </a:ext>
            </a:extLst>
          </p:cNvPr>
          <p:cNvSpPr txBox="1">
            <a:spLocks/>
          </p:cNvSpPr>
          <p:nvPr/>
        </p:nvSpPr>
        <p:spPr>
          <a:xfrm>
            <a:off x="3076545" y="117997"/>
            <a:ext cx="3923695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dirty="0">
                <a:solidFill>
                  <a:schemeClr val="tx1"/>
                </a:solidFill>
              </a:rPr>
              <a:t>DATA 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9B063-7ED3-D605-FF47-3E0C1F9E8DE7}"/>
              </a:ext>
            </a:extLst>
          </p:cNvPr>
          <p:cNvSpPr/>
          <p:nvPr/>
        </p:nvSpPr>
        <p:spPr>
          <a:xfrm>
            <a:off x="616374" y="265799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5507C8-A7B2-CACF-AB5B-B56CA88F753D}"/>
              </a:ext>
            </a:extLst>
          </p:cNvPr>
          <p:cNvSpPr txBox="1">
            <a:spLocks/>
          </p:cNvSpPr>
          <p:nvPr/>
        </p:nvSpPr>
        <p:spPr>
          <a:xfrm>
            <a:off x="616374" y="797266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Task-D) Movie Director Analysis: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47AA5-8983-E5A5-E8B1-44DAC3DB7CF1}"/>
              </a:ext>
            </a:extLst>
          </p:cNvPr>
          <p:cNvSpPr/>
          <p:nvPr/>
        </p:nvSpPr>
        <p:spPr>
          <a:xfrm>
            <a:off x="1085412" y="1457666"/>
            <a:ext cx="8345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Influence of directors on movie ratings.</a:t>
            </a:r>
          </a:p>
          <a:p>
            <a:r>
              <a:rPr lang="en-US" b="1" dirty="0"/>
              <a:t>Task: </a:t>
            </a:r>
            <a:r>
              <a:rPr lang="en-US" dirty="0"/>
              <a:t>Identify the top directors based on their average IMDB score and analyze </a:t>
            </a:r>
          </a:p>
          <a:p>
            <a:r>
              <a:rPr lang="en-US" dirty="0"/>
              <a:t>their contribution to the success of movies using percentile calculations.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BC3841-818D-0753-464E-5E6410A42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05601"/>
              </p:ext>
            </p:extLst>
          </p:nvPr>
        </p:nvGraphicFramePr>
        <p:xfrm>
          <a:off x="1570235" y="2891563"/>
          <a:ext cx="6827197" cy="3963284"/>
        </p:xfrm>
        <a:graphic>
          <a:graphicData uri="http://schemas.openxmlformats.org/drawingml/2006/table">
            <a:tbl>
              <a:tblPr/>
              <a:tblGrid>
                <a:gridCol w="2000772">
                  <a:extLst>
                    <a:ext uri="{9D8B030D-6E8A-4147-A177-3AD203B41FA5}">
                      <a16:colId xmlns:a16="http://schemas.microsoft.com/office/drawing/2014/main" val="4244342427"/>
                    </a:ext>
                  </a:extLst>
                </a:gridCol>
                <a:gridCol w="1386500">
                  <a:extLst>
                    <a:ext uri="{9D8B030D-6E8A-4147-A177-3AD203B41FA5}">
                      <a16:colId xmlns:a16="http://schemas.microsoft.com/office/drawing/2014/main" val="4175402240"/>
                    </a:ext>
                  </a:extLst>
                </a:gridCol>
                <a:gridCol w="2088526">
                  <a:extLst>
                    <a:ext uri="{9D8B030D-6E8A-4147-A177-3AD203B41FA5}">
                      <a16:colId xmlns:a16="http://schemas.microsoft.com/office/drawing/2014/main" val="149435648"/>
                    </a:ext>
                  </a:extLst>
                </a:gridCol>
                <a:gridCol w="1351399">
                  <a:extLst>
                    <a:ext uri="{9D8B030D-6E8A-4147-A177-3AD203B41FA5}">
                      <a16:colId xmlns:a16="http://schemas.microsoft.com/office/drawing/2014/main" val="16776444"/>
                    </a:ext>
                  </a:extLst>
                </a:gridCol>
              </a:tblGrid>
              <a:tr h="427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Avg_rating_imdb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Percentile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movies_count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75113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Tony Kaye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02845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 Chaplin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361059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Alfred Hitchcock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988508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 Fricke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79101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Damien Chazelle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170729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Majid Majidi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54118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Sergio Leone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8.433333333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680123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 Nolan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97631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S.S. Rajamouli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20636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Richard Marquand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05700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Asghar Farhadi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271880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Marius A.Markevicius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52818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 Unkrich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87632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Fritz Lang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743985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Lenny Abrahamson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32947"/>
                  </a:ext>
                </a:extLst>
              </a:tr>
              <a:tr h="213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Billy Wilder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9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4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97562" y="-12854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85ACBD-819B-F892-066C-F808B867CF20}"/>
              </a:ext>
            </a:extLst>
          </p:cNvPr>
          <p:cNvSpPr txBox="1">
            <a:spLocks/>
          </p:cNvSpPr>
          <p:nvPr/>
        </p:nvSpPr>
        <p:spPr>
          <a:xfrm>
            <a:off x="413486" y="409728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Graph representation: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770CE5-CDEA-9D8A-EC62-4D18357B3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346703"/>
              </p:ext>
            </p:extLst>
          </p:nvPr>
        </p:nvGraphicFramePr>
        <p:xfrm>
          <a:off x="870030" y="1374494"/>
          <a:ext cx="7791542" cy="509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417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97562" y="-12854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73B9F49-DF14-4294-4004-F2BAE981289A}"/>
              </a:ext>
            </a:extLst>
          </p:cNvPr>
          <p:cNvSpPr txBox="1">
            <a:spLocks/>
          </p:cNvSpPr>
          <p:nvPr/>
        </p:nvSpPr>
        <p:spPr>
          <a:xfrm>
            <a:off x="3076545" y="117997"/>
            <a:ext cx="3923695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dirty="0">
                <a:solidFill>
                  <a:schemeClr val="tx1"/>
                </a:solidFill>
              </a:rPr>
              <a:t>DATA 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9B063-7ED3-D605-FF47-3E0C1F9E8DE7}"/>
              </a:ext>
            </a:extLst>
          </p:cNvPr>
          <p:cNvSpPr/>
          <p:nvPr/>
        </p:nvSpPr>
        <p:spPr>
          <a:xfrm>
            <a:off x="215693" y="240879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5F862-AB30-CBBC-85B9-B485A0A997A5}"/>
              </a:ext>
            </a:extLst>
          </p:cNvPr>
          <p:cNvSpPr txBox="1">
            <a:spLocks/>
          </p:cNvSpPr>
          <p:nvPr/>
        </p:nvSpPr>
        <p:spPr>
          <a:xfrm>
            <a:off x="616374" y="797266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Task-E) Movie Budget Analysis: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24B436-9816-6280-E0AA-785EC215B60C}"/>
              </a:ext>
            </a:extLst>
          </p:cNvPr>
          <p:cNvSpPr/>
          <p:nvPr/>
        </p:nvSpPr>
        <p:spPr>
          <a:xfrm>
            <a:off x="1071549" y="1511375"/>
            <a:ext cx="83825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Explore the relationship between movie budgets and their financial success.</a:t>
            </a:r>
          </a:p>
          <a:p>
            <a:r>
              <a:rPr lang="en-US" b="1" dirty="0"/>
              <a:t>Task:</a:t>
            </a:r>
            <a:r>
              <a:rPr lang="en-US" dirty="0"/>
              <a:t>  Analyze the correlation between movie budgets and gross earnings, and </a:t>
            </a:r>
          </a:p>
          <a:p>
            <a:r>
              <a:rPr lang="en-US" dirty="0"/>
              <a:t>identify the movies with the highest profit margin.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97D0C6-9D2D-3262-4F0E-81777809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79055"/>
              </p:ext>
            </p:extLst>
          </p:nvPr>
        </p:nvGraphicFramePr>
        <p:xfrm>
          <a:off x="936989" y="2873083"/>
          <a:ext cx="5159012" cy="3763139"/>
        </p:xfrm>
        <a:graphic>
          <a:graphicData uri="http://schemas.openxmlformats.org/drawingml/2006/table">
            <a:tbl>
              <a:tblPr/>
              <a:tblGrid>
                <a:gridCol w="2732810">
                  <a:extLst>
                    <a:ext uri="{9D8B030D-6E8A-4147-A177-3AD203B41FA5}">
                      <a16:colId xmlns:a16="http://schemas.microsoft.com/office/drawing/2014/main" val="2706234325"/>
                    </a:ext>
                  </a:extLst>
                </a:gridCol>
                <a:gridCol w="773185">
                  <a:extLst>
                    <a:ext uri="{9D8B030D-6E8A-4147-A177-3AD203B41FA5}">
                      <a16:colId xmlns:a16="http://schemas.microsoft.com/office/drawing/2014/main" val="141674618"/>
                    </a:ext>
                  </a:extLst>
                </a:gridCol>
                <a:gridCol w="839839">
                  <a:extLst>
                    <a:ext uri="{9D8B030D-6E8A-4147-A177-3AD203B41FA5}">
                      <a16:colId xmlns:a16="http://schemas.microsoft.com/office/drawing/2014/main" val="1347683713"/>
                    </a:ext>
                  </a:extLst>
                </a:gridCol>
                <a:gridCol w="813178">
                  <a:extLst>
                    <a:ext uri="{9D8B030D-6E8A-4147-A177-3AD203B41FA5}">
                      <a16:colId xmlns:a16="http://schemas.microsoft.com/office/drawing/2014/main" val="3583746663"/>
                    </a:ext>
                  </a:extLst>
                </a:gridCol>
              </a:tblGrid>
              <a:tr h="316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movie_title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12205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AvatarÂ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760505847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523505847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10268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AvengersÂ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623279547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403279547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906365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TitanicÂ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658672302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458672302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00693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Jurassic WorldÂ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652177271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502177271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32683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Dark KnightÂ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533316061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348316061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03146"/>
                  </a:ext>
                </a:extLst>
              </a:tr>
              <a:tr h="594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Wars: Episode I - The Phantom MenaceÂ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474544677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359544677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517620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Hunger GamesÂ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407999255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329999255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17708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Lion KingÂ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422783777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377783777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06745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Wars: Episode IV - A New HopeÂ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460935665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449935665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49264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E.T. the Extra-TerrestrialÂ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434949459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424449459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0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71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97562" y="-12854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85ACBD-819B-F892-066C-F808B867CF20}"/>
              </a:ext>
            </a:extLst>
          </p:cNvPr>
          <p:cNvSpPr txBox="1">
            <a:spLocks/>
          </p:cNvSpPr>
          <p:nvPr/>
        </p:nvSpPr>
        <p:spPr>
          <a:xfrm>
            <a:off x="413485" y="131936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Graph representation: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EF142C-BF9F-4C47-B067-F08990C84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40886"/>
              </p:ext>
            </p:extLst>
          </p:nvPr>
        </p:nvGraphicFramePr>
        <p:xfrm>
          <a:off x="413485" y="792336"/>
          <a:ext cx="9031457" cy="575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935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F862-AB30-CBBC-85B9-B485A0A997A5}"/>
              </a:ext>
            </a:extLst>
          </p:cNvPr>
          <p:cNvSpPr txBox="1">
            <a:spLocks/>
          </p:cNvSpPr>
          <p:nvPr/>
        </p:nvSpPr>
        <p:spPr>
          <a:xfrm>
            <a:off x="4283355" y="189754"/>
            <a:ext cx="2244767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Insights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24B436-9816-6280-E0AA-785EC215B60C}"/>
              </a:ext>
            </a:extLst>
          </p:cNvPr>
          <p:cNvSpPr/>
          <p:nvPr/>
        </p:nvSpPr>
        <p:spPr>
          <a:xfrm>
            <a:off x="261996" y="719378"/>
            <a:ext cx="11085450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Drama Dominates: The drama genre is the most prevalent, with 153 movies. It also maintains a solid average IMDb rating of 7.04, indicating a generally favorable reception.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Comedy Genre Variations: Various combinations of comedy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Comedy|Drama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Comedy|Romance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) show mixed performance, with average IMDb ratings ranging from 5.84 to 6.58. The standard deviations are higher in pure comedy, suggesting varying audience reactions.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Movie Duration Impact: The average movie duration is approximately 110 minutes, with a median of 105 minutes. Movies around this duration tend to perform well on IMDb, showing a correlation between standard feature-length films and audience satisfaction.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Language Influences Ratings: English-language films dominate the dataset, but movies in German and Japanese have notably higher average IMDb ratings (7.69 and 7.62, respectively), suggesting strong audience approval despite fewer entries.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Top Directors: Directors like Tony Kaye and Charles Chaplin have an average IMDb rating of 8.6, placing them in the 99th percentile, indicating that their films are highly regarded by audiences.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Budget vs. Profitability: Blockbuster movies like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Avatar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Titanic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show that higher budgets correlate with massive gross earnings, but smaller budget films like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E.T. the Extra-Terrestrial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can achieve impressive profit margins due to lower initial investments.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Romantic Comedies Struggle: Despite being common, genres like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Comedy|Romance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have lower average IMDb ratings (around 5.89), suggesting that these films may not resonate as well with IMDb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Cultural Appeal of Non-English Films: Non-English movies, particularly those in French and German, tend to have higher average ratings (7.28 and 7.69, respectively), indicating their strong appeal to niche audiences.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Success of Classic Directors: Renowned directors like Alfred Hitchcock and Sergio Leone maintain very high average IMDb ratings (8.5+), showing the enduring legacy and influence of classic cinema.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Blockbuster Formula: The analysis shows a clear pattern where high-budget, franchise-driven films (e.g.,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The Avengers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Jurassic World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) consistently generate high profits, reinforcing the blockbuster formula's success.</a:t>
            </a:r>
          </a:p>
        </p:txBody>
      </p:sp>
    </p:spTree>
    <p:extLst>
      <p:ext uri="{BB962C8B-B14F-4D97-AF65-F5344CB8AC3E}">
        <p14:creationId xmlns:p14="http://schemas.microsoft.com/office/powerpoint/2010/main" val="215779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F862-AB30-CBBC-85B9-B485A0A997A5}"/>
              </a:ext>
            </a:extLst>
          </p:cNvPr>
          <p:cNvSpPr txBox="1">
            <a:spLocks/>
          </p:cNvSpPr>
          <p:nvPr/>
        </p:nvSpPr>
        <p:spPr>
          <a:xfrm>
            <a:off x="2512428" y="2481541"/>
            <a:ext cx="7650143" cy="3109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15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27921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27440" y="0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400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27440" y="0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88B6C5D-DCB4-1777-ECF7-808819D7CEA2}"/>
              </a:ext>
            </a:extLst>
          </p:cNvPr>
          <p:cNvSpPr txBox="1">
            <a:spLocks/>
          </p:cNvSpPr>
          <p:nvPr/>
        </p:nvSpPr>
        <p:spPr>
          <a:xfrm>
            <a:off x="677334" y="3361270"/>
            <a:ext cx="8596668" cy="1320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Excel Tasks: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B7D41D-29C6-C60C-D7A7-768750037084}"/>
              </a:ext>
            </a:extLst>
          </p:cNvPr>
          <p:cNvSpPr txBox="1">
            <a:spLocks/>
          </p:cNvSpPr>
          <p:nvPr/>
        </p:nvSpPr>
        <p:spPr>
          <a:xfrm>
            <a:off x="1152334" y="4115070"/>
            <a:ext cx="8596668" cy="23939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N" sz="2000" dirty="0"/>
              <a:t>Movie Genre Analysis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Duration Analysis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Language Analysis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Director Analysis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Budget Analysis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7A1FC5-43AC-117D-D86B-57484F40B713}"/>
              </a:ext>
            </a:extLst>
          </p:cNvPr>
          <p:cNvSpPr txBox="1">
            <a:spLocks/>
          </p:cNvSpPr>
          <p:nvPr/>
        </p:nvSpPr>
        <p:spPr>
          <a:xfrm>
            <a:off x="677334" y="661114"/>
            <a:ext cx="8596668" cy="644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dirty="0">
                <a:solidFill>
                  <a:schemeClr val="tx1"/>
                </a:solidFill>
              </a:rPr>
              <a:t>Contents</a:t>
            </a:r>
            <a:r>
              <a:rPr lang="en-IN" dirty="0"/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C4D2CE-A986-12BF-B91B-D02361D028B4}"/>
              </a:ext>
            </a:extLst>
          </p:cNvPr>
          <p:cNvSpPr txBox="1">
            <a:spLocks/>
          </p:cNvSpPr>
          <p:nvPr/>
        </p:nvSpPr>
        <p:spPr>
          <a:xfrm>
            <a:off x="1186132" y="1292079"/>
            <a:ext cx="8596668" cy="19973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N" sz="2000" dirty="0"/>
              <a:t>Project Description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Tech Stack Used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Approach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Insights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Results and 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87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27440" y="0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68381D9-8A82-266A-20CA-410C90A5FEC6}"/>
              </a:ext>
            </a:extLst>
          </p:cNvPr>
          <p:cNvSpPr txBox="1">
            <a:spLocks/>
          </p:cNvSpPr>
          <p:nvPr/>
        </p:nvSpPr>
        <p:spPr>
          <a:xfrm>
            <a:off x="616374" y="361838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Project Description:</a:t>
            </a:r>
            <a:endParaRPr lang="en-IN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64AE5E-C594-0EA6-9621-E001F09301CB}"/>
              </a:ext>
            </a:extLst>
          </p:cNvPr>
          <p:cNvSpPr txBox="1">
            <a:spLocks/>
          </p:cNvSpPr>
          <p:nvPr/>
        </p:nvSpPr>
        <p:spPr>
          <a:xfrm>
            <a:off x="616374" y="1102067"/>
            <a:ext cx="8902095" cy="45468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IMDb Movie Analysis project aims to explore and analyze a comprehensive dataset of movies available on the IMDb platform. </a:t>
            </a:r>
          </a:p>
          <a:p>
            <a:r>
              <a:rPr lang="en-US" dirty="0"/>
              <a:t>This dataset contains essential information about movies, including director names, movie titles, duration, genre, budget, gross earnings, IMDb ratings, and more. </a:t>
            </a:r>
          </a:p>
          <a:p>
            <a:r>
              <a:rPr lang="en-US" dirty="0"/>
              <a:t>Through in-depth data analysis using Excel, Data Visualization and Statistics techniques this project seeks to extract valuable insights and trends that contribute to a movie's </a:t>
            </a:r>
            <a:r>
              <a:rPr lang="en-IN" dirty="0"/>
              <a:t>success.</a:t>
            </a: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D2238-C473-0531-5D7E-0E42D4B95E99}"/>
              </a:ext>
            </a:extLst>
          </p:cNvPr>
          <p:cNvSpPr txBox="1">
            <a:spLocks/>
          </p:cNvSpPr>
          <p:nvPr/>
        </p:nvSpPr>
        <p:spPr>
          <a:xfrm>
            <a:off x="616374" y="5634690"/>
            <a:ext cx="8596668" cy="42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Software Used</a:t>
            </a:r>
            <a:r>
              <a:rPr lang="en-US" b="1" dirty="0">
                <a:solidFill>
                  <a:schemeClr val="tx1"/>
                </a:solidFill>
              </a:rPr>
              <a:t>: Microsoft Excel 2019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6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27440" y="0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F033916-A322-4DCF-A0F0-D6BAF16768F9}"/>
              </a:ext>
            </a:extLst>
          </p:cNvPr>
          <p:cNvSpPr txBox="1"/>
          <p:nvPr/>
        </p:nvSpPr>
        <p:spPr>
          <a:xfrm>
            <a:off x="406400" y="186888"/>
            <a:ext cx="358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 Approach: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F3D6D-C7BF-DA64-1BE1-B945DF0273A1}"/>
              </a:ext>
            </a:extLst>
          </p:cNvPr>
          <p:cNvSpPr txBox="1"/>
          <p:nvPr/>
        </p:nvSpPr>
        <p:spPr>
          <a:xfrm>
            <a:off x="406400" y="920564"/>
            <a:ext cx="870524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thoroughly reviewed the dataset, which consists of 28 columns and 5043 rows. I noticed the presence of unwanted columns, null values, and blank rows. Therefore, I decided to clean the dataset comprehensively.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 Selection: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removed columns that were irrelevant to our project and did not provide any valuable insights. After this step, I retained only 9 columns: director’s name, duration, movie title, genre, budget, gross, IMDb rating, language, and country.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Blank Row Removal: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identified many blank rows in the dataset. To locate them, I used the "Find &amp; Select" feature, clicked on "Go to Special," and selected the "Blanks" option. This highlighted all the blank rows. I then used the shortcut "CTRL + -" and chose the "Entire row" option to delete all the blank rows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Row Removal: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Finally, I removed any duplicate rows present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completing these steps, I was left with a cleaned dataset consisting of 9 columns and 3786 rows. The cleaned dataset is provided below.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7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97562" y="-12854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9CECB2-68FE-B2B9-D74D-5F411BEA3734}"/>
              </a:ext>
            </a:extLst>
          </p:cNvPr>
          <p:cNvSpPr txBox="1">
            <a:spLocks/>
          </p:cNvSpPr>
          <p:nvPr/>
        </p:nvSpPr>
        <p:spPr>
          <a:xfrm>
            <a:off x="616374" y="797266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Task-A) Movie Genre Analysis: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3B9F49-DF14-4294-4004-F2BAE981289A}"/>
              </a:ext>
            </a:extLst>
          </p:cNvPr>
          <p:cNvSpPr txBox="1">
            <a:spLocks/>
          </p:cNvSpPr>
          <p:nvPr/>
        </p:nvSpPr>
        <p:spPr>
          <a:xfrm>
            <a:off x="3076545" y="117997"/>
            <a:ext cx="3923695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dirty="0">
                <a:solidFill>
                  <a:schemeClr val="tx1"/>
                </a:solidFill>
              </a:rPr>
              <a:t>DATA 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9C8BC-95F3-C25E-481D-CE079E7064BB}"/>
              </a:ext>
            </a:extLst>
          </p:cNvPr>
          <p:cNvSpPr/>
          <p:nvPr/>
        </p:nvSpPr>
        <p:spPr>
          <a:xfrm>
            <a:off x="1071549" y="1457666"/>
            <a:ext cx="8249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Analyze the distribution of movie genres and their impact on the IMDB score.</a:t>
            </a:r>
          </a:p>
          <a:p>
            <a:r>
              <a:rPr lang="en-US" b="1" dirty="0"/>
              <a:t>Task: </a:t>
            </a:r>
            <a:r>
              <a:rPr lang="en-US" dirty="0"/>
              <a:t>Determine the most common genres of movies in the dataset. Then, </a:t>
            </a:r>
          </a:p>
          <a:p>
            <a:r>
              <a:rPr lang="en-US" dirty="0"/>
              <a:t>for each genre, calculate descriptive statistics (mean, median, mode, range, </a:t>
            </a:r>
          </a:p>
          <a:p>
            <a:r>
              <a:rPr lang="en-US" dirty="0"/>
              <a:t>variance, standard deviation) of the IMDB scores.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9B063-7ED3-D605-FF47-3E0C1F9E8DE7}"/>
              </a:ext>
            </a:extLst>
          </p:cNvPr>
          <p:cNvSpPr/>
          <p:nvPr/>
        </p:nvSpPr>
        <p:spPr>
          <a:xfrm>
            <a:off x="616374" y="265799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F6E484-C390-E6B9-3B36-3EA4B3B1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55867"/>
              </p:ext>
            </p:extLst>
          </p:nvPr>
        </p:nvGraphicFramePr>
        <p:xfrm>
          <a:off x="996950" y="3292634"/>
          <a:ext cx="7784947" cy="1904937"/>
        </p:xfrm>
        <a:graphic>
          <a:graphicData uri="http://schemas.openxmlformats.org/drawingml/2006/table">
            <a:tbl>
              <a:tblPr/>
              <a:tblGrid>
                <a:gridCol w="979177">
                  <a:extLst>
                    <a:ext uri="{9D8B030D-6E8A-4147-A177-3AD203B41FA5}">
                      <a16:colId xmlns:a16="http://schemas.microsoft.com/office/drawing/2014/main" val="2749215063"/>
                    </a:ext>
                  </a:extLst>
                </a:gridCol>
                <a:gridCol w="1173074">
                  <a:extLst>
                    <a:ext uri="{9D8B030D-6E8A-4147-A177-3AD203B41FA5}">
                      <a16:colId xmlns:a16="http://schemas.microsoft.com/office/drawing/2014/main" val="2074315185"/>
                    </a:ext>
                  </a:extLst>
                </a:gridCol>
                <a:gridCol w="1347581">
                  <a:extLst>
                    <a:ext uri="{9D8B030D-6E8A-4147-A177-3AD203B41FA5}">
                      <a16:colId xmlns:a16="http://schemas.microsoft.com/office/drawing/2014/main" val="4065070054"/>
                    </a:ext>
                  </a:extLst>
                </a:gridCol>
                <a:gridCol w="814366">
                  <a:extLst>
                    <a:ext uri="{9D8B030D-6E8A-4147-A177-3AD203B41FA5}">
                      <a16:colId xmlns:a16="http://schemas.microsoft.com/office/drawing/2014/main" val="2208737901"/>
                    </a:ext>
                  </a:extLst>
                </a:gridCol>
                <a:gridCol w="668943">
                  <a:extLst>
                    <a:ext uri="{9D8B030D-6E8A-4147-A177-3AD203B41FA5}">
                      <a16:colId xmlns:a16="http://schemas.microsoft.com/office/drawing/2014/main" val="1769812851"/>
                    </a:ext>
                  </a:extLst>
                </a:gridCol>
                <a:gridCol w="601079">
                  <a:extLst>
                    <a:ext uri="{9D8B030D-6E8A-4147-A177-3AD203B41FA5}">
                      <a16:colId xmlns:a16="http://schemas.microsoft.com/office/drawing/2014/main" val="3650430150"/>
                    </a:ext>
                  </a:extLst>
                </a:gridCol>
                <a:gridCol w="833756">
                  <a:extLst>
                    <a:ext uri="{9D8B030D-6E8A-4147-A177-3AD203B41FA5}">
                      <a16:colId xmlns:a16="http://schemas.microsoft.com/office/drawing/2014/main" val="3663830404"/>
                    </a:ext>
                  </a:extLst>
                </a:gridCol>
                <a:gridCol w="571995">
                  <a:extLst>
                    <a:ext uri="{9D8B030D-6E8A-4147-A177-3AD203B41FA5}">
                      <a16:colId xmlns:a16="http://schemas.microsoft.com/office/drawing/2014/main" val="75305082"/>
                    </a:ext>
                  </a:extLst>
                </a:gridCol>
                <a:gridCol w="794976">
                  <a:extLst>
                    <a:ext uri="{9D8B030D-6E8A-4147-A177-3AD203B41FA5}">
                      <a16:colId xmlns:a16="http://schemas.microsoft.com/office/drawing/2014/main" val="1002081629"/>
                    </a:ext>
                  </a:extLst>
                </a:gridCol>
              </a:tblGrid>
              <a:tr h="385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genres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100857"/>
                  </a:ext>
                </a:extLst>
              </a:tr>
              <a:tr h="205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7.04183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0.687055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0.828887522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772867"/>
                  </a:ext>
                </a:extLst>
              </a:tr>
              <a:tr h="385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 |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Drama|Romance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6.494702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0.562772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0.750181141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599646"/>
                  </a:ext>
                </a:extLst>
              </a:tr>
              <a:tr h="205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Comedy|Drama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6.583673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0.857204825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621"/>
                  </a:ext>
                </a:extLst>
              </a:tr>
              <a:tr h="205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5.84069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1.481875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1.217322686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2726"/>
                  </a:ext>
                </a:extLst>
              </a:tr>
              <a:tr h="205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Comedy|Romance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5.896296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0.87650999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0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60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27440" y="0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246C73B-BC3A-C932-04C3-08BDC2BDB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687631"/>
              </p:ext>
            </p:extLst>
          </p:nvPr>
        </p:nvGraphicFramePr>
        <p:xfrm>
          <a:off x="696199" y="1483444"/>
          <a:ext cx="8397441" cy="4326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3FC656F-A121-2394-470F-12308E005B4B}"/>
              </a:ext>
            </a:extLst>
          </p:cNvPr>
          <p:cNvSpPr txBox="1">
            <a:spLocks/>
          </p:cNvSpPr>
          <p:nvPr/>
        </p:nvSpPr>
        <p:spPr>
          <a:xfrm>
            <a:off x="413486" y="409728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Graph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422071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97562" y="-12854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73B9F49-DF14-4294-4004-F2BAE981289A}"/>
              </a:ext>
            </a:extLst>
          </p:cNvPr>
          <p:cNvSpPr txBox="1">
            <a:spLocks/>
          </p:cNvSpPr>
          <p:nvPr/>
        </p:nvSpPr>
        <p:spPr>
          <a:xfrm>
            <a:off x="3076545" y="117997"/>
            <a:ext cx="3923695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dirty="0">
                <a:solidFill>
                  <a:schemeClr val="tx1"/>
                </a:solidFill>
              </a:rPr>
              <a:t>DATA 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9B063-7ED3-D605-FF47-3E0C1F9E8DE7}"/>
              </a:ext>
            </a:extLst>
          </p:cNvPr>
          <p:cNvSpPr/>
          <p:nvPr/>
        </p:nvSpPr>
        <p:spPr>
          <a:xfrm>
            <a:off x="616374" y="265799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D9287B-4B55-CBAF-9FCA-5E946A829C66}"/>
              </a:ext>
            </a:extLst>
          </p:cNvPr>
          <p:cNvSpPr txBox="1">
            <a:spLocks/>
          </p:cNvSpPr>
          <p:nvPr/>
        </p:nvSpPr>
        <p:spPr>
          <a:xfrm>
            <a:off x="616374" y="797266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Task-B) Movie Duration Analysis: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5346C-FFED-FAA5-8DF8-C74E01D1FE94}"/>
              </a:ext>
            </a:extLst>
          </p:cNvPr>
          <p:cNvSpPr/>
          <p:nvPr/>
        </p:nvSpPr>
        <p:spPr>
          <a:xfrm>
            <a:off x="1010588" y="1559780"/>
            <a:ext cx="83824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Analyze the distribution of movie durations and its impact on the IMDB score.</a:t>
            </a:r>
          </a:p>
          <a:p>
            <a:r>
              <a:rPr lang="en-US" b="1" dirty="0"/>
              <a:t>Task: </a:t>
            </a:r>
            <a:r>
              <a:rPr lang="en-US" dirty="0"/>
              <a:t>Analyze the distribution of movie durations and identify the relationship </a:t>
            </a:r>
          </a:p>
          <a:p>
            <a:r>
              <a:rPr lang="en-US" dirty="0"/>
              <a:t>between movie duration and IMDB score.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4A30BA-AEE7-980D-C633-65077323C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35508"/>
              </p:ext>
            </p:extLst>
          </p:nvPr>
        </p:nvGraphicFramePr>
        <p:xfrm>
          <a:off x="608850" y="3126005"/>
          <a:ext cx="7921312" cy="2699828"/>
        </p:xfrm>
        <a:graphic>
          <a:graphicData uri="http://schemas.openxmlformats.org/drawingml/2006/table">
            <a:tbl>
              <a:tblPr/>
              <a:tblGrid>
                <a:gridCol w="3534780">
                  <a:extLst>
                    <a:ext uri="{9D8B030D-6E8A-4147-A177-3AD203B41FA5}">
                      <a16:colId xmlns:a16="http://schemas.microsoft.com/office/drawing/2014/main" val="1228415414"/>
                    </a:ext>
                  </a:extLst>
                </a:gridCol>
                <a:gridCol w="4386532">
                  <a:extLst>
                    <a:ext uri="{9D8B030D-6E8A-4147-A177-3AD203B41FA5}">
                      <a16:colId xmlns:a16="http://schemas.microsoft.com/office/drawing/2014/main" val="261058067"/>
                    </a:ext>
                  </a:extLst>
                </a:gridCol>
              </a:tblGrid>
              <a:tr h="451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Operations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178773"/>
                  </a:ext>
                </a:extLst>
              </a:tr>
              <a:tr h="451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109.808505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58091"/>
                  </a:ext>
                </a:extLst>
              </a:tr>
              <a:tr h="451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82272"/>
                  </a:ext>
                </a:extLst>
              </a:tr>
              <a:tr h="451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85200"/>
                  </a:ext>
                </a:extLst>
              </a:tr>
              <a:tr h="4438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22.763201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65350"/>
                  </a:ext>
                </a:extLst>
              </a:tr>
              <a:tr h="451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518.16332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4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97562" y="-12854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D624C0E-F8EA-713A-A4EB-F088C2B8A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720096"/>
              </p:ext>
            </p:extLst>
          </p:nvPr>
        </p:nvGraphicFramePr>
        <p:xfrm>
          <a:off x="284480" y="1402080"/>
          <a:ext cx="8741174" cy="5046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985ACBD-819B-F892-066C-F808B867CF20}"/>
              </a:ext>
            </a:extLst>
          </p:cNvPr>
          <p:cNvSpPr txBox="1">
            <a:spLocks/>
          </p:cNvSpPr>
          <p:nvPr/>
        </p:nvSpPr>
        <p:spPr>
          <a:xfrm>
            <a:off x="413486" y="409728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Graph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4336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EB8FB-C7F6-447D-9A26-707B6D77B2F5}"/>
              </a:ext>
            </a:extLst>
          </p:cNvPr>
          <p:cNvGrpSpPr/>
          <p:nvPr/>
        </p:nvGrpSpPr>
        <p:grpSpPr>
          <a:xfrm>
            <a:off x="8797562" y="-12854"/>
            <a:ext cx="3394438" cy="6883708"/>
            <a:chOff x="6684740" y="1411699"/>
            <a:chExt cx="1907952" cy="382343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D5BA95-FE58-4315-A362-97547F46F39A}"/>
                </a:ext>
              </a:extLst>
            </p:cNvPr>
            <p:cNvSpPr/>
            <p:nvPr/>
          </p:nvSpPr>
          <p:spPr>
            <a:xfrm>
              <a:off x="6684740" y="1411699"/>
              <a:ext cx="1907952" cy="3823430"/>
            </a:xfrm>
            <a:custGeom>
              <a:avLst/>
              <a:gdLst>
                <a:gd name="connsiteX0" fmla="*/ 803095 w 1907952"/>
                <a:gd name="connsiteY0" fmla="*/ 3823473 h 3823430"/>
                <a:gd name="connsiteX1" fmla="*/ 1907995 w 1907952"/>
                <a:gd name="connsiteY1" fmla="*/ 233 h 3823430"/>
                <a:gd name="connsiteX2" fmla="*/ 1701207 w 1907952"/>
                <a:gd name="connsiteY2" fmla="*/ 233 h 3823430"/>
                <a:gd name="connsiteX3" fmla="*/ 1733592 w 1907952"/>
                <a:gd name="connsiteY3" fmla="*/ 9758 h 3823430"/>
                <a:gd name="connsiteX4" fmla="*/ 1759310 w 1907952"/>
                <a:gd name="connsiteY4" fmla="*/ 56526 h 3823430"/>
                <a:gd name="connsiteX5" fmla="*/ 1577001 w 1907952"/>
                <a:gd name="connsiteY5" fmla="*/ 687081 h 3823430"/>
                <a:gd name="connsiteX6" fmla="*/ 1530233 w 1907952"/>
                <a:gd name="connsiteY6" fmla="*/ 712894 h 3823430"/>
                <a:gd name="connsiteX7" fmla="*/ 1102466 w 1907952"/>
                <a:gd name="connsiteY7" fmla="*/ 589069 h 3823430"/>
                <a:gd name="connsiteX8" fmla="*/ 1076748 w 1907952"/>
                <a:gd name="connsiteY8" fmla="*/ 542301 h 3823430"/>
                <a:gd name="connsiteX9" fmla="*/ 1233434 w 1907952"/>
                <a:gd name="connsiteY9" fmla="*/ 43 h 3823430"/>
                <a:gd name="connsiteX10" fmla="*/ 1208765 w 1907952"/>
                <a:gd name="connsiteY10" fmla="*/ 43 h 3823430"/>
                <a:gd name="connsiteX11" fmla="*/ 1199240 w 1907952"/>
                <a:gd name="connsiteY11" fmla="*/ 32333 h 3823430"/>
                <a:gd name="connsiteX12" fmla="*/ 1182352 w 1907952"/>
                <a:gd name="connsiteY12" fmla="*/ 41877 h 3823430"/>
                <a:gd name="connsiteX13" fmla="*/ 1182285 w 1907952"/>
                <a:gd name="connsiteY13" fmla="*/ 41858 h 3823430"/>
                <a:gd name="connsiteX14" fmla="*/ 1145995 w 1907952"/>
                <a:gd name="connsiteY14" fmla="*/ 31190 h 3823430"/>
                <a:gd name="connsiteX15" fmla="*/ 1136451 w 1907952"/>
                <a:gd name="connsiteY15" fmla="*/ 14303 h 3823430"/>
                <a:gd name="connsiteX16" fmla="*/ 1136470 w 1907952"/>
                <a:gd name="connsiteY16" fmla="*/ 14235 h 3823430"/>
                <a:gd name="connsiteX17" fmla="*/ 1140471 w 1907952"/>
                <a:gd name="connsiteY17" fmla="*/ 233 h 3823430"/>
                <a:gd name="connsiteX18" fmla="*/ 1104942 w 1907952"/>
                <a:gd name="connsiteY18" fmla="*/ 233 h 3823430"/>
                <a:gd name="connsiteX19" fmla="*/ 42 w 1907952"/>
                <a:gd name="connsiteY19" fmla="*/ 3823473 h 3823430"/>
                <a:gd name="connsiteX20" fmla="*/ 35666 w 1907952"/>
                <a:gd name="connsiteY20" fmla="*/ 3823473 h 3823430"/>
                <a:gd name="connsiteX21" fmla="*/ 40428 w 1907952"/>
                <a:gd name="connsiteY21" fmla="*/ 3806709 h 3823430"/>
                <a:gd name="connsiteX22" fmla="*/ 57316 w 1907952"/>
                <a:gd name="connsiteY22" fmla="*/ 3797165 h 3823430"/>
                <a:gd name="connsiteX23" fmla="*/ 57383 w 1907952"/>
                <a:gd name="connsiteY23" fmla="*/ 3797184 h 3823430"/>
                <a:gd name="connsiteX24" fmla="*/ 94244 w 1907952"/>
                <a:gd name="connsiteY24" fmla="*/ 3807852 h 3823430"/>
                <a:gd name="connsiteX25" fmla="*/ 103769 w 1907952"/>
                <a:gd name="connsiteY25" fmla="*/ 3823283 h 3823430"/>
                <a:gd name="connsiteX26" fmla="*/ 128630 w 1907952"/>
                <a:gd name="connsiteY26" fmla="*/ 3823283 h 3823430"/>
                <a:gd name="connsiteX27" fmla="*/ 185780 w 1907952"/>
                <a:gd name="connsiteY27" fmla="*/ 3625353 h 3823430"/>
                <a:gd name="connsiteX28" fmla="*/ 232547 w 1907952"/>
                <a:gd name="connsiteY28" fmla="*/ 3599636 h 3823430"/>
                <a:gd name="connsiteX29" fmla="*/ 660315 w 1907952"/>
                <a:gd name="connsiteY29" fmla="*/ 3723461 h 3823430"/>
                <a:gd name="connsiteX30" fmla="*/ 686033 w 1907952"/>
                <a:gd name="connsiteY30" fmla="*/ 3770133 h 3823430"/>
                <a:gd name="connsiteX31" fmla="*/ 670697 w 1907952"/>
                <a:gd name="connsiteY31" fmla="*/ 3823473 h 3823430"/>
                <a:gd name="connsiteX32" fmla="*/ 734515 w 1907952"/>
                <a:gd name="connsiteY32" fmla="*/ 3823473 h 3823430"/>
                <a:gd name="connsiteX33" fmla="*/ 717370 w 1907952"/>
                <a:gd name="connsiteY33" fmla="*/ 3818616 h 3823430"/>
                <a:gd name="connsiteX34" fmla="*/ 707778 w 1907952"/>
                <a:gd name="connsiteY34" fmla="*/ 3801909 h 3823430"/>
                <a:gd name="connsiteX35" fmla="*/ 707845 w 1907952"/>
                <a:gd name="connsiteY35" fmla="*/ 3801661 h 3823430"/>
                <a:gd name="connsiteX36" fmla="*/ 722228 w 1907952"/>
                <a:gd name="connsiteY36" fmla="*/ 3751655 h 3823430"/>
                <a:gd name="connsiteX37" fmla="*/ 739182 w 1907952"/>
                <a:gd name="connsiteY37" fmla="*/ 3742130 h 3823430"/>
                <a:gd name="connsiteX38" fmla="*/ 776139 w 1907952"/>
                <a:gd name="connsiteY38" fmla="*/ 3752893 h 3823430"/>
                <a:gd name="connsiteX39" fmla="*/ 785750 w 1907952"/>
                <a:gd name="connsiteY39" fmla="*/ 3769429 h 3823430"/>
                <a:gd name="connsiteX40" fmla="*/ 785664 w 1907952"/>
                <a:gd name="connsiteY40" fmla="*/ 3769752 h 3823430"/>
                <a:gd name="connsiteX41" fmla="*/ 771281 w 1907952"/>
                <a:gd name="connsiteY41" fmla="*/ 3819759 h 3823430"/>
                <a:gd name="connsiteX42" fmla="*/ 769567 w 1907952"/>
                <a:gd name="connsiteY42" fmla="*/ 3823283 h 3823430"/>
                <a:gd name="connsiteX43" fmla="*/ 218069 w 1907952"/>
                <a:gd name="connsiteY43" fmla="*/ 3513530 h 3823430"/>
                <a:gd name="connsiteX44" fmla="*/ 400473 w 1907952"/>
                <a:gd name="connsiteY44" fmla="*/ 2882784 h 3823430"/>
                <a:gd name="connsiteX45" fmla="*/ 447146 w 1907952"/>
                <a:gd name="connsiteY45" fmla="*/ 2856971 h 3823430"/>
                <a:gd name="connsiteX46" fmla="*/ 874913 w 1907952"/>
                <a:gd name="connsiteY46" fmla="*/ 2980796 h 3823430"/>
                <a:gd name="connsiteX47" fmla="*/ 900726 w 1907952"/>
                <a:gd name="connsiteY47" fmla="*/ 3027469 h 3823430"/>
                <a:gd name="connsiteX48" fmla="*/ 718322 w 1907952"/>
                <a:gd name="connsiteY48" fmla="*/ 3658310 h 3823430"/>
                <a:gd name="connsiteX49" fmla="*/ 671650 w 1907952"/>
                <a:gd name="connsiteY49" fmla="*/ 3684027 h 3823430"/>
                <a:gd name="connsiteX50" fmla="*/ 243882 w 1907952"/>
                <a:gd name="connsiteY50" fmla="*/ 3560202 h 3823430"/>
                <a:gd name="connsiteX51" fmla="*/ 217783 w 1907952"/>
                <a:gd name="connsiteY51" fmla="*/ 3513530 h 3823430"/>
                <a:gd name="connsiteX52" fmla="*/ 1115420 w 1907952"/>
                <a:gd name="connsiteY52" fmla="*/ 2284805 h 3823430"/>
                <a:gd name="connsiteX53" fmla="*/ 933111 w 1907952"/>
                <a:gd name="connsiteY53" fmla="*/ 2915550 h 3823430"/>
                <a:gd name="connsiteX54" fmla="*/ 886343 w 1907952"/>
                <a:gd name="connsiteY54" fmla="*/ 2941363 h 3823430"/>
                <a:gd name="connsiteX55" fmla="*/ 458575 w 1907952"/>
                <a:gd name="connsiteY55" fmla="*/ 2817538 h 3823430"/>
                <a:gd name="connsiteX56" fmla="*/ 432858 w 1907952"/>
                <a:gd name="connsiteY56" fmla="*/ 2770770 h 3823430"/>
                <a:gd name="connsiteX57" fmla="*/ 615167 w 1907952"/>
                <a:gd name="connsiteY57" fmla="*/ 2140025 h 3823430"/>
                <a:gd name="connsiteX58" fmla="*/ 661934 w 1907952"/>
                <a:gd name="connsiteY58" fmla="*/ 2114212 h 3823430"/>
                <a:gd name="connsiteX59" fmla="*/ 1089702 w 1907952"/>
                <a:gd name="connsiteY59" fmla="*/ 2238037 h 3823430"/>
                <a:gd name="connsiteX60" fmla="*/ 1115134 w 1907952"/>
                <a:gd name="connsiteY60" fmla="*/ 2284614 h 3823430"/>
                <a:gd name="connsiteX61" fmla="*/ 1101037 w 1907952"/>
                <a:gd name="connsiteY61" fmla="*/ 2198603 h 3823430"/>
                <a:gd name="connsiteX62" fmla="*/ 673269 w 1907952"/>
                <a:gd name="connsiteY62" fmla="*/ 2074778 h 3823430"/>
                <a:gd name="connsiteX63" fmla="*/ 647552 w 1907952"/>
                <a:gd name="connsiteY63" fmla="*/ 2028011 h 3823430"/>
                <a:gd name="connsiteX64" fmla="*/ 829860 w 1907952"/>
                <a:gd name="connsiteY64" fmla="*/ 1397265 h 3823430"/>
                <a:gd name="connsiteX65" fmla="*/ 876628 w 1907952"/>
                <a:gd name="connsiteY65" fmla="*/ 1371452 h 3823430"/>
                <a:gd name="connsiteX66" fmla="*/ 1304396 w 1907952"/>
                <a:gd name="connsiteY66" fmla="*/ 1495277 h 3823430"/>
                <a:gd name="connsiteX67" fmla="*/ 1330113 w 1907952"/>
                <a:gd name="connsiteY67" fmla="*/ 1541950 h 3823430"/>
                <a:gd name="connsiteX68" fmla="*/ 1147805 w 1907952"/>
                <a:gd name="connsiteY68" fmla="*/ 2172695 h 3823430"/>
                <a:gd name="connsiteX69" fmla="*/ 1100751 w 1907952"/>
                <a:gd name="connsiteY69" fmla="*/ 2198413 h 3823430"/>
                <a:gd name="connsiteX70" fmla="*/ 90530 w 1907952"/>
                <a:gd name="connsiteY70" fmla="*/ 3680979 h 3823430"/>
                <a:gd name="connsiteX71" fmla="*/ 127391 w 1907952"/>
                <a:gd name="connsiteY71" fmla="*/ 3691647 h 3823430"/>
                <a:gd name="connsiteX72" fmla="*/ 137002 w 1907952"/>
                <a:gd name="connsiteY72" fmla="*/ 3708183 h 3823430"/>
                <a:gd name="connsiteX73" fmla="*/ 136916 w 1907952"/>
                <a:gd name="connsiteY73" fmla="*/ 3708507 h 3823430"/>
                <a:gd name="connsiteX74" fmla="*/ 122533 w 1907952"/>
                <a:gd name="connsiteY74" fmla="*/ 3758513 h 3823430"/>
                <a:gd name="connsiteX75" fmla="*/ 105827 w 1907952"/>
                <a:gd name="connsiteY75" fmla="*/ 3768104 h 3823430"/>
                <a:gd name="connsiteX76" fmla="*/ 105579 w 1907952"/>
                <a:gd name="connsiteY76" fmla="*/ 3768038 h 3823430"/>
                <a:gd name="connsiteX77" fmla="*/ 68717 w 1907952"/>
                <a:gd name="connsiteY77" fmla="*/ 3757370 h 3823430"/>
                <a:gd name="connsiteX78" fmla="*/ 59154 w 1907952"/>
                <a:gd name="connsiteY78" fmla="*/ 3740644 h 3823430"/>
                <a:gd name="connsiteX79" fmla="*/ 59192 w 1907952"/>
                <a:gd name="connsiteY79" fmla="*/ 3740511 h 3823430"/>
                <a:gd name="connsiteX80" fmla="*/ 73670 w 1907952"/>
                <a:gd name="connsiteY80" fmla="*/ 3690504 h 3823430"/>
                <a:gd name="connsiteX81" fmla="*/ 90396 w 1907952"/>
                <a:gd name="connsiteY81" fmla="*/ 3680941 h 3823430"/>
                <a:gd name="connsiteX82" fmla="*/ 90530 w 1907952"/>
                <a:gd name="connsiteY82" fmla="*/ 3680979 h 3823430"/>
                <a:gd name="connsiteX83" fmla="*/ 124248 w 1907952"/>
                <a:gd name="connsiteY83" fmla="*/ 3564298 h 3823430"/>
                <a:gd name="connsiteX84" fmla="*/ 161110 w 1907952"/>
                <a:gd name="connsiteY84" fmla="*/ 3574966 h 3823430"/>
                <a:gd name="connsiteX85" fmla="*/ 170654 w 1907952"/>
                <a:gd name="connsiteY85" fmla="*/ 3591854 h 3823430"/>
                <a:gd name="connsiteX86" fmla="*/ 170635 w 1907952"/>
                <a:gd name="connsiteY86" fmla="*/ 3591920 h 3823430"/>
                <a:gd name="connsiteX87" fmla="*/ 156157 w 1907952"/>
                <a:gd name="connsiteY87" fmla="*/ 3641927 h 3823430"/>
                <a:gd name="connsiteX88" fmla="*/ 139269 w 1907952"/>
                <a:gd name="connsiteY88" fmla="*/ 3651471 h 3823430"/>
                <a:gd name="connsiteX89" fmla="*/ 139202 w 1907952"/>
                <a:gd name="connsiteY89" fmla="*/ 3651452 h 3823430"/>
                <a:gd name="connsiteX90" fmla="*/ 102150 w 1907952"/>
                <a:gd name="connsiteY90" fmla="*/ 3640498 h 3823430"/>
                <a:gd name="connsiteX91" fmla="*/ 92606 w 1907952"/>
                <a:gd name="connsiteY91" fmla="*/ 3623610 h 3823430"/>
                <a:gd name="connsiteX92" fmla="*/ 92625 w 1907952"/>
                <a:gd name="connsiteY92" fmla="*/ 3623544 h 3823430"/>
                <a:gd name="connsiteX93" fmla="*/ 107770 w 1907952"/>
                <a:gd name="connsiteY93" fmla="*/ 3573823 h 3823430"/>
                <a:gd name="connsiteX94" fmla="*/ 124248 w 1907952"/>
                <a:gd name="connsiteY94" fmla="*/ 3564298 h 3823430"/>
                <a:gd name="connsiteX95" fmla="*/ 157871 w 1907952"/>
                <a:gd name="connsiteY95" fmla="*/ 3447903 h 3823430"/>
                <a:gd name="connsiteX96" fmla="*/ 194733 w 1907952"/>
                <a:gd name="connsiteY96" fmla="*/ 3458570 h 3823430"/>
                <a:gd name="connsiteX97" fmla="*/ 204344 w 1907952"/>
                <a:gd name="connsiteY97" fmla="*/ 3475106 h 3823430"/>
                <a:gd name="connsiteX98" fmla="*/ 204258 w 1907952"/>
                <a:gd name="connsiteY98" fmla="*/ 3475430 h 3823430"/>
                <a:gd name="connsiteX99" fmla="*/ 189780 w 1907952"/>
                <a:gd name="connsiteY99" fmla="*/ 3525436 h 3823430"/>
                <a:gd name="connsiteX100" fmla="*/ 173245 w 1907952"/>
                <a:gd name="connsiteY100" fmla="*/ 3535047 h 3823430"/>
                <a:gd name="connsiteX101" fmla="*/ 172921 w 1907952"/>
                <a:gd name="connsiteY101" fmla="*/ 3534961 h 3823430"/>
                <a:gd name="connsiteX102" fmla="*/ 136345 w 1907952"/>
                <a:gd name="connsiteY102" fmla="*/ 3524293 h 3823430"/>
                <a:gd name="connsiteX103" fmla="*/ 126782 w 1907952"/>
                <a:gd name="connsiteY103" fmla="*/ 3507567 h 3823430"/>
                <a:gd name="connsiteX104" fmla="*/ 126820 w 1907952"/>
                <a:gd name="connsiteY104" fmla="*/ 3507434 h 3823430"/>
                <a:gd name="connsiteX105" fmla="*/ 141298 w 1907952"/>
                <a:gd name="connsiteY105" fmla="*/ 3457428 h 3823430"/>
                <a:gd name="connsiteX106" fmla="*/ 157871 w 1907952"/>
                <a:gd name="connsiteY106" fmla="*/ 3448093 h 3823430"/>
                <a:gd name="connsiteX107" fmla="*/ 191590 w 1907952"/>
                <a:gd name="connsiteY107" fmla="*/ 3331507 h 3823430"/>
                <a:gd name="connsiteX108" fmla="*/ 228452 w 1907952"/>
                <a:gd name="connsiteY108" fmla="*/ 3342080 h 3823430"/>
                <a:gd name="connsiteX109" fmla="*/ 237996 w 1907952"/>
                <a:gd name="connsiteY109" fmla="*/ 3358968 h 3823430"/>
                <a:gd name="connsiteX110" fmla="*/ 237977 w 1907952"/>
                <a:gd name="connsiteY110" fmla="*/ 3359034 h 3823430"/>
                <a:gd name="connsiteX111" fmla="*/ 223499 w 1907952"/>
                <a:gd name="connsiteY111" fmla="*/ 3409041 h 3823430"/>
                <a:gd name="connsiteX112" fmla="*/ 206611 w 1907952"/>
                <a:gd name="connsiteY112" fmla="*/ 3418585 h 3823430"/>
                <a:gd name="connsiteX113" fmla="*/ 206544 w 1907952"/>
                <a:gd name="connsiteY113" fmla="*/ 3418566 h 3823430"/>
                <a:gd name="connsiteX114" fmla="*/ 169682 w 1907952"/>
                <a:gd name="connsiteY114" fmla="*/ 3407897 h 3823430"/>
                <a:gd name="connsiteX115" fmla="*/ 160138 w 1907952"/>
                <a:gd name="connsiteY115" fmla="*/ 3391010 h 3823430"/>
                <a:gd name="connsiteX116" fmla="*/ 160157 w 1907952"/>
                <a:gd name="connsiteY116" fmla="*/ 3390943 h 3823430"/>
                <a:gd name="connsiteX117" fmla="*/ 174635 w 1907952"/>
                <a:gd name="connsiteY117" fmla="*/ 3340937 h 3823430"/>
                <a:gd name="connsiteX118" fmla="*/ 191523 w 1907952"/>
                <a:gd name="connsiteY118" fmla="*/ 3331679 h 3823430"/>
                <a:gd name="connsiteX119" fmla="*/ 191590 w 1907952"/>
                <a:gd name="connsiteY119" fmla="*/ 3331697 h 3823430"/>
                <a:gd name="connsiteX120" fmla="*/ 225213 w 1907952"/>
                <a:gd name="connsiteY120" fmla="*/ 3215016 h 3823430"/>
                <a:gd name="connsiteX121" fmla="*/ 262075 w 1907952"/>
                <a:gd name="connsiteY121" fmla="*/ 3225684 h 3823430"/>
                <a:gd name="connsiteX122" fmla="*/ 271619 w 1907952"/>
                <a:gd name="connsiteY122" fmla="*/ 3242572 h 3823430"/>
                <a:gd name="connsiteX123" fmla="*/ 271600 w 1907952"/>
                <a:gd name="connsiteY123" fmla="*/ 3242639 h 3823430"/>
                <a:gd name="connsiteX124" fmla="*/ 257122 w 1907952"/>
                <a:gd name="connsiteY124" fmla="*/ 3292550 h 3823430"/>
                <a:gd name="connsiteX125" fmla="*/ 240586 w 1907952"/>
                <a:gd name="connsiteY125" fmla="*/ 3302161 h 3823430"/>
                <a:gd name="connsiteX126" fmla="*/ 240263 w 1907952"/>
                <a:gd name="connsiteY126" fmla="*/ 3302075 h 3823430"/>
                <a:gd name="connsiteX127" fmla="*/ 203020 w 1907952"/>
                <a:gd name="connsiteY127" fmla="*/ 3291407 h 3823430"/>
                <a:gd name="connsiteX128" fmla="*/ 193457 w 1907952"/>
                <a:gd name="connsiteY128" fmla="*/ 3274690 h 3823430"/>
                <a:gd name="connsiteX129" fmla="*/ 193495 w 1907952"/>
                <a:gd name="connsiteY129" fmla="*/ 3274547 h 3823430"/>
                <a:gd name="connsiteX130" fmla="*/ 207878 w 1907952"/>
                <a:gd name="connsiteY130" fmla="*/ 3224541 h 3823430"/>
                <a:gd name="connsiteX131" fmla="*/ 224813 w 1907952"/>
                <a:gd name="connsiteY131" fmla="*/ 3215083 h 3823430"/>
                <a:gd name="connsiteX132" fmla="*/ 225213 w 1907952"/>
                <a:gd name="connsiteY132" fmla="*/ 3215207 h 3823430"/>
                <a:gd name="connsiteX133" fmla="*/ 258836 w 1907952"/>
                <a:gd name="connsiteY133" fmla="*/ 3098621 h 3823430"/>
                <a:gd name="connsiteX134" fmla="*/ 295698 w 1907952"/>
                <a:gd name="connsiteY134" fmla="*/ 3109289 h 3823430"/>
                <a:gd name="connsiteX135" fmla="*/ 305309 w 1907952"/>
                <a:gd name="connsiteY135" fmla="*/ 3125824 h 3823430"/>
                <a:gd name="connsiteX136" fmla="*/ 305223 w 1907952"/>
                <a:gd name="connsiteY136" fmla="*/ 3126148 h 3823430"/>
                <a:gd name="connsiteX137" fmla="*/ 290840 w 1907952"/>
                <a:gd name="connsiteY137" fmla="*/ 3176154 h 3823430"/>
                <a:gd name="connsiteX138" fmla="*/ 273952 w 1907952"/>
                <a:gd name="connsiteY138" fmla="*/ 3185698 h 3823430"/>
                <a:gd name="connsiteX139" fmla="*/ 273886 w 1907952"/>
                <a:gd name="connsiteY139" fmla="*/ 3185679 h 3823430"/>
                <a:gd name="connsiteX140" fmla="*/ 237024 w 1907952"/>
                <a:gd name="connsiteY140" fmla="*/ 3175011 h 3823430"/>
                <a:gd name="connsiteX141" fmla="*/ 227480 w 1907952"/>
                <a:gd name="connsiteY141" fmla="*/ 3158123 h 3823430"/>
                <a:gd name="connsiteX142" fmla="*/ 227499 w 1907952"/>
                <a:gd name="connsiteY142" fmla="*/ 3158057 h 3823430"/>
                <a:gd name="connsiteX143" fmla="*/ 241977 w 1907952"/>
                <a:gd name="connsiteY143" fmla="*/ 3108146 h 3823430"/>
                <a:gd name="connsiteX144" fmla="*/ 258827 w 1907952"/>
                <a:gd name="connsiteY144" fmla="*/ 3098811 h 3823430"/>
                <a:gd name="connsiteX145" fmla="*/ 258836 w 1907952"/>
                <a:gd name="connsiteY145" fmla="*/ 3098811 h 3823430"/>
                <a:gd name="connsiteX146" fmla="*/ 292555 w 1907952"/>
                <a:gd name="connsiteY146" fmla="*/ 2982130 h 3823430"/>
                <a:gd name="connsiteX147" fmla="*/ 329417 w 1907952"/>
                <a:gd name="connsiteY147" fmla="*/ 2992798 h 3823430"/>
                <a:gd name="connsiteX148" fmla="*/ 338961 w 1907952"/>
                <a:gd name="connsiteY148" fmla="*/ 3009686 h 3823430"/>
                <a:gd name="connsiteX149" fmla="*/ 338942 w 1907952"/>
                <a:gd name="connsiteY149" fmla="*/ 3009753 h 3823430"/>
                <a:gd name="connsiteX150" fmla="*/ 324273 w 1907952"/>
                <a:gd name="connsiteY150" fmla="*/ 3059473 h 3823430"/>
                <a:gd name="connsiteX151" fmla="*/ 307738 w 1907952"/>
                <a:gd name="connsiteY151" fmla="*/ 3069084 h 3823430"/>
                <a:gd name="connsiteX152" fmla="*/ 307414 w 1907952"/>
                <a:gd name="connsiteY152" fmla="*/ 3068998 h 3823430"/>
                <a:gd name="connsiteX153" fmla="*/ 270457 w 1907952"/>
                <a:gd name="connsiteY153" fmla="*/ 3058330 h 3823430"/>
                <a:gd name="connsiteX154" fmla="*/ 260846 w 1907952"/>
                <a:gd name="connsiteY154" fmla="*/ 3041795 h 3823430"/>
                <a:gd name="connsiteX155" fmla="*/ 260932 w 1907952"/>
                <a:gd name="connsiteY155" fmla="*/ 3041471 h 3823430"/>
                <a:gd name="connsiteX156" fmla="*/ 275315 w 1907952"/>
                <a:gd name="connsiteY156" fmla="*/ 2991464 h 3823430"/>
                <a:gd name="connsiteX157" fmla="*/ 292393 w 1907952"/>
                <a:gd name="connsiteY157" fmla="*/ 2982273 h 3823430"/>
                <a:gd name="connsiteX158" fmla="*/ 292555 w 1907952"/>
                <a:gd name="connsiteY158" fmla="*/ 2982320 h 3823430"/>
                <a:gd name="connsiteX159" fmla="*/ 326178 w 1907952"/>
                <a:gd name="connsiteY159" fmla="*/ 2865735 h 3823430"/>
                <a:gd name="connsiteX160" fmla="*/ 363040 w 1907952"/>
                <a:gd name="connsiteY160" fmla="*/ 2876403 h 3823430"/>
                <a:gd name="connsiteX161" fmla="*/ 372650 w 1907952"/>
                <a:gd name="connsiteY161" fmla="*/ 2892938 h 3823430"/>
                <a:gd name="connsiteX162" fmla="*/ 372565 w 1907952"/>
                <a:gd name="connsiteY162" fmla="*/ 2893262 h 3823430"/>
                <a:gd name="connsiteX163" fmla="*/ 358087 w 1907952"/>
                <a:gd name="connsiteY163" fmla="*/ 2943268 h 3823430"/>
                <a:gd name="connsiteX164" fmla="*/ 341370 w 1907952"/>
                <a:gd name="connsiteY164" fmla="*/ 2952831 h 3823430"/>
                <a:gd name="connsiteX165" fmla="*/ 341228 w 1907952"/>
                <a:gd name="connsiteY165" fmla="*/ 2952793 h 3823430"/>
                <a:gd name="connsiteX166" fmla="*/ 304366 w 1907952"/>
                <a:gd name="connsiteY166" fmla="*/ 2942125 h 3823430"/>
                <a:gd name="connsiteX167" fmla="*/ 294822 w 1907952"/>
                <a:gd name="connsiteY167" fmla="*/ 2925237 h 3823430"/>
                <a:gd name="connsiteX168" fmla="*/ 294841 w 1907952"/>
                <a:gd name="connsiteY168" fmla="*/ 2925170 h 3823430"/>
                <a:gd name="connsiteX169" fmla="*/ 309319 w 1907952"/>
                <a:gd name="connsiteY169" fmla="*/ 2875260 h 3823430"/>
                <a:gd name="connsiteX170" fmla="*/ 325988 w 1907952"/>
                <a:gd name="connsiteY170" fmla="*/ 2865868 h 3823430"/>
                <a:gd name="connsiteX171" fmla="*/ 326178 w 1907952"/>
                <a:gd name="connsiteY171" fmla="*/ 2865925 h 3823430"/>
                <a:gd name="connsiteX172" fmla="*/ 359897 w 1907952"/>
                <a:gd name="connsiteY172" fmla="*/ 2749244 h 3823430"/>
                <a:gd name="connsiteX173" fmla="*/ 396758 w 1907952"/>
                <a:gd name="connsiteY173" fmla="*/ 2759912 h 3823430"/>
                <a:gd name="connsiteX174" fmla="*/ 406303 w 1907952"/>
                <a:gd name="connsiteY174" fmla="*/ 2776800 h 3823430"/>
                <a:gd name="connsiteX175" fmla="*/ 406283 w 1907952"/>
                <a:gd name="connsiteY175" fmla="*/ 2776866 h 3823430"/>
                <a:gd name="connsiteX176" fmla="*/ 391805 w 1907952"/>
                <a:gd name="connsiteY176" fmla="*/ 2826872 h 3823430"/>
                <a:gd name="connsiteX177" fmla="*/ 375289 w 1907952"/>
                <a:gd name="connsiteY177" fmla="*/ 2836521 h 3823430"/>
                <a:gd name="connsiteX178" fmla="*/ 374851 w 1907952"/>
                <a:gd name="connsiteY178" fmla="*/ 2836397 h 3823430"/>
                <a:gd name="connsiteX179" fmla="*/ 337989 w 1907952"/>
                <a:gd name="connsiteY179" fmla="*/ 2825825 h 3823430"/>
                <a:gd name="connsiteX180" fmla="*/ 328445 w 1907952"/>
                <a:gd name="connsiteY180" fmla="*/ 2808937 h 3823430"/>
                <a:gd name="connsiteX181" fmla="*/ 328464 w 1907952"/>
                <a:gd name="connsiteY181" fmla="*/ 2808870 h 3823430"/>
                <a:gd name="connsiteX182" fmla="*/ 342942 w 1907952"/>
                <a:gd name="connsiteY182" fmla="*/ 2758864 h 3823430"/>
                <a:gd name="connsiteX183" fmla="*/ 359897 w 1907952"/>
                <a:gd name="connsiteY183" fmla="*/ 2749434 h 3823430"/>
                <a:gd name="connsiteX184" fmla="*/ 359897 w 1907952"/>
                <a:gd name="connsiteY184" fmla="*/ 2749434 h 3823430"/>
                <a:gd name="connsiteX185" fmla="*/ 393520 w 1907952"/>
                <a:gd name="connsiteY185" fmla="*/ 2633039 h 3823430"/>
                <a:gd name="connsiteX186" fmla="*/ 430382 w 1907952"/>
                <a:gd name="connsiteY186" fmla="*/ 2643707 h 3823430"/>
                <a:gd name="connsiteX187" fmla="*/ 439992 w 1907952"/>
                <a:gd name="connsiteY187" fmla="*/ 2660242 h 3823430"/>
                <a:gd name="connsiteX188" fmla="*/ 439907 w 1907952"/>
                <a:gd name="connsiteY188" fmla="*/ 2660566 h 3823430"/>
                <a:gd name="connsiteX189" fmla="*/ 425429 w 1907952"/>
                <a:gd name="connsiteY189" fmla="*/ 2710572 h 3823430"/>
                <a:gd name="connsiteX190" fmla="*/ 408893 w 1907952"/>
                <a:gd name="connsiteY190" fmla="*/ 2720183 h 3823430"/>
                <a:gd name="connsiteX191" fmla="*/ 408569 w 1907952"/>
                <a:gd name="connsiteY191" fmla="*/ 2720097 h 3823430"/>
                <a:gd name="connsiteX192" fmla="*/ 371708 w 1907952"/>
                <a:gd name="connsiteY192" fmla="*/ 2709429 h 3823430"/>
                <a:gd name="connsiteX193" fmla="*/ 362144 w 1907952"/>
                <a:gd name="connsiteY193" fmla="*/ 2692713 h 3823430"/>
                <a:gd name="connsiteX194" fmla="*/ 362183 w 1907952"/>
                <a:gd name="connsiteY194" fmla="*/ 2692570 h 3823430"/>
                <a:gd name="connsiteX195" fmla="*/ 376565 w 1907952"/>
                <a:gd name="connsiteY195" fmla="*/ 2642564 h 3823430"/>
                <a:gd name="connsiteX196" fmla="*/ 393453 w 1907952"/>
                <a:gd name="connsiteY196" fmla="*/ 2633020 h 3823430"/>
                <a:gd name="connsiteX197" fmla="*/ 393520 w 1907952"/>
                <a:gd name="connsiteY197" fmla="*/ 2633039 h 3823430"/>
                <a:gd name="connsiteX198" fmla="*/ 427143 w 1907952"/>
                <a:gd name="connsiteY198" fmla="*/ 2516548 h 3823430"/>
                <a:gd name="connsiteX199" fmla="*/ 464005 w 1907952"/>
                <a:gd name="connsiteY199" fmla="*/ 2527216 h 3823430"/>
                <a:gd name="connsiteX200" fmla="*/ 473654 w 1907952"/>
                <a:gd name="connsiteY200" fmla="*/ 2543732 h 3823430"/>
                <a:gd name="connsiteX201" fmla="*/ 473530 w 1907952"/>
                <a:gd name="connsiteY201" fmla="*/ 2544170 h 3823430"/>
                <a:gd name="connsiteX202" fmla="*/ 459147 w 1907952"/>
                <a:gd name="connsiteY202" fmla="*/ 2594177 h 3823430"/>
                <a:gd name="connsiteX203" fmla="*/ 442259 w 1907952"/>
                <a:gd name="connsiteY203" fmla="*/ 2603721 h 3823430"/>
                <a:gd name="connsiteX204" fmla="*/ 442192 w 1907952"/>
                <a:gd name="connsiteY204" fmla="*/ 2603702 h 3823430"/>
                <a:gd name="connsiteX205" fmla="*/ 405140 w 1907952"/>
                <a:gd name="connsiteY205" fmla="*/ 2592748 h 3823430"/>
                <a:gd name="connsiteX206" fmla="*/ 395596 w 1907952"/>
                <a:gd name="connsiteY206" fmla="*/ 2575860 h 3823430"/>
                <a:gd name="connsiteX207" fmla="*/ 395615 w 1907952"/>
                <a:gd name="connsiteY207" fmla="*/ 2575794 h 3823430"/>
                <a:gd name="connsiteX208" fmla="*/ 410093 w 1907952"/>
                <a:gd name="connsiteY208" fmla="*/ 2525787 h 3823430"/>
                <a:gd name="connsiteX209" fmla="*/ 426962 w 1907952"/>
                <a:gd name="connsiteY209" fmla="*/ 2516500 h 3823430"/>
                <a:gd name="connsiteX210" fmla="*/ 427143 w 1907952"/>
                <a:gd name="connsiteY210" fmla="*/ 2516548 h 3823430"/>
                <a:gd name="connsiteX211" fmla="*/ 460862 w 1907952"/>
                <a:gd name="connsiteY211" fmla="*/ 2400153 h 3823430"/>
                <a:gd name="connsiteX212" fmla="*/ 497723 w 1907952"/>
                <a:gd name="connsiteY212" fmla="*/ 2410820 h 3823430"/>
                <a:gd name="connsiteX213" fmla="*/ 507286 w 1907952"/>
                <a:gd name="connsiteY213" fmla="*/ 2427537 h 3823430"/>
                <a:gd name="connsiteX214" fmla="*/ 507248 w 1907952"/>
                <a:gd name="connsiteY214" fmla="*/ 2427680 h 3823430"/>
                <a:gd name="connsiteX215" fmla="*/ 492770 w 1907952"/>
                <a:gd name="connsiteY215" fmla="*/ 2477686 h 3823430"/>
                <a:gd name="connsiteX216" fmla="*/ 476235 w 1907952"/>
                <a:gd name="connsiteY216" fmla="*/ 2487297 h 3823430"/>
                <a:gd name="connsiteX217" fmla="*/ 475911 w 1907952"/>
                <a:gd name="connsiteY217" fmla="*/ 2487211 h 3823430"/>
                <a:gd name="connsiteX218" fmla="*/ 438954 w 1907952"/>
                <a:gd name="connsiteY218" fmla="*/ 2476543 h 3823430"/>
                <a:gd name="connsiteX219" fmla="*/ 429343 w 1907952"/>
                <a:gd name="connsiteY219" fmla="*/ 2460008 h 3823430"/>
                <a:gd name="connsiteX220" fmla="*/ 429429 w 1907952"/>
                <a:gd name="connsiteY220" fmla="*/ 2459684 h 3823430"/>
                <a:gd name="connsiteX221" fmla="*/ 443812 w 1907952"/>
                <a:gd name="connsiteY221" fmla="*/ 2409678 h 3823430"/>
                <a:gd name="connsiteX222" fmla="*/ 460500 w 1907952"/>
                <a:gd name="connsiteY222" fmla="*/ 2400048 h 3823430"/>
                <a:gd name="connsiteX223" fmla="*/ 460862 w 1907952"/>
                <a:gd name="connsiteY223" fmla="*/ 2400153 h 3823430"/>
                <a:gd name="connsiteX224" fmla="*/ 494485 w 1907952"/>
                <a:gd name="connsiteY224" fmla="*/ 2283662 h 3823430"/>
                <a:gd name="connsiteX225" fmla="*/ 531347 w 1907952"/>
                <a:gd name="connsiteY225" fmla="*/ 2294330 h 3823430"/>
                <a:gd name="connsiteX226" fmla="*/ 540938 w 1907952"/>
                <a:gd name="connsiteY226" fmla="*/ 2311037 h 3823430"/>
                <a:gd name="connsiteX227" fmla="*/ 540872 w 1907952"/>
                <a:gd name="connsiteY227" fmla="*/ 2311284 h 3823430"/>
                <a:gd name="connsiteX228" fmla="*/ 526489 w 1907952"/>
                <a:gd name="connsiteY228" fmla="*/ 2361291 h 3823430"/>
                <a:gd name="connsiteX229" fmla="*/ 509601 w 1907952"/>
                <a:gd name="connsiteY229" fmla="*/ 2370835 h 3823430"/>
                <a:gd name="connsiteX230" fmla="*/ 509534 w 1907952"/>
                <a:gd name="connsiteY230" fmla="*/ 2370816 h 3823430"/>
                <a:gd name="connsiteX231" fmla="*/ 472673 w 1907952"/>
                <a:gd name="connsiteY231" fmla="*/ 2360148 h 3823430"/>
                <a:gd name="connsiteX232" fmla="*/ 463129 w 1907952"/>
                <a:gd name="connsiteY232" fmla="*/ 2343260 h 3823430"/>
                <a:gd name="connsiteX233" fmla="*/ 463148 w 1907952"/>
                <a:gd name="connsiteY233" fmla="*/ 2343193 h 3823430"/>
                <a:gd name="connsiteX234" fmla="*/ 477625 w 1907952"/>
                <a:gd name="connsiteY234" fmla="*/ 2293187 h 3823430"/>
                <a:gd name="connsiteX235" fmla="*/ 494485 w 1907952"/>
                <a:gd name="connsiteY235" fmla="*/ 2283662 h 3823430"/>
                <a:gd name="connsiteX236" fmla="*/ 528204 w 1907952"/>
                <a:gd name="connsiteY236" fmla="*/ 2167266 h 3823430"/>
                <a:gd name="connsiteX237" fmla="*/ 565065 w 1907952"/>
                <a:gd name="connsiteY237" fmla="*/ 2177934 h 3823430"/>
                <a:gd name="connsiteX238" fmla="*/ 574628 w 1907952"/>
                <a:gd name="connsiteY238" fmla="*/ 2194651 h 3823430"/>
                <a:gd name="connsiteX239" fmla="*/ 574590 w 1907952"/>
                <a:gd name="connsiteY239" fmla="*/ 2194794 h 3823430"/>
                <a:gd name="connsiteX240" fmla="*/ 560112 w 1907952"/>
                <a:gd name="connsiteY240" fmla="*/ 2244800 h 3823430"/>
                <a:gd name="connsiteX241" fmla="*/ 543405 w 1907952"/>
                <a:gd name="connsiteY241" fmla="*/ 2254392 h 3823430"/>
                <a:gd name="connsiteX242" fmla="*/ 543158 w 1907952"/>
                <a:gd name="connsiteY242" fmla="*/ 2254325 h 3823430"/>
                <a:gd name="connsiteX243" fmla="*/ 506296 w 1907952"/>
                <a:gd name="connsiteY243" fmla="*/ 2243657 h 3823430"/>
                <a:gd name="connsiteX244" fmla="*/ 496771 w 1907952"/>
                <a:gd name="connsiteY244" fmla="*/ 2226798 h 3823430"/>
                <a:gd name="connsiteX245" fmla="*/ 511249 w 1907952"/>
                <a:gd name="connsiteY245" fmla="*/ 2176791 h 3823430"/>
                <a:gd name="connsiteX246" fmla="*/ 527956 w 1907952"/>
                <a:gd name="connsiteY246" fmla="*/ 2167200 h 3823430"/>
                <a:gd name="connsiteX247" fmla="*/ 528204 w 1907952"/>
                <a:gd name="connsiteY247" fmla="*/ 2167266 h 3823430"/>
                <a:gd name="connsiteX248" fmla="*/ 561827 w 1907952"/>
                <a:gd name="connsiteY248" fmla="*/ 2050871 h 3823430"/>
                <a:gd name="connsiteX249" fmla="*/ 598688 w 1907952"/>
                <a:gd name="connsiteY249" fmla="*/ 2061443 h 3823430"/>
                <a:gd name="connsiteX250" fmla="*/ 608232 w 1907952"/>
                <a:gd name="connsiteY250" fmla="*/ 2078331 h 3823430"/>
                <a:gd name="connsiteX251" fmla="*/ 608213 w 1907952"/>
                <a:gd name="connsiteY251" fmla="*/ 2078398 h 3823430"/>
                <a:gd name="connsiteX252" fmla="*/ 593545 w 1907952"/>
                <a:gd name="connsiteY252" fmla="*/ 2128404 h 3823430"/>
                <a:gd name="connsiteX253" fmla="*/ 576828 w 1907952"/>
                <a:gd name="connsiteY253" fmla="*/ 2137967 h 3823430"/>
                <a:gd name="connsiteX254" fmla="*/ 576686 w 1907952"/>
                <a:gd name="connsiteY254" fmla="*/ 2137929 h 3823430"/>
                <a:gd name="connsiteX255" fmla="*/ 539824 w 1907952"/>
                <a:gd name="connsiteY255" fmla="*/ 2127261 h 3823430"/>
                <a:gd name="connsiteX256" fmla="*/ 530280 w 1907952"/>
                <a:gd name="connsiteY256" fmla="*/ 2110373 h 3823430"/>
                <a:gd name="connsiteX257" fmla="*/ 530299 w 1907952"/>
                <a:gd name="connsiteY257" fmla="*/ 2110307 h 3823430"/>
                <a:gd name="connsiteX258" fmla="*/ 544682 w 1907952"/>
                <a:gd name="connsiteY258" fmla="*/ 2060301 h 3823430"/>
                <a:gd name="connsiteX259" fmla="*/ 561598 w 1907952"/>
                <a:gd name="connsiteY259" fmla="*/ 2050804 h 3823430"/>
                <a:gd name="connsiteX260" fmla="*/ 561827 w 1907952"/>
                <a:gd name="connsiteY260" fmla="*/ 2050871 h 3823430"/>
                <a:gd name="connsiteX261" fmla="*/ 595450 w 1907952"/>
                <a:gd name="connsiteY261" fmla="*/ 1934380 h 3823430"/>
                <a:gd name="connsiteX262" fmla="*/ 632407 w 1907952"/>
                <a:gd name="connsiteY262" fmla="*/ 1945048 h 3823430"/>
                <a:gd name="connsiteX263" fmla="*/ 642056 w 1907952"/>
                <a:gd name="connsiteY263" fmla="*/ 1961564 h 3823430"/>
                <a:gd name="connsiteX264" fmla="*/ 641932 w 1907952"/>
                <a:gd name="connsiteY264" fmla="*/ 1962002 h 3823430"/>
                <a:gd name="connsiteX265" fmla="*/ 627263 w 1907952"/>
                <a:gd name="connsiteY265" fmla="*/ 2011723 h 3823430"/>
                <a:gd name="connsiteX266" fmla="*/ 610557 w 1907952"/>
                <a:gd name="connsiteY266" fmla="*/ 2021315 h 3823430"/>
                <a:gd name="connsiteX267" fmla="*/ 610309 w 1907952"/>
                <a:gd name="connsiteY267" fmla="*/ 2021248 h 3823430"/>
                <a:gd name="connsiteX268" fmla="*/ 573447 w 1907952"/>
                <a:gd name="connsiteY268" fmla="*/ 2010580 h 3823430"/>
                <a:gd name="connsiteX269" fmla="*/ 563884 w 1907952"/>
                <a:gd name="connsiteY269" fmla="*/ 1993864 h 3823430"/>
                <a:gd name="connsiteX270" fmla="*/ 563922 w 1907952"/>
                <a:gd name="connsiteY270" fmla="*/ 1993721 h 3823430"/>
                <a:gd name="connsiteX271" fmla="*/ 578400 w 1907952"/>
                <a:gd name="connsiteY271" fmla="*/ 1943714 h 3823430"/>
                <a:gd name="connsiteX272" fmla="*/ 595212 w 1907952"/>
                <a:gd name="connsiteY272" fmla="*/ 1934313 h 3823430"/>
                <a:gd name="connsiteX273" fmla="*/ 595450 w 1907952"/>
                <a:gd name="connsiteY273" fmla="*/ 1934380 h 3823430"/>
                <a:gd name="connsiteX274" fmla="*/ 629168 w 1907952"/>
                <a:gd name="connsiteY274" fmla="*/ 1817985 h 3823430"/>
                <a:gd name="connsiteX275" fmla="*/ 666030 w 1907952"/>
                <a:gd name="connsiteY275" fmla="*/ 1828652 h 3823430"/>
                <a:gd name="connsiteX276" fmla="*/ 675593 w 1907952"/>
                <a:gd name="connsiteY276" fmla="*/ 1845369 h 3823430"/>
                <a:gd name="connsiteX277" fmla="*/ 675555 w 1907952"/>
                <a:gd name="connsiteY277" fmla="*/ 1845512 h 3823430"/>
                <a:gd name="connsiteX278" fmla="*/ 661077 w 1907952"/>
                <a:gd name="connsiteY278" fmla="*/ 1895518 h 3823430"/>
                <a:gd name="connsiteX279" fmla="*/ 644361 w 1907952"/>
                <a:gd name="connsiteY279" fmla="*/ 1905081 h 3823430"/>
                <a:gd name="connsiteX280" fmla="*/ 644218 w 1907952"/>
                <a:gd name="connsiteY280" fmla="*/ 1905043 h 3823430"/>
                <a:gd name="connsiteX281" fmla="*/ 607261 w 1907952"/>
                <a:gd name="connsiteY281" fmla="*/ 1894375 h 3823430"/>
                <a:gd name="connsiteX282" fmla="*/ 597669 w 1907952"/>
                <a:gd name="connsiteY282" fmla="*/ 1877668 h 3823430"/>
                <a:gd name="connsiteX283" fmla="*/ 597736 w 1907952"/>
                <a:gd name="connsiteY283" fmla="*/ 1877420 h 3823430"/>
                <a:gd name="connsiteX284" fmla="*/ 612119 w 1907952"/>
                <a:gd name="connsiteY284" fmla="*/ 1827510 h 3823430"/>
                <a:gd name="connsiteX285" fmla="*/ 628806 w 1907952"/>
                <a:gd name="connsiteY285" fmla="*/ 1817880 h 3823430"/>
                <a:gd name="connsiteX286" fmla="*/ 629168 w 1907952"/>
                <a:gd name="connsiteY286" fmla="*/ 1817985 h 3823430"/>
                <a:gd name="connsiteX287" fmla="*/ 662792 w 1907952"/>
                <a:gd name="connsiteY287" fmla="*/ 1701494 h 3823430"/>
                <a:gd name="connsiteX288" fmla="*/ 699654 w 1907952"/>
                <a:gd name="connsiteY288" fmla="*/ 1712162 h 3823430"/>
                <a:gd name="connsiteX289" fmla="*/ 709245 w 1907952"/>
                <a:gd name="connsiteY289" fmla="*/ 1728869 h 3823430"/>
                <a:gd name="connsiteX290" fmla="*/ 709179 w 1907952"/>
                <a:gd name="connsiteY290" fmla="*/ 1729116 h 3823430"/>
                <a:gd name="connsiteX291" fmla="*/ 694796 w 1907952"/>
                <a:gd name="connsiteY291" fmla="*/ 1779027 h 3823430"/>
                <a:gd name="connsiteX292" fmla="*/ 677908 w 1907952"/>
                <a:gd name="connsiteY292" fmla="*/ 1788571 h 3823430"/>
                <a:gd name="connsiteX293" fmla="*/ 677841 w 1907952"/>
                <a:gd name="connsiteY293" fmla="*/ 1788552 h 3823430"/>
                <a:gd name="connsiteX294" fmla="*/ 641170 w 1907952"/>
                <a:gd name="connsiteY294" fmla="*/ 1777694 h 3823430"/>
                <a:gd name="connsiteX295" fmla="*/ 631559 w 1907952"/>
                <a:gd name="connsiteY295" fmla="*/ 1761158 h 3823430"/>
                <a:gd name="connsiteX296" fmla="*/ 631645 w 1907952"/>
                <a:gd name="connsiteY296" fmla="*/ 1760835 h 3823430"/>
                <a:gd name="connsiteX297" fmla="*/ 646123 w 1907952"/>
                <a:gd name="connsiteY297" fmla="*/ 1710828 h 3823430"/>
                <a:gd name="connsiteX298" fmla="*/ 662792 w 1907952"/>
                <a:gd name="connsiteY298" fmla="*/ 1701494 h 3823430"/>
                <a:gd name="connsiteX299" fmla="*/ 696510 w 1907952"/>
                <a:gd name="connsiteY299" fmla="*/ 1585098 h 3823430"/>
                <a:gd name="connsiteX300" fmla="*/ 733372 w 1907952"/>
                <a:gd name="connsiteY300" fmla="*/ 1595766 h 3823430"/>
                <a:gd name="connsiteX301" fmla="*/ 742935 w 1907952"/>
                <a:gd name="connsiteY301" fmla="*/ 1612483 h 3823430"/>
                <a:gd name="connsiteX302" fmla="*/ 742897 w 1907952"/>
                <a:gd name="connsiteY302" fmla="*/ 1612626 h 3823430"/>
                <a:gd name="connsiteX303" fmla="*/ 728419 w 1907952"/>
                <a:gd name="connsiteY303" fmla="*/ 1662632 h 3823430"/>
                <a:gd name="connsiteX304" fmla="*/ 711531 w 1907952"/>
                <a:gd name="connsiteY304" fmla="*/ 1672176 h 3823430"/>
                <a:gd name="connsiteX305" fmla="*/ 711464 w 1907952"/>
                <a:gd name="connsiteY305" fmla="*/ 1672157 h 3823430"/>
                <a:gd name="connsiteX306" fmla="*/ 674603 w 1907952"/>
                <a:gd name="connsiteY306" fmla="*/ 1661489 h 3823430"/>
                <a:gd name="connsiteX307" fmla="*/ 665059 w 1907952"/>
                <a:gd name="connsiteY307" fmla="*/ 1644601 h 3823430"/>
                <a:gd name="connsiteX308" fmla="*/ 665078 w 1907952"/>
                <a:gd name="connsiteY308" fmla="*/ 1644534 h 3823430"/>
                <a:gd name="connsiteX309" fmla="*/ 679556 w 1907952"/>
                <a:gd name="connsiteY309" fmla="*/ 1594623 h 3823430"/>
                <a:gd name="connsiteX310" fmla="*/ 696262 w 1907952"/>
                <a:gd name="connsiteY310" fmla="*/ 1585032 h 3823430"/>
                <a:gd name="connsiteX311" fmla="*/ 696510 w 1907952"/>
                <a:gd name="connsiteY311" fmla="*/ 1585098 h 3823430"/>
                <a:gd name="connsiteX312" fmla="*/ 730133 w 1907952"/>
                <a:gd name="connsiteY312" fmla="*/ 1468798 h 3823430"/>
                <a:gd name="connsiteX313" fmla="*/ 766995 w 1907952"/>
                <a:gd name="connsiteY313" fmla="*/ 1479466 h 3823430"/>
                <a:gd name="connsiteX314" fmla="*/ 776587 w 1907952"/>
                <a:gd name="connsiteY314" fmla="*/ 1496173 h 3823430"/>
                <a:gd name="connsiteX315" fmla="*/ 776520 w 1907952"/>
                <a:gd name="connsiteY315" fmla="*/ 1496420 h 3823430"/>
                <a:gd name="connsiteX316" fmla="*/ 762042 w 1907952"/>
                <a:gd name="connsiteY316" fmla="*/ 1546427 h 3823430"/>
                <a:gd name="connsiteX317" fmla="*/ 745507 w 1907952"/>
                <a:gd name="connsiteY317" fmla="*/ 1556037 h 3823430"/>
                <a:gd name="connsiteX318" fmla="*/ 745183 w 1907952"/>
                <a:gd name="connsiteY318" fmla="*/ 1555952 h 3823430"/>
                <a:gd name="connsiteX319" fmla="*/ 707845 w 1907952"/>
                <a:gd name="connsiteY319" fmla="*/ 1544998 h 3823430"/>
                <a:gd name="connsiteX320" fmla="*/ 698301 w 1907952"/>
                <a:gd name="connsiteY320" fmla="*/ 1528110 h 3823430"/>
                <a:gd name="connsiteX321" fmla="*/ 698320 w 1907952"/>
                <a:gd name="connsiteY321" fmla="*/ 1528043 h 3823430"/>
                <a:gd name="connsiteX322" fmla="*/ 712798 w 1907952"/>
                <a:gd name="connsiteY322" fmla="*/ 1478037 h 3823430"/>
                <a:gd name="connsiteX323" fmla="*/ 729610 w 1907952"/>
                <a:gd name="connsiteY323" fmla="*/ 1468636 h 3823430"/>
                <a:gd name="connsiteX324" fmla="*/ 730133 w 1907952"/>
                <a:gd name="connsiteY324" fmla="*/ 1468798 h 3823430"/>
                <a:gd name="connsiteX325" fmla="*/ 763757 w 1907952"/>
                <a:gd name="connsiteY325" fmla="*/ 1352402 h 3823430"/>
                <a:gd name="connsiteX326" fmla="*/ 800714 w 1907952"/>
                <a:gd name="connsiteY326" fmla="*/ 1363070 h 3823430"/>
                <a:gd name="connsiteX327" fmla="*/ 810324 w 1907952"/>
                <a:gd name="connsiteY327" fmla="*/ 1379606 h 3823430"/>
                <a:gd name="connsiteX328" fmla="*/ 810239 w 1907952"/>
                <a:gd name="connsiteY328" fmla="*/ 1379930 h 3823430"/>
                <a:gd name="connsiteX329" fmla="*/ 795856 w 1907952"/>
                <a:gd name="connsiteY329" fmla="*/ 1429936 h 3823430"/>
                <a:gd name="connsiteX330" fmla="*/ 779149 w 1907952"/>
                <a:gd name="connsiteY330" fmla="*/ 1439528 h 3823430"/>
                <a:gd name="connsiteX331" fmla="*/ 778901 w 1907952"/>
                <a:gd name="connsiteY331" fmla="*/ 1439461 h 3823430"/>
                <a:gd name="connsiteX332" fmla="*/ 742040 w 1907952"/>
                <a:gd name="connsiteY332" fmla="*/ 1428793 h 3823430"/>
                <a:gd name="connsiteX333" fmla="*/ 732477 w 1907952"/>
                <a:gd name="connsiteY333" fmla="*/ 1412077 h 3823430"/>
                <a:gd name="connsiteX334" fmla="*/ 732515 w 1907952"/>
                <a:gd name="connsiteY334" fmla="*/ 1411934 h 3823430"/>
                <a:gd name="connsiteX335" fmla="*/ 746992 w 1907952"/>
                <a:gd name="connsiteY335" fmla="*/ 1361927 h 3823430"/>
                <a:gd name="connsiteX336" fmla="*/ 763604 w 1907952"/>
                <a:gd name="connsiteY336" fmla="*/ 1352174 h 3823430"/>
                <a:gd name="connsiteX337" fmla="*/ 763757 w 1907952"/>
                <a:gd name="connsiteY337" fmla="*/ 1352212 h 3823430"/>
                <a:gd name="connsiteX338" fmla="*/ 797475 w 1907952"/>
                <a:gd name="connsiteY338" fmla="*/ 1235912 h 3823430"/>
                <a:gd name="connsiteX339" fmla="*/ 834337 w 1907952"/>
                <a:gd name="connsiteY339" fmla="*/ 1246580 h 3823430"/>
                <a:gd name="connsiteX340" fmla="*/ 843881 w 1907952"/>
                <a:gd name="connsiteY340" fmla="*/ 1263467 h 3823430"/>
                <a:gd name="connsiteX341" fmla="*/ 843862 w 1907952"/>
                <a:gd name="connsiteY341" fmla="*/ 1263534 h 3823430"/>
                <a:gd name="connsiteX342" fmla="*/ 829384 w 1907952"/>
                <a:gd name="connsiteY342" fmla="*/ 1313540 h 3823430"/>
                <a:gd name="connsiteX343" fmla="*/ 812668 w 1907952"/>
                <a:gd name="connsiteY343" fmla="*/ 1323104 h 3823430"/>
                <a:gd name="connsiteX344" fmla="*/ 812525 w 1907952"/>
                <a:gd name="connsiteY344" fmla="*/ 1323065 h 3823430"/>
                <a:gd name="connsiteX345" fmla="*/ 775663 w 1907952"/>
                <a:gd name="connsiteY345" fmla="*/ 1312397 h 3823430"/>
                <a:gd name="connsiteX346" fmla="*/ 766119 w 1907952"/>
                <a:gd name="connsiteY346" fmla="*/ 1295510 h 3823430"/>
                <a:gd name="connsiteX347" fmla="*/ 766138 w 1907952"/>
                <a:gd name="connsiteY347" fmla="*/ 1295443 h 3823430"/>
                <a:gd name="connsiteX348" fmla="*/ 780521 w 1907952"/>
                <a:gd name="connsiteY348" fmla="*/ 1245437 h 3823430"/>
                <a:gd name="connsiteX349" fmla="*/ 797275 w 1907952"/>
                <a:gd name="connsiteY349" fmla="*/ 1235668 h 3823430"/>
                <a:gd name="connsiteX350" fmla="*/ 797475 w 1907952"/>
                <a:gd name="connsiteY350" fmla="*/ 1235721 h 3823430"/>
                <a:gd name="connsiteX351" fmla="*/ 831098 w 1907952"/>
                <a:gd name="connsiteY351" fmla="*/ 1119516 h 3823430"/>
                <a:gd name="connsiteX352" fmla="*/ 867960 w 1907952"/>
                <a:gd name="connsiteY352" fmla="*/ 1130184 h 3823430"/>
                <a:gd name="connsiteX353" fmla="*/ 877571 w 1907952"/>
                <a:gd name="connsiteY353" fmla="*/ 1146720 h 3823430"/>
                <a:gd name="connsiteX354" fmla="*/ 877485 w 1907952"/>
                <a:gd name="connsiteY354" fmla="*/ 1147043 h 3823430"/>
                <a:gd name="connsiteX355" fmla="*/ 863102 w 1907952"/>
                <a:gd name="connsiteY355" fmla="*/ 1197050 h 3823430"/>
                <a:gd name="connsiteX356" fmla="*/ 846215 w 1907952"/>
                <a:gd name="connsiteY356" fmla="*/ 1206594 h 3823430"/>
                <a:gd name="connsiteX357" fmla="*/ 846148 w 1907952"/>
                <a:gd name="connsiteY357" fmla="*/ 1206575 h 3823430"/>
                <a:gd name="connsiteX358" fmla="*/ 809286 w 1907952"/>
                <a:gd name="connsiteY358" fmla="*/ 1195907 h 3823430"/>
                <a:gd name="connsiteX359" fmla="*/ 799723 w 1907952"/>
                <a:gd name="connsiteY359" fmla="*/ 1179186 h 3823430"/>
                <a:gd name="connsiteX360" fmla="*/ 799761 w 1907952"/>
                <a:gd name="connsiteY360" fmla="*/ 1179047 h 3823430"/>
                <a:gd name="connsiteX361" fmla="*/ 814239 w 1907952"/>
                <a:gd name="connsiteY361" fmla="*/ 1129041 h 3823430"/>
                <a:gd name="connsiteX362" fmla="*/ 830832 w 1907952"/>
                <a:gd name="connsiteY362" fmla="*/ 1119253 h 3823430"/>
                <a:gd name="connsiteX363" fmla="*/ 831098 w 1907952"/>
                <a:gd name="connsiteY363" fmla="*/ 1119326 h 3823430"/>
                <a:gd name="connsiteX364" fmla="*/ 864817 w 1907952"/>
                <a:gd name="connsiteY364" fmla="*/ 1003025 h 3823430"/>
                <a:gd name="connsiteX365" fmla="*/ 901679 w 1907952"/>
                <a:gd name="connsiteY365" fmla="*/ 1013693 h 3823430"/>
                <a:gd name="connsiteX366" fmla="*/ 911223 w 1907952"/>
                <a:gd name="connsiteY366" fmla="*/ 1030580 h 3823430"/>
                <a:gd name="connsiteX367" fmla="*/ 911204 w 1907952"/>
                <a:gd name="connsiteY367" fmla="*/ 1030648 h 3823430"/>
                <a:gd name="connsiteX368" fmla="*/ 896726 w 1907952"/>
                <a:gd name="connsiteY368" fmla="*/ 1080654 h 3823430"/>
                <a:gd name="connsiteX369" fmla="*/ 879838 w 1907952"/>
                <a:gd name="connsiteY369" fmla="*/ 1090198 h 3823430"/>
                <a:gd name="connsiteX370" fmla="*/ 879771 w 1907952"/>
                <a:gd name="connsiteY370" fmla="*/ 1090179 h 3823430"/>
                <a:gd name="connsiteX371" fmla="*/ 842909 w 1907952"/>
                <a:gd name="connsiteY371" fmla="*/ 1079511 h 3823430"/>
                <a:gd name="connsiteX372" fmla="*/ 833365 w 1907952"/>
                <a:gd name="connsiteY372" fmla="*/ 1062624 h 3823430"/>
                <a:gd name="connsiteX373" fmla="*/ 833384 w 1907952"/>
                <a:gd name="connsiteY373" fmla="*/ 1062557 h 3823430"/>
                <a:gd name="connsiteX374" fmla="*/ 847862 w 1907952"/>
                <a:gd name="connsiteY374" fmla="*/ 1012550 h 3823430"/>
                <a:gd name="connsiteX375" fmla="*/ 864807 w 1907952"/>
                <a:gd name="connsiteY375" fmla="*/ 1002832 h 3823430"/>
                <a:gd name="connsiteX376" fmla="*/ 864817 w 1907952"/>
                <a:gd name="connsiteY376" fmla="*/ 1002835 h 3823430"/>
                <a:gd name="connsiteX377" fmla="*/ 898345 w 1907952"/>
                <a:gd name="connsiteY377" fmla="*/ 886439 h 3823430"/>
                <a:gd name="connsiteX378" fmla="*/ 935302 w 1907952"/>
                <a:gd name="connsiteY378" fmla="*/ 897298 h 3823430"/>
                <a:gd name="connsiteX379" fmla="*/ 944913 w 1907952"/>
                <a:gd name="connsiteY379" fmla="*/ 913833 h 3823430"/>
                <a:gd name="connsiteX380" fmla="*/ 944827 w 1907952"/>
                <a:gd name="connsiteY380" fmla="*/ 914157 h 3823430"/>
                <a:gd name="connsiteX381" fmla="*/ 930158 w 1907952"/>
                <a:gd name="connsiteY381" fmla="*/ 963973 h 3823430"/>
                <a:gd name="connsiteX382" fmla="*/ 913623 w 1907952"/>
                <a:gd name="connsiteY382" fmla="*/ 973587 h 3823430"/>
                <a:gd name="connsiteX383" fmla="*/ 913299 w 1907952"/>
                <a:gd name="connsiteY383" fmla="*/ 973498 h 3823430"/>
                <a:gd name="connsiteX384" fmla="*/ 876437 w 1907952"/>
                <a:gd name="connsiteY384" fmla="*/ 962830 h 3823430"/>
                <a:gd name="connsiteX385" fmla="*/ 866874 w 1907952"/>
                <a:gd name="connsiteY385" fmla="*/ 946109 h 3823430"/>
                <a:gd name="connsiteX386" fmla="*/ 866912 w 1907952"/>
                <a:gd name="connsiteY386" fmla="*/ 945971 h 3823430"/>
                <a:gd name="connsiteX387" fmla="*/ 881390 w 1907952"/>
                <a:gd name="connsiteY387" fmla="*/ 895964 h 3823430"/>
                <a:gd name="connsiteX388" fmla="*/ 897907 w 1907952"/>
                <a:gd name="connsiteY388" fmla="*/ 886317 h 3823430"/>
                <a:gd name="connsiteX389" fmla="*/ 898345 w 1907952"/>
                <a:gd name="connsiteY389" fmla="*/ 886439 h 3823430"/>
                <a:gd name="connsiteX390" fmla="*/ 932063 w 1907952"/>
                <a:gd name="connsiteY390" fmla="*/ 770044 h 3823430"/>
                <a:gd name="connsiteX391" fmla="*/ 968925 w 1907952"/>
                <a:gd name="connsiteY391" fmla="*/ 780617 h 3823430"/>
                <a:gd name="connsiteX392" fmla="*/ 978469 w 1907952"/>
                <a:gd name="connsiteY392" fmla="*/ 797504 h 3823430"/>
                <a:gd name="connsiteX393" fmla="*/ 978450 w 1907952"/>
                <a:gd name="connsiteY393" fmla="*/ 797571 h 3823430"/>
                <a:gd name="connsiteX394" fmla="*/ 963972 w 1907952"/>
                <a:gd name="connsiteY394" fmla="*/ 847577 h 3823430"/>
                <a:gd name="connsiteX395" fmla="*/ 947084 w 1907952"/>
                <a:gd name="connsiteY395" fmla="*/ 857122 h 3823430"/>
                <a:gd name="connsiteX396" fmla="*/ 947017 w 1907952"/>
                <a:gd name="connsiteY396" fmla="*/ 857102 h 3823430"/>
                <a:gd name="connsiteX397" fmla="*/ 910156 w 1907952"/>
                <a:gd name="connsiteY397" fmla="*/ 846434 h 3823430"/>
                <a:gd name="connsiteX398" fmla="*/ 900612 w 1907952"/>
                <a:gd name="connsiteY398" fmla="*/ 829548 h 3823430"/>
                <a:gd name="connsiteX399" fmla="*/ 900631 w 1907952"/>
                <a:gd name="connsiteY399" fmla="*/ 829480 h 3823430"/>
                <a:gd name="connsiteX400" fmla="*/ 915109 w 1907952"/>
                <a:gd name="connsiteY400" fmla="*/ 779474 h 3823430"/>
                <a:gd name="connsiteX401" fmla="*/ 931854 w 1907952"/>
                <a:gd name="connsiteY401" fmla="*/ 769957 h 3823430"/>
                <a:gd name="connsiteX402" fmla="*/ 932159 w 1907952"/>
                <a:gd name="connsiteY402" fmla="*/ 770044 h 3823430"/>
                <a:gd name="connsiteX403" fmla="*/ 965687 w 1907952"/>
                <a:gd name="connsiteY403" fmla="*/ 653553 h 3823430"/>
                <a:gd name="connsiteX404" fmla="*/ 1003120 w 1907952"/>
                <a:gd name="connsiteY404" fmla="*/ 664221 h 3823430"/>
                <a:gd name="connsiteX405" fmla="*/ 1012664 w 1907952"/>
                <a:gd name="connsiteY405" fmla="*/ 681108 h 3823430"/>
                <a:gd name="connsiteX406" fmla="*/ 1012645 w 1907952"/>
                <a:gd name="connsiteY406" fmla="*/ 681176 h 3823430"/>
                <a:gd name="connsiteX407" fmla="*/ 998167 w 1907952"/>
                <a:gd name="connsiteY407" fmla="*/ 731087 h 3823430"/>
                <a:gd name="connsiteX408" fmla="*/ 981631 w 1907952"/>
                <a:gd name="connsiteY408" fmla="*/ 740701 h 3823430"/>
                <a:gd name="connsiteX409" fmla="*/ 981308 w 1907952"/>
                <a:gd name="connsiteY409" fmla="*/ 740612 h 3823430"/>
                <a:gd name="connsiteX410" fmla="*/ 944446 w 1907952"/>
                <a:gd name="connsiteY410" fmla="*/ 729944 h 3823430"/>
                <a:gd name="connsiteX411" fmla="*/ 934883 w 1907952"/>
                <a:gd name="connsiteY411" fmla="*/ 713223 h 3823430"/>
                <a:gd name="connsiteX412" fmla="*/ 934921 w 1907952"/>
                <a:gd name="connsiteY412" fmla="*/ 713084 h 3823430"/>
                <a:gd name="connsiteX413" fmla="*/ 949304 w 1907952"/>
                <a:gd name="connsiteY413" fmla="*/ 663078 h 3823430"/>
                <a:gd name="connsiteX414" fmla="*/ 965782 w 1907952"/>
                <a:gd name="connsiteY414" fmla="*/ 653553 h 3823430"/>
                <a:gd name="connsiteX415" fmla="*/ 999310 w 1907952"/>
                <a:gd name="connsiteY415" fmla="*/ 537158 h 3823430"/>
                <a:gd name="connsiteX416" fmla="*/ 1036172 w 1907952"/>
                <a:gd name="connsiteY416" fmla="*/ 547826 h 3823430"/>
                <a:gd name="connsiteX417" fmla="*/ 1045782 w 1907952"/>
                <a:gd name="connsiteY417" fmla="*/ 564361 h 3823430"/>
                <a:gd name="connsiteX418" fmla="*/ 1045697 w 1907952"/>
                <a:gd name="connsiteY418" fmla="*/ 564685 h 3823430"/>
                <a:gd name="connsiteX419" fmla="*/ 1031695 w 1907952"/>
                <a:gd name="connsiteY419" fmla="*/ 614691 h 3823430"/>
                <a:gd name="connsiteX420" fmla="*/ 1014807 w 1907952"/>
                <a:gd name="connsiteY420" fmla="*/ 624235 h 3823430"/>
                <a:gd name="connsiteX421" fmla="*/ 1014740 w 1907952"/>
                <a:gd name="connsiteY421" fmla="*/ 624216 h 3823430"/>
                <a:gd name="connsiteX422" fmla="*/ 977879 w 1907952"/>
                <a:gd name="connsiteY422" fmla="*/ 613548 h 3823430"/>
                <a:gd name="connsiteX423" fmla="*/ 968335 w 1907952"/>
                <a:gd name="connsiteY423" fmla="*/ 596661 h 3823430"/>
                <a:gd name="connsiteX424" fmla="*/ 968354 w 1907952"/>
                <a:gd name="connsiteY424" fmla="*/ 596594 h 3823430"/>
                <a:gd name="connsiteX425" fmla="*/ 982832 w 1907952"/>
                <a:gd name="connsiteY425" fmla="*/ 546683 h 3823430"/>
                <a:gd name="connsiteX426" fmla="*/ 999405 w 1907952"/>
                <a:gd name="connsiteY426" fmla="*/ 537158 h 3823430"/>
                <a:gd name="connsiteX427" fmla="*/ 1148852 w 1907952"/>
                <a:gd name="connsiteY427" fmla="*/ 158253 h 3823430"/>
                <a:gd name="connsiteX428" fmla="*/ 1111991 w 1907952"/>
                <a:gd name="connsiteY428" fmla="*/ 147585 h 3823430"/>
                <a:gd name="connsiteX429" fmla="*/ 1102428 w 1907952"/>
                <a:gd name="connsiteY429" fmla="*/ 130864 h 3823430"/>
                <a:gd name="connsiteX430" fmla="*/ 1102466 w 1907952"/>
                <a:gd name="connsiteY430" fmla="*/ 130726 h 3823430"/>
                <a:gd name="connsiteX431" fmla="*/ 1117420 w 1907952"/>
                <a:gd name="connsiteY431" fmla="*/ 80720 h 3823430"/>
                <a:gd name="connsiteX432" fmla="*/ 1134308 w 1907952"/>
                <a:gd name="connsiteY432" fmla="*/ 71176 h 3823430"/>
                <a:gd name="connsiteX433" fmla="*/ 1134374 w 1907952"/>
                <a:gd name="connsiteY433" fmla="*/ 71195 h 3823430"/>
                <a:gd name="connsiteX434" fmla="*/ 1171236 w 1907952"/>
                <a:gd name="connsiteY434" fmla="*/ 81863 h 3823430"/>
                <a:gd name="connsiteX435" fmla="*/ 1180799 w 1907952"/>
                <a:gd name="connsiteY435" fmla="*/ 98584 h 3823430"/>
                <a:gd name="connsiteX436" fmla="*/ 1180761 w 1907952"/>
                <a:gd name="connsiteY436" fmla="*/ 98722 h 3823430"/>
                <a:gd name="connsiteX437" fmla="*/ 1166283 w 1907952"/>
                <a:gd name="connsiteY437" fmla="*/ 148728 h 3823430"/>
                <a:gd name="connsiteX438" fmla="*/ 1149662 w 1907952"/>
                <a:gd name="connsiteY438" fmla="*/ 158460 h 3823430"/>
                <a:gd name="connsiteX439" fmla="*/ 1148948 w 1907952"/>
                <a:gd name="connsiteY439" fmla="*/ 158253 h 3823430"/>
                <a:gd name="connsiteX440" fmla="*/ 1115229 w 1907952"/>
                <a:gd name="connsiteY440" fmla="*/ 274649 h 3823430"/>
                <a:gd name="connsiteX441" fmla="*/ 1078367 w 1907952"/>
                <a:gd name="connsiteY441" fmla="*/ 264076 h 3823430"/>
                <a:gd name="connsiteX442" fmla="*/ 1068823 w 1907952"/>
                <a:gd name="connsiteY442" fmla="*/ 247189 h 3823430"/>
                <a:gd name="connsiteX443" fmla="*/ 1068842 w 1907952"/>
                <a:gd name="connsiteY443" fmla="*/ 247121 h 3823430"/>
                <a:gd name="connsiteX444" fmla="*/ 1083321 w 1907952"/>
                <a:gd name="connsiteY444" fmla="*/ 197115 h 3823430"/>
                <a:gd name="connsiteX445" fmla="*/ 1100208 w 1907952"/>
                <a:gd name="connsiteY445" fmla="*/ 187571 h 3823430"/>
                <a:gd name="connsiteX446" fmla="*/ 1100275 w 1907952"/>
                <a:gd name="connsiteY446" fmla="*/ 187590 h 3823430"/>
                <a:gd name="connsiteX447" fmla="*/ 1137137 w 1907952"/>
                <a:gd name="connsiteY447" fmla="*/ 198258 h 3823430"/>
                <a:gd name="connsiteX448" fmla="*/ 1146681 w 1907952"/>
                <a:gd name="connsiteY448" fmla="*/ 215145 h 3823430"/>
                <a:gd name="connsiteX449" fmla="*/ 1146662 w 1907952"/>
                <a:gd name="connsiteY449" fmla="*/ 215213 h 3823430"/>
                <a:gd name="connsiteX450" fmla="*/ 1132184 w 1907952"/>
                <a:gd name="connsiteY450" fmla="*/ 265219 h 3823430"/>
                <a:gd name="connsiteX451" fmla="*/ 1115601 w 1907952"/>
                <a:gd name="connsiteY451" fmla="*/ 274755 h 3823430"/>
                <a:gd name="connsiteX452" fmla="*/ 1115229 w 1907952"/>
                <a:gd name="connsiteY452" fmla="*/ 274649 h 3823430"/>
                <a:gd name="connsiteX453" fmla="*/ 1081606 w 1907952"/>
                <a:gd name="connsiteY453" fmla="*/ 391139 h 3823430"/>
                <a:gd name="connsiteX454" fmla="*/ 1044744 w 1907952"/>
                <a:gd name="connsiteY454" fmla="*/ 380471 h 3823430"/>
                <a:gd name="connsiteX455" fmla="*/ 1035200 w 1907952"/>
                <a:gd name="connsiteY455" fmla="*/ 363584 h 3823430"/>
                <a:gd name="connsiteX456" fmla="*/ 1035219 w 1907952"/>
                <a:gd name="connsiteY456" fmla="*/ 363517 h 3823430"/>
                <a:gd name="connsiteX457" fmla="*/ 1049697 w 1907952"/>
                <a:gd name="connsiteY457" fmla="*/ 313606 h 3823430"/>
                <a:gd name="connsiteX458" fmla="*/ 1066233 w 1907952"/>
                <a:gd name="connsiteY458" fmla="*/ 303991 h 3823430"/>
                <a:gd name="connsiteX459" fmla="*/ 1066556 w 1907952"/>
                <a:gd name="connsiteY459" fmla="*/ 304081 h 3823430"/>
                <a:gd name="connsiteX460" fmla="*/ 1103418 w 1907952"/>
                <a:gd name="connsiteY460" fmla="*/ 314749 h 3823430"/>
                <a:gd name="connsiteX461" fmla="*/ 1113029 w 1907952"/>
                <a:gd name="connsiteY461" fmla="*/ 331285 h 3823430"/>
                <a:gd name="connsiteX462" fmla="*/ 1112943 w 1907952"/>
                <a:gd name="connsiteY462" fmla="*/ 331608 h 3823430"/>
                <a:gd name="connsiteX463" fmla="*/ 1098370 w 1907952"/>
                <a:gd name="connsiteY463" fmla="*/ 381805 h 3823430"/>
                <a:gd name="connsiteX464" fmla="*/ 1081606 w 1907952"/>
                <a:gd name="connsiteY464" fmla="*/ 391139 h 3823430"/>
                <a:gd name="connsiteX465" fmla="*/ 1064842 w 1907952"/>
                <a:gd name="connsiteY465" fmla="*/ 498200 h 3823430"/>
                <a:gd name="connsiteX466" fmla="*/ 1048135 w 1907952"/>
                <a:gd name="connsiteY466" fmla="*/ 507796 h 3823430"/>
                <a:gd name="connsiteX467" fmla="*/ 1047887 w 1907952"/>
                <a:gd name="connsiteY467" fmla="*/ 507725 h 3823430"/>
                <a:gd name="connsiteX468" fmla="*/ 1011026 w 1907952"/>
                <a:gd name="connsiteY468" fmla="*/ 497248 h 3823430"/>
                <a:gd name="connsiteX469" fmla="*/ 1001462 w 1907952"/>
                <a:gd name="connsiteY469" fmla="*/ 480527 h 3823430"/>
                <a:gd name="connsiteX470" fmla="*/ 1001501 w 1907952"/>
                <a:gd name="connsiteY470" fmla="*/ 480389 h 3823430"/>
                <a:gd name="connsiteX471" fmla="*/ 1015979 w 1907952"/>
                <a:gd name="connsiteY471" fmla="*/ 430382 h 3823430"/>
                <a:gd name="connsiteX472" fmla="*/ 1032866 w 1907952"/>
                <a:gd name="connsiteY472" fmla="*/ 420838 h 3823430"/>
                <a:gd name="connsiteX473" fmla="*/ 1032933 w 1907952"/>
                <a:gd name="connsiteY473" fmla="*/ 420857 h 3823430"/>
                <a:gd name="connsiteX474" fmla="*/ 1069795 w 1907952"/>
                <a:gd name="connsiteY474" fmla="*/ 431335 h 3823430"/>
                <a:gd name="connsiteX475" fmla="*/ 1079339 w 1907952"/>
                <a:gd name="connsiteY475" fmla="*/ 448222 h 3823430"/>
                <a:gd name="connsiteX476" fmla="*/ 1079320 w 1907952"/>
                <a:gd name="connsiteY476" fmla="*/ 448289 h 3823430"/>
                <a:gd name="connsiteX477" fmla="*/ 1544616 w 1907952"/>
                <a:gd name="connsiteY477" fmla="*/ 799095 h 3823430"/>
                <a:gd name="connsiteX478" fmla="*/ 1362213 w 1907952"/>
                <a:gd name="connsiteY478" fmla="*/ 1429841 h 3823430"/>
                <a:gd name="connsiteX479" fmla="*/ 1315540 w 1907952"/>
                <a:gd name="connsiteY479" fmla="*/ 1455654 h 3823430"/>
                <a:gd name="connsiteX480" fmla="*/ 887772 w 1907952"/>
                <a:gd name="connsiteY480" fmla="*/ 1331829 h 3823430"/>
                <a:gd name="connsiteX481" fmla="*/ 861959 w 1907952"/>
                <a:gd name="connsiteY481" fmla="*/ 1285061 h 3823430"/>
                <a:gd name="connsiteX482" fmla="*/ 1044363 w 1907952"/>
                <a:gd name="connsiteY482" fmla="*/ 654315 h 3823430"/>
                <a:gd name="connsiteX483" fmla="*/ 1091036 w 1907952"/>
                <a:gd name="connsiteY483" fmla="*/ 628502 h 3823430"/>
                <a:gd name="connsiteX484" fmla="*/ 1518804 w 1907952"/>
                <a:gd name="connsiteY484" fmla="*/ 752327 h 3823430"/>
                <a:gd name="connsiteX485" fmla="*/ 1544616 w 1907952"/>
                <a:gd name="connsiteY485" fmla="*/ 799095 h 3823430"/>
                <a:gd name="connsiteX486" fmla="*/ 1831795 w 1907952"/>
                <a:gd name="connsiteY486" fmla="*/ 103199 h 3823430"/>
                <a:gd name="connsiteX487" fmla="*/ 1794838 w 1907952"/>
                <a:gd name="connsiteY487" fmla="*/ 92531 h 3823430"/>
                <a:gd name="connsiteX488" fmla="*/ 1785227 w 1907952"/>
                <a:gd name="connsiteY488" fmla="*/ 75995 h 3823430"/>
                <a:gd name="connsiteX489" fmla="*/ 1785313 w 1907952"/>
                <a:gd name="connsiteY489" fmla="*/ 75671 h 3823430"/>
                <a:gd name="connsiteX490" fmla="*/ 1799696 w 1907952"/>
                <a:gd name="connsiteY490" fmla="*/ 25665 h 3823430"/>
                <a:gd name="connsiteX491" fmla="*/ 1816402 w 1907952"/>
                <a:gd name="connsiteY491" fmla="*/ 16070 h 3823430"/>
                <a:gd name="connsiteX492" fmla="*/ 1816650 w 1907952"/>
                <a:gd name="connsiteY492" fmla="*/ 16140 h 3823430"/>
                <a:gd name="connsiteX493" fmla="*/ 1853607 w 1907952"/>
                <a:gd name="connsiteY493" fmla="*/ 26808 h 3823430"/>
                <a:gd name="connsiteX494" fmla="*/ 1863199 w 1907952"/>
                <a:gd name="connsiteY494" fmla="*/ 43510 h 3823430"/>
                <a:gd name="connsiteX495" fmla="*/ 1863132 w 1907952"/>
                <a:gd name="connsiteY495" fmla="*/ 43763 h 3823430"/>
                <a:gd name="connsiteX496" fmla="*/ 1848750 w 1907952"/>
                <a:gd name="connsiteY496" fmla="*/ 93674 h 3823430"/>
                <a:gd name="connsiteX497" fmla="*/ 1832043 w 1907952"/>
                <a:gd name="connsiteY497" fmla="*/ 103269 h 3823430"/>
                <a:gd name="connsiteX498" fmla="*/ 1831795 w 1907952"/>
                <a:gd name="connsiteY498" fmla="*/ 103199 h 3823430"/>
                <a:gd name="connsiteX499" fmla="*/ 1798171 w 1907952"/>
                <a:gd name="connsiteY499" fmla="*/ 219689 h 3823430"/>
                <a:gd name="connsiteX500" fmla="*/ 1761215 w 1907952"/>
                <a:gd name="connsiteY500" fmla="*/ 209021 h 3823430"/>
                <a:gd name="connsiteX501" fmla="*/ 1751671 w 1907952"/>
                <a:gd name="connsiteY501" fmla="*/ 192135 h 3823430"/>
                <a:gd name="connsiteX502" fmla="*/ 1751690 w 1907952"/>
                <a:gd name="connsiteY502" fmla="*/ 192067 h 3823430"/>
                <a:gd name="connsiteX503" fmla="*/ 1766168 w 1907952"/>
                <a:gd name="connsiteY503" fmla="*/ 142061 h 3823430"/>
                <a:gd name="connsiteX504" fmla="*/ 1782884 w 1907952"/>
                <a:gd name="connsiteY504" fmla="*/ 132498 h 3823430"/>
                <a:gd name="connsiteX505" fmla="*/ 1783027 w 1907952"/>
                <a:gd name="connsiteY505" fmla="*/ 132536 h 3823430"/>
                <a:gd name="connsiteX506" fmla="*/ 1819984 w 1907952"/>
                <a:gd name="connsiteY506" fmla="*/ 143204 h 3823430"/>
                <a:gd name="connsiteX507" fmla="*/ 1829528 w 1907952"/>
                <a:gd name="connsiteY507" fmla="*/ 160091 h 3823430"/>
                <a:gd name="connsiteX508" fmla="*/ 1829509 w 1907952"/>
                <a:gd name="connsiteY508" fmla="*/ 160158 h 3823430"/>
                <a:gd name="connsiteX509" fmla="*/ 1815031 w 1907952"/>
                <a:gd name="connsiteY509" fmla="*/ 210164 h 3823430"/>
                <a:gd name="connsiteX510" fmla="*/ 1798391 w 1907952"/>
                <a:gd name="connsiteY510" fmla="*/ 219861 h 3823430"/>
                <a:gd name="connsiteX511" fmla="*/ 1797791 w 1907952"/>
                <a:gd name="connsiteY511" fmla="*/ 219689 h 3823430"/>
                <a:gd name="connsiteX512" fmla="*/ 1764072 w 1907952"/>
                <a:gd name="connsiteY512" fmla="*/ 336085 h 3823430"/>
                <a:gd name="connsiteX513" fmla="*/ 1727020 w 1907952"/>
                <a:gd name="connsiteY513" fmla="*/ 325798 h 3823430"/>
                <a:gd name="connsiteX514" fmla="*/ 1717476 w 1907952"/>
                <a:gd name="connsiteY514" fmla="*/ 308911 h 3823430"/>
                <a:gd name="connsiteX515" fmla="*/ 1717495 w 1907952"/>
                <a:gd name="connsiteY515" fmla="*/ 308843 h 3823430"/>
                <a:gd name="connsiteX516" fmla="*/ 1731878 w 1907952"/>
                <a:gd name="connsiteY516" fmla="*/ 258932 h 3823430"/>
                <a:gd name="connsiteX517" fmla="*/ 1748765 w 1907952"/>
                <a:gd name="connsiteY517" fmla="*/ 249388 h 3823430"/>
                <a:gd name="connsiteX518" fmla="*/ 1748832 w 1907952"/>
                <a:gd name="connsiteY518" fmla="*/ 249407 h 3823430"/>
                <a:gd name="connsiteX519" fmla="*/ 1785789 w 1907952"/>
                <a:gd name="connsiteY519" fmla="*/ 260075 h 3823430"/>
                <a:gd name="connsiteX520" fmla="*/ 1795314 w 1907952"/>
                <a:gd name="connsiteY520" fmla="*/ 276935 h 3823430"/>
                <a:gd name="connsiteX521" fmla="*/ 1781026 w 1907952"/>
                <a:gd name="connsiteY521" fmla="*/ 326750 h 3823430"/>
                <a:gd name="connsiteX522" fmla="*/ 1764196 w 1907952"/>
                <a:gd name="connsiteY522" fmla="*/ 336121 h 3823430"/>
                <a:gd name="connsiteX523" fmla="*/ 1764072 w 1907952"/>
                <a:gd name="connsiteY523" fmla="*/ 336085 h 3823430"/>
                <a:gd name="connsiteX524" fmla="*/ 1730449 w 1907952"/>
                <a:gd name="connsiteY524" fmla="*/ 452576 h 3823430"/>
                <a:gd name="connsiteX525" fmla="*/ 1693492 w 1907952"/>
                <a:gd name="connsiteY525" fmla="*/ 441908 h 3823430"/>
                <a:gd name="connsiteX526" fmla="*/ 1683948 w 1907952"/>
                <a:gd name="connsiteY526" fmla="*/ 425021 h 3823430"/>
                <a:gd name="connsiteX527" fmla="*/ 1683967 w 1907952"/>
                <a:gd name="connsiteY527" fmla="*/ 424953 h 3823430"/>
                <a:gd name="connsiteX528" fmla="*/ 1698445 w 1907952"/>
                <a:gd name="connsiteY528" fmla="*/ 374947 h 3823430"/>
                <a:gd name="connsiteX529" fmla="*/ 1715333 w 1907952"/>
                <a:gd name="connsiteY529" fmla="*/ 365403 h 3823430"/>
                <a:gd name="connsiteX530" fmla="*/ 1715399 w 1907952"/>
                <a:gd name="connsiteY530" fmla="*/ 365422 h 3823430"/>
                <a:gd name="connsiteX531" fmla="*/ 1752261 w 1907952"/>
                <a:gd name="connsiteY531" fmla="*/ 376090 h 3823430"/>
                <a:gd name="connsiteX532" fmla="*/ 1761805 w 1907952"/>
                <a:gd name="connsiteY532" fmla="*/ 392977 h 3823430"/>
                <a:gd name="connsiteX533" fmla="*/ 1761786 w 1907952"/>
                <a:gd name="connsiteY533" fmla="*/ 393044 h 3823430"/>
                <a:gd name="connsiteX534" fmla="*/ 1747404 w 1907952"/>
                <a:gd name="connsiteY534" fmla="*/ 443051 h 3823430"/>
                <a:gd name="connsiteX535" fmla="*/ 1730516 w 1907952"/>
                <a:gd name="connsiteY535" fmla="*/ 452595 h 3823430"/>
                <a:gd name="connsiteX536" fmla="*/ 1730449 w 1907952"/>
                <a:gd name="connsiteY536" fmla="*/ 452576 h 3823430"/>
                <a:gd name="connsiteX537" fmla="*/ 1696826 w 1907952"/>
                <a:gd name="connsiteY537" fmla="*/ 568971 h 3823430"/>
                <a:gd name="connsiteX538" fmla="*/ 1660345 w 1907952"/>
                <a:gd name="connsiteY538" fmla="*/ 558303 h 3823430"/>
                <a:gd name="connsiteX539" fmla="*/ 1650801 w 1907952"/>
                <a:gd name="connsiteY539" fmla="*/ 541416 h 3823430"/>
                <a:gd name="connsiteX540" fmla="*/ 1650820 w 1907952"/>
                <a:gd name="connsiteY540" fmla="*/ 541349 h 3823430"/>
                <a:gd name="connsiteX541" fmla="*/ 1665298 w 1907952"/>
                <a:gd name="connsiteY541" fmla="*/ 491438 h 3823430"/>
                <a:gd name="connsiteX542" fmla="*/ 1681833 w 1907952"/>
                <a:gd name="connsiteY542" fmla="*/ 481823 h 3823430"/>
                <a:gd name="connsiteX543" fmla="*/ 1682157 w 1907952"/>
                <a:gd name="connsiteY543" fmla="*/ 481913 h 3823430"/>
                <a:gd name="connsiteX544" fmla="*/ 1719114 w 1907952"/>
                <a:gd name="connsiteY544" fmla="*/ 492581 h 3823430"/>
                <a:gd name="connsiteX545" fmla="*/ 1728677 w 1907952"/>
                <a:gd name="connsiteY545" fmla="*/ 509302 h 3823430"/>
                <a:gd name="connsiteX546" fmla="*/ 1728639 w 1907952"/>
                <a:gd name="connsiteY546" fmla="*/ 509440 h 3823430"/>
                <a:gd name="connsiteX547" fmla="*/ 1714161 w 1907952"/>
                <a:gd name="connsiteY547" fmla="*/ 559446 h 3823430"/>
                <a:gd name="connsiteX548" fmla="*/ 1697540 w 1907952"/>
                <a:gd name="connsiteY548" fmla="*/ 569178 h 3823430"/>
                <a:gd name="connsiteX549" fmla="*/ 1696826 w 1907952"/>
                <a:gd name="connsiteY549" fmla="*/ 568971 h 3823430"/>
                <a:gd name="connsiteX550" fmla="*/ 1663107 w 1907952"/>
                <a:gd name="connsiteY550" fmla="*/ 685367 h 3823430"/>
                <a:gd name="connsiteX551" fmla="*/ 1626150 w 1907952"/>
                <a:gd name="connsiteY551" fmla="*/ 674699 h 3823430"/>
                <a:gd name="connsiteX552" fmla="*/ 1616587 w 1907952"/>
                <a:gd name="connsiteY552" fmla="*/ 657978 h 3823430"/>
                <a:gd name="connsiteX553" fmla="*/ 1616625 w 1907952"/>
                <a:gd name="connsiteY553" fmla="*/ 657839 h 3823430"/>
                <a:gd name="connsiteX554" fmla="*/ 1631770 w 1907952"/>
                <a:gd name="connsiteY554" fmla="*/ 607833 h 3823430"/>
                <a:gd name="connsiteX555" fmla="*/ 1648658 w 1907952"/>
                <a:gd name="connsiteY555" fmla="*/ 598289 h 3823430"/>
                <a:gd name="connsiteX556" fmla="*/ 1648724 w 1907952"/>
                <a:gd name="connsiteY556" fmla="*/ 598308 h 3823430"/>
                <a:gd name="connsiteX557" fmla="*/ 1685681 w 1907952"/>
                <a:gd name="connsiteY557" fmla="*/ 608976 h 3823430"/>
                <a:gd name="connsiteX558" fmla="*/ 1695273 w 1907952"/>
                <a:gd name="connsiteY558" fmla="*/ 625678 h 3823430"/>
                <a:gd name="connsiteX559" fmla="*/ 1695206 w 1907952"/>
                <a:gd name="connsiteY559" fmla="*/ 625931 h 3823430"/>
                <a:gd name="connsiteX560" fmla="*/ 1680824 w 1907952"/>
                <a:gd name="connsiteY560" fmla="*/ 675937 h 3823430"/>
                <a:gd name="connsiteX561" fmla="*/ 1664222 w 1907952"/>
                <a:gd name="connsiteY561" fmla="*/ 685708 h 3823430"/>
                <a:gd name="connsiteX562" fmla="*/ 1663107 w 1907952"/>
                <a:gd name="connsiteY562" fmla="*/ 685367 h 3823430"/>
                <a:gd name="connsiteX563" fmla="*/ 1629484 w 1907952"/>
                <a:gd name="connsiteY563" fmla="*/ 802048 h 3823430"/>
                <a:gd name="connsiteX564" fmla="*/ 1592527 w 1907952"/>
                <a:gd name="connsiteY564" fmla="*/ 791380 h 3823430"/>
                <a:gd name="connsiteX565" fmla="*/ 1582983 w 1907952"/>
                <a:gd name="connsiteY565" fmla="*/ 774493 h 3823430"/>
                <a:gd name="connsiteX566" fmla="*/ 1583002 w 1907952"/>
                <a:gd name="connsiteY566" fmla="*/ 774425 h 3823430"/>
                <a:gd name="connsiteX567" fmla="*/ 1597480 w 1907952"/>
                <a:gd name="connsiteY567" fmla="*/ 724514 h 3823430"/>
                <a:gd name="connsiteX568" fmla="*/ 1614196 w 1907952"/>
                <a:gd name="connsiteY568" fmla="*/ 714951 h 3823430"/>
                <a:gd name="connsiteX569" fmla="*/ 1614339 w 1907952"/>
                <a:gd name="connsiteY569" fmla="*/ 714989 h 3823430"/>
                <a:gd name="connsiteX570" fmla="*/ 1651487 w 1907952"/>
                <a:gd name="connsiteY570" fmla="*/ 725848 h 3823430"/>
                <a:gd name="connsiteX571" fmla="*/ 1661050 w 1907952"/>
                <a:gd name="connsiteY571" fmla="*/ 742569 h 3823430"/>
                <a:gd name="connsiteX572" fmla="*/ 1661012 w 1907952"/>
                <a:gd name="connsiteY572" fmla="*/ 742707 h 3823430"/>
                <a:gd name="connsiteX573" fmla="*/ 1646343 w 1907952"/>
                <a:gd name="connsiteY573" fmla="*/ 792523 h 3823430"/>
                <a:gd name="connsiteX574" fmla="*/ 1629627 w 1907952"/>
                <a:gd name="connsiteY574" fmla="*/ 802086 h 3823430"/>
                <a:gd name="connsiteX575" fmla="*/ 1629484 w 1907952"/>
                <a:gd name="connsiteY575" fmla="*/ 802048 h 3823430"/>
                <a:gd name="connsiteX576" fmla="*/ 1595765 w 1907952"/>
                <a:gd name="connsiteY576" fmla="*/ 918253 h 3823430"/>
                <a:gd name="connsiteX577" fmla="*/ 1558904 w 1907952"/>
                <a:gd name="connsiteY577" fmla="*/ 907585 h 3823430"/>
                <a:gd name="connsiteX578" fmla="*/ 1549341 w 1907952"/>
                <a:gd name="connsiteY578" fmla="*/ 890864 h 3823430"/>
                <a:gd name="connsiteX579" fmla="*/ 1549379 w 1907952"/>
                <a:gd name="connsiteY579" fmla="*/ 890726 h 3823430"/>
                <a:gd name="connsiteX580" fmla="*/ 1563761 w 1907952"/>
                <a:gd name="connsiteY580" fmla="*/ 840719 h 3823430"/>
                <a:gd name="connsiteX581" fmla="*/ 1580649 w 1907952"/>
                <a:gd name="connsiteY581" fmla="*/ 831175 h 3823430"/>
                <a:gd name="connsiteX582" fmla="*/ 1580716 w 1907952"/>
                <a:gd name="connsiteY582" fmla="*/ 831194 h 3823430"/>
                <a:gd name="connsiteX583" fmla="*/ 1617673 w 1907952"/>
                <a:gd name="connsiteY583" fmla="*/ 841862 h 3823430"/>
                <a:gd name="connsiteX584" fmla="*/ 1627217 w 1907952"/>
                <a:gd name="connsiteY584" fmla="*/ 858749 h 3823430"/>
                <a:gd name="connsiteX585" fmla="*/ 1627198 w 1907952"/>
                <a:gd name="connsiteY585" fmla="*/ 858817 h 3823430"/>
                <a:gd name="connsiteX586" fmla="*/ 1612720 w 1907952"/>
                <a:gd name="connsiteY586" fmla="*/ 909014 h 3823430"/>
                <a:gd name="connsiteX587" fmla="*/ 1595832 w 1907952"/>
                <a:gd name="connsiteY587" fmla="*/ 918271 h 3823430"/>
                <a:gd name="connsiteX588" fmla="*/ 1595765 w 1907952"/>
                <a:gd name="connsiteY588" fmla="*/ 918253 h 3823430"/>
                <a:gd name="connsiteX589" fmla="*/ 1562142 w 1907952"/>
                <a:gd name="connsiteY589" fmla="*/ 1034744 h 3823430"/>
                <a:gd name="connsiteX590" fmla="*/ 1525185 w 1907952"/>
                <a:gd name="connsiteY590" fmla="*/ 1024076 h 3823430"/>
                <a:gd name="connsiteX591" fmla="*/ 1515641 w 1907952"/>
                <a:gd name="connsiteY591" fmla="*/ 1007189 h 3823430"/>
                <a:gd name="connsiteX592" fmla="*/ 1515660 w 1907952"/>
                <a:gd name="connsiteY592" fmla="*/ 1007121 h 3823430"/>
                <a:gd name="connsiteX593" fmla="*/ 1530138 w 1907952"/>
                <a:gd name="connsiteY593" fmla="*/ 957115 h 3823430"/>
                <a:gd name="connsiteX594" fmla="*/ 1547093 w 1907952"/>
                <a:gd name="connsiteY594" fmla="*/ 947590 h 3823430"/>
                <a:gd name="connsiteX595" fmla="*/ 1584145 w 1907952"/>
                <a:gd name="connsiteY595" fmla="*/ 958544 h 3823430"/>
                <a:gd name="connsiteX596" fmla="*/ 1593708 w 1907952"/>
                <a:gd name="connsiteY596" fmla="*/ 975265 h 3823430"/>
                <a:gd name="connsiteX597" fmla="*/ 1593670 w 1907952"/>
                <a:gd name="connsiteY597" fmla="*/ 975403 h 3823430"/>
                <a:gd name="connsiteX598" fmla="*/ 1579192 w 1907952"/>
                <a:gd name="connsiteY598" fmla="*/ 1025409 h 3823430"/>
                <a:gd name="connsiteX599" fmla="*/ 1562380 w 1907952"/>
                <a:gd name="connsiteY599" fmla="*/ 1034813 h 3823430"/>
                <a:gd name="connsiteX600" fmla="*/ 1562142 w 1907952"/>
                <a:gd name="connsiteY600" fmla="*/ 1034744 h 3823430"/>
                <a:gd name="connsiteX601" fmla="*/ 1528519 w 1907952"/>
                <a:gd name="connsiteY601" fmla="*/ 1151139 h 3823430"/>
                <a:gd name="connsiteX602" fmla="*/ 1491562 w 1907952"/>
                <a:gd name="connsiteY602" fmla="*/ 1140471 h 3823430"/>
                <a:gd name="connsiteX603" fmla="*/ 1481999 w 1907952"/>
                <a:gd name="connsiteY603" fmla="*/ 1123750 h 3823430"/>
                <a:gd name="connsiteX604" fmla="*/ 1482037 w 1907952"/>
                <a:gd name="connsiteY604" fmla="*/ 1123612 h 3823430"/>
                <a:gd name="connsiteX605" fmla="*/ 1496515 w 1907952"/>
                <a:gd name="connsiteY605" fmla="*/ 1073606 h 3823430"/>
                <a:gd name="connsiteX606" fmla="*/ 1513050 w 1907952"/>
                <a:gd name="connsiteY606" fmla="*/ 1063991 h 3823430"/>
                <a:gd name="connsiteX607" fmla="*/ 1513374 w 1907952"/>
                <a:gd name="connsiteY607" fmla="*/ 1064081 h 3823430"/>
                <a:gd name="connsiteX608" fmla="*/ 1550331 w 1907952"/>
                <a:gd name="connsiteY608" fmla="*/ 1074749 h 3823430"/>
                <a:gd name="connsiteX609" fmla="*/ 1559875 w 1907952"/>
                <a:gd name="connsiteY609" fmla="*/ 1091636 h 3823430"/>
                <a:gd name="connsiteX610" fmla="*/ 1559856 w 1907952"/>
                <a:gd name="connsiteY610" fmla="*/ 1091703 h 3823430"/>
                <a:gd name="connsiteX611" fmla="*/ 1545378 w 1907952"/>
                <a:gd name="connsiteY611" fmla="*/ 1141614 h 3823430"/>
                <a:gd name="connsiteX612" fmla="*/ 1528652 w 1907952"/>
                <a:gd name="connsiteY612" fmla="*/ 1151177 h 3823430"/>
                <a:gd name="connsiteX613" fmla="*/ 1528519 w 1907952"/>
                <a:gd name="connsiteY613" fmla="*/ 1151139 h 3823430"/>
                <a:gd name="connsiteX614" fmla="*/ 1494800 w 1907952"/>
                <a:gd name="connsiteY614" fmla="*/ 1267630 h 3823430"/>
                <a:gd name="connsiteX615" fmla="*/ 1457843 w 1907952"/>
                <a:gd name="connsiteY615" fmla="*/ 1256962 h 3823430"/>
                <a:gd name="connsiteX616" fmla="*/ 1448299 w 1907952"/>
                <a:gd name="connsiteY616" fmla="*/ 1240075 h 3823430"/>
                <a:gd name="connsiteX617" fmla="*/ 1448318 w 1907952"/>
                <a:gd name="connsiteY617" fmla="*/ 1240008 h 3823430"/>
                <a:gd name="connsiteX618" fmla="*/ 1462797 w 1907952"/>
                <a:gd name="connsiteY618" fmla="*/ 1190001 h 3823430"/>
                <a:gd name="connsiteX619" fmla="*/ 1479751 w 1907952"/>
                <a:gd name="connsiteY619" fmla="*/ 1180476 h 3823430"/>
                <a:gd name="connsiteX620" fmla="*/ 1516613 w 1907952"/>
                <a:gd name="connsiteY620" fmla="*/ 1191239 h 3823430"/>
                <a:gd name="connsiteX621" fmla="*/ 1526223 w 1907952"/>
                <a:gd name="connsiteY621" fmla="*/ 1207775 h 3823430"/>
                <a:gd name="connsiteX622" fmla="*/ 1526138 w 1907952"/>
                <a:gd name="connsiteY622" fmla="*/ 1208099 h 3823430"/>
                <a:gd name="connsiteX623" fmla="*/ 1511755 w 1907952"/>
                <a:gd name="connsiteY623" fmla="*/ 1258295 h 3823430"/>
                <a:gd name="connsiteX624" fmla="*/ 1494800 w 1907952"/>
                <a:gd name="connsiteY624" fmla="*/ 1267630 h 3823430"/>
                <a:gd name="connsiteX625" fmla="*/ 1461177 w 1907952"/>
                <a:gd name="connsiteY625" fmla="*/ 1384025 h 3823430"/>
                <a:gd name="connsiteX626" fmla="*/ 1424220 w 1907952"/>
                <a:gd name="connsiteY626" fmla="*/ 1373548 h 3823430"/>
                <a:gd name="connsiteX627" fmla="*/ 1414657 w 1907952"/>
                <a:gd name="connsiteY627" fmla="*/ 1356832 h 3823430"/>
                <a:gd name="connsiteX628" fmla="*/ 1414695 w 1907952"/>
                <a:gd name="connsiteY628" fmla="*/ 1356689 h 3823430"/>
                <a:gd name="connsiteX629" fmla="*/ 1429173 w 1907952"/>
                <a:gd name="connsiteY629" fmla="*/ 1306683 h 3823430"/>
                <a:gd name="connsiteX630" fmla="*/ 1445899 w 1907952"/>
                <a:gd name="connsiteY630" fmla="*/ 1297119 h 3823430"/>
                <a:gd name="connsiteX631" fmla="*/ 1446032 w 1907952"/>
                <a:gd name="connsiteY631" fmla="*/ 1297158 h 3823430"/>
                <a:gd name="connsiteX632" fmla="*/ 1482989 w 1907952"/>
                <a:gd name="connsiteY632" fmla="*/ 1307825 h 3823430"/>
                <a:gd name="connsiteX633" fmla="*/ 1492533 w 1907952"/>
                <a:gd name="connsiteY633" fmla="*/ 1324713 h 3823430"/>
                <a:gd name="connsiteX634" fmla="*/ 1492514 w 1907952"/>
                <a:gd name="connsiteY634" fmla="*/ 1324780 h 3823430"/>
                <a:gd name="connsiteX635" fmla="*/ 1478036 w 1907952"/>
                <a:gd name="connsiteY635" fmla="*/ 1374691 h 3823430"/>
                <a:gd name="connsiteX636" fmla="*/ 1461187 w 1907952"/>
                <a:gd name="connsiteY636" fmla="*/ 1384025 h 3823430"/>
                <a:gd name="connsiteX637" fmla="*/ 1461177 w 1907952"/>
                <a:gd name="connsiteY637" fmla="*/ 1384025 h 3823430"/>
                <a:gd name="connsiteX638" fmla="*/ 1427459 w 1907952"/>
                <a:gd name="connsiteY638" fmla="*/ 1500516 h 3823430"/>
                <a:gd name="connsiteX639" fmla="*/ 1390597 w 1907952"/>
                <a:gd name="connsiteY639" fmla="*/ 1489848 h 3823430"/>
                <a:gd name="connsiteX640" fmla="*/ 1381053 w 1907952"/>
                <a:gd name="connsiteY640" fmla="*/ 1472960 h 3823430"/>
                <a:gd name="connsiteX641" fmla="*/ 1381072 w 1907952"/>
                <a:gd name="connsiteY641" fmla="*/ 1472894 h 3823430"/>
                <a:gd name="connsiteX642" fmla="*/ 1395455 w 1907952"/>
                <a:gd name="connsiteY642" fmla="*/ 1422887 h 3823430"/>
                <a:gd name="connsiteX643" fmla="*/ 1412343 w 1907952"/>
                <a:gd name="connsiteY643" fmla="*/ 1413343 h 3823430"/>
                <a:gd name="connsiteX644" fmla="*/ 1412409 w 1907952"/>
                <a:gd name="connsiteY644" fmla="*/ 1413362 h 3823430"/>
                <a:gd name="connsiteX645" fmla="*/ 1449366 w 1907952"/>
                <a:gd name="connsiteY645" fmla="*/ 1424031 h 3823430"/>
                <a:gd name="connsiteX646" fmla="*/ 1458891 w 1907952"/>
                <a:gd name="connsiteY646" fmla="*/ 1440985 h 3823430"/>
                <a:gd name="connsiteX647" fmla="*/ 1444413 w 1907952"/>
                <a:gd name="connsiteY647" fmla="*/ 1490991 h 3823430"/>
                <a:gd name="connsiteX648" fmla="*/ 1427525 w 1907952"/>
                <a:gd name="connsiteY648" fmla="*/ 1500535 h 3823430"/>
                <a:gd name="connsiteX649" fmla="*/ 1427459 w 1907952"/>
                <a:gd name="connsiteY649" fmla="*/ 1500516 h 3823430"/>
                <a:gd name="connsiteX650" fmla="*/ 1393645 w 1907952"/>
                <a:gd name="connsiteY650" fmla="*/ 1616912 h 3823430"/>
                <a:gd name="connsiteX651" fmla="*/ 1356688 w 1907952"/>
                <a:gd name="connsiteY651" fmla="*/ 1606244 h 3823430"/>
                <a:gd name="connsiteX652" fmla="*/ 1347125 w 1907952"/>
                <a:gd name="connsiteY652" fmla="*/ 1589527 h 3823430"/>
                <a:gd name="connsiteX653" fmla="*/ 1347163 w 1907952"/>
                <a:gd name="connsiteY653" fmla="*/ 1589385 h 3823430"/>
                <a:gd name="connsiteX654" fmla="*/ 1361641 w 1907952"/>
                <a:gd name="connsiteY654" fmla="*/ 1539378 h 3823430"/>
                <a:gd name="connsiteX655" fmla="*/ 1378348 w 1907952"/>
                <a:gd name="connsiteY655" fmla="*/ 1529787 h 3823430"/>
                <a:gd name="connsiteX656" fmla="*/ 1378596 w 1907952"/>
                <a:gd name="connsiteY656" fmla="*/ 1529853 h 3823430"/>
                <a:gd name="connsiteX657" fmla="*/ 1415457 w 1907952"/>
                <a:gd name="connsiteY657" fmla="*/ 1540521 h 3823430"/>
                <a:gd name="connsiteX658" fmla="*/ 1425020 w 1907952"/>
                <a:gd name="connsiteY658" fmla="*/ 1557238 h 3823430"/>
                <a:gd name="connsiteX659" fmla="*/ 1424982 w 1907952"/>
                <a:gd name="connsiteY659" fmla="*/ 1557381 h 3823430"/>
                <a:gd name="connsiteX660" fmla="*/ 1410504 w 1907952"/>
                <a:gd name="connsiteY660" fmla="*/ 1607387 h 3823430"/>
                <a:gd name="connsiteX661" fmla="*/ 1393969 w 1907952"/>
                <a:gd name="connsiteY661" fmla="*/ 1616998 h 3823430"/>
                <a:gd name="connsiteX662" fmla="*/ 1393645 w 1907952"/>
                <a:gd name="connsiteY662" fmla="*/ 1616912 h 3823430"/>
                <a:gd name="connsiteX663" fmla="*/ 1359926 w 1907952"/>
                <a:gd name="connsiteY663" fmla="*/ 1733402 h 3823430"/>
                <a:gd name="connsiteX664" fmla="*/ 1323065 w 1907952"/>
                <a:gd name="connsiteY664" fmla="*/ 1722735 h 3823430"/>
                <a:gd name="connsiteX665" fmla="*/ 1313521 w 1907952"/>
                <a:gd name="connsiteY665" fmla="*/ 1705847 h 3823430"/>
                <a:gd name="connsiteX666" fmla="*/ 1313540 w 1907952"/>
                <a:gd name="connsiteY666" fmla="*/ 1705780 h 3823430"/>
                <a:gd name="connsiteX667" fmla="*/ 1328018 w 1907952"/>
                <a:gd name="connsiteY667" fmla="*/ 1655774 h 3823430"/>
                <a:gd name="connsiteX668" fmla="*/ 1344734 w 1907952"/>
                <a:gd name="connsiteY668" fmla="*/ 1646211 h 3823430"/>
                <a:gd name="connsiteX669" fmla="*/ 1344877 w 1907952"/>
                <a:gd name="connsiteY669" fmla="*/ 1646249 h 3823430"/>
                <a:gd name="connsiteX670" fmla="*/ 1381834 w 1907952"/>
                <a:gd name="connsiteY670" fmla="*/ 1656917 h 3823430"/>
                <a:gd name="connsiteX671" fmla="*/ 1391378 w 1907952"/>
                <a:gd name="connsiteY671" fmla="*/ 1673805 h 3823430"/>
                <a:gd name="connsiteX672" fmla="*/ 1391359 w 1907952"/>
                <a:gd name="connsiteY672" fmla="*/ 1673871 h 3823430"/>
                <a:gd name="connsiteX673" fmla="*/ 1376881 w 1907952"/>
                <a:gd name="connsiteY673" fmla="*/ 1723877 h 3823430"/>
                <a:gd name="connsiteX674" fmla="*/ 1360117 w 1907952"/>
                <a:gd name="connsiteY674" fmla="*/ 1733402 h 3823430"/>
                <a:gd name="connsiteX675" fmla="*/ 1326970 w 1907952"/>
                <a:gd name="connsiteY675" fmla="*/ 1849798 h 3823430"/>
                <a:gd name="connsiteX676" fmla="*/ 1290013 w 1907952"/>
                <a:gd name="connsiteY676" fmla="*/ 1839130 h 3823430"/>
                <a:gd name="connsiteX677" fmla="*/ 1280469 w 1907952"/>
                <a:gd name="connsiteY677" fmla="*/ 1822242 h 3823430"/>
                <a:gd name="connsiteX678" fmla="*/ 1280488 w 1907952"/>
                <a:gd name="connsiteY678" fmla="*/ 1822176 h 3823430"/>
                <a:gd name="connsiteX679" fmla="*/ 1294966 w 1907952"/>
                <a:gd name="connsiteY679" fmla="*/ 1772264 h 3823430"/>
                <a:gd name="connsiteX680" fmla="*/ 1311673 w 1907952"/>
                <a:gd name="connsiteY680" fmla="*/ 1762673 h 3823430"/>
                <a:gd name="connsiteX681" fmla="*/ 1311921 w 1907952"/>
                <a:gd name="connsiteY681" fmla="*/ 1762739 h 3823430"/>
                <a:gd name="connsiteX682" fmla="*/ 1348782 w 1907952"/>
                <a:gd name="connsiteY682" fmla="*/ 1773407 h 3823430"/>
                <a:gd name="connsiteX683" fmla="*/ 1358345 w 1907952"/>
                <a:gd name="connsiteY683" fmla="*/ 1790124 h 3823430"/>
                <a:gd name="connsiteX684" fmla="*/ 1358307 w 1907952"/>
                <a:gd name="connsiteY684" fmla="*/ 1790267 h 3823430"/>
                <a:gd name="connsiteX685" fmla="*/ 1343448 w 1907952"/>
                <a:gd name="connsiteY685" fmla="*/ 1840273 h 3823430"/>
                <a:gd name="connsiteX686" fmla="*/ 1326970 w 1907952"/>
                <a:gd name="connsiteY686" fmla="*/ 1849798 h 3823430"/>
                <a:gd name="connsiteX687" fmla="*/ 1293347 w 1907952"/>
                <a:gd name="connsiteY687" fmla="*/ 1966289 h 3823430"/>
                <a:gd name="connsiteX688" fmla="*/ 1256390 w 1907952"/>
                <a:gd name="connsiteY688" fmla="*/ 1955526 h 3823430"/>
                <a:gd name="connsiteX689" fmla="*/ 1246779 w 1907952"/>
                <a:gd name="connsiteY689" fmla="*/ 1938990 h 3823430"/>
                <a:gd name="connsiteX690" fmla="*/ 1246865 w 1907952"/>
                <a:gd name="connsiteY690" fmla="*/ 1938666 h 3823430"/>
                <a:gd name="connsiteX691" fmla="*/ 1261343 w 1907952"/>
                <a:gd name="connsiteY691" fmla="*/ 1888660 h 3823430"/>
                <a:gd name="connsiteX692" fmla="*/ 1278059 w 1907952"/>
                <a:gd name="connsiteY692" fmla="*/ 1879097 h 3823430"/>
                <a:gd name="connsiteX693" fmla="*/ 1278202 w 1907952"/>
                <a:gd name="connsiteY693" fmla="*/ 1879135 h 3823430"/>
                <a:gd name="connsiteX694" fmla="*/ 1315159 w 1907952"/>
                <a:gd name="connsiteY694" fmla="*/ 1889803 h 3823430"/>
                <a:gd name="connsiteX695" fmla="*/ 1324703 w 1907952"/>
                <a:gd name="connsiteY695" fmla="*/ 1906691 h 3823430"/>
                <a:gd name="connsiteX696" fmla="*/ 1324684 w 1907952"/>
                <a:gd name="connsiteY696" fmla="*/ 1906757 h 3823430"/>
                <a:gd name="connsiteX697" fmla="*/ 1310206 w 1907952"/>
                <a:gd name="connsiteY697" fmla="*/ 1956764 h 3823430"/>
                <a:gd name="connsiteX698" fmla="*/ 1293394 w 1907952"/>
                <a:gd name="connsiteY698" fmla="*/ 1966441 h 3823430"/>
                <a:gd name="connsiteX699" fmla="*/ 1292871 w 1907952"/>
                <a:gd name="connsiteY699" fmla="*/ 1966289 h 3823430"/>
                <a:gd name="connsiteX700" fmla="*/ 1259628 w 1907952"/>
                <a:gd name="connsiteY700" fmla="*/ 2082684 h 3823430"/>
                <a:gd name="connsiteX701" fmla="*/ 1222195 w 1907952"/>
                <a:gd name="connsiteY701" fmla="*/ 2072016 h 3823430"/>
                <a:gd name="connsiteX702" fmla="*/ 1212651 w 1907952"/>
                <a:gd name="connsiteY702" fmla="*/ 2055128 h 3823430"/>
                <a:gd name="connsiteX703" fmla="*/ 1212670 w 1907952"/>
                <a:gd name="connsiteY703" fmla="*/ 2055062 h 3823430"/>
                <a:gd name="connsiteX704" fmla="*/ 1227053 w 1907952"/>
                <a:gd name="connsiteY704" fmla="*/ 2005151 h 3823430"/>
                <a:gd name="connsiteX705" fmla="*/ 1243760 w 1907952"/>
                <a:gd name="connsiteY705" fmla="*/ 1995559 h 3823430"/>
                <a:gd name="connsiteX706" fmla="*/ 1244007 w 1907952"/>
                <a:gd name="connsiteY706" fmla="*/ 1995626 h 3823430"/>
                <a:gd name="connsiteX707" fmla="*/ 1280964 w 1907952"/>
                <a:gd name="connsiteY707" fmla="*/ 2006294 h 3823430"/>
                <a:gd name="connsiteX708" fmla="*/ 1290489 w 1907952"/>
                <a:gd name="connsiteY708" fmla="*/ 2023153 h 3823430"/>
                <a:gd name="connsiteX709" fmla="*/ 1276011 w 1907952"/>
                <a:gd name="connsiteY709" fmla="*/ 2073159 h 3823430"/>
                <a:gd name="connsiteX710" fmla="*/ 1259295 w 1907952"/>
                <a:gd name="connsiteY710" fmla="*/ 2082722 h 3823430"/>
                <a:gd name="connsiteX711" fmla="*/ 1259152 w 1907952"/>
                <a:gd name="connsiteY711" fmla="*/ 2082684 h 3823430"/>
                <a:gd name="connsiteX712" fmla="*/ 1226005 w 1907952"/>
                <a:gd name="connsiteY712" fmla="*/ 2199080 h 3823430"/>
                <a:gd name="connsiteX713" fmla="*/ 1189048 w 1907952"/>
                <a:gd name="connsiteY713" fmla="*/ 2188412 h 3823430"/>
                <a:gd name="connsiteX714" fmla="*/ 1179485 w 1907952"/>
                <a:gd name="connsiteY714" fmla="*/ 2171695 h 3823430"/>
                <a:gd name="connsiteX715" fmla="*/ 1179523 w 1907952"/>
                <a:gd name="connsiteY715" fmla="*/ 2171553 h 3823430"/>
                <a:gd name="connsiteX716" fmla="*/ 1194001 w 1907952"/>
                <a:gd name="connsiteY716" fmla="*/ 2121546 h 3823430"/>
                <a:gd name="connsiteX717" fmla="*/ 1210727 w 1907952"/>
                <a:gd name="connsiteY717" fmla="*/ 2111983 h 3823430"/>
                <a:gd name="connsiteX718" fmla="*/ 1210860 w 1907952"/>
                <a:gd name="connsiteY718" fmla="*/ 2112021 h 3823430"/>
                <a:gd name="connsiteX719" fmla="*/ 1247817 w 1907952"/>
                <a:gd name="connsiteY719" fmla="*/ 2122689 h 3823430"/>
                <a:gd name="connsiteX720" fmla="*/ 1257361 w 1907952"/>
                <a:gd name="connsiteY720" fmla="*/ 2139577 h 3823430"/>
                <a:gd name="connsiteX721" fmla="*/ 1257342 w 1907952"/>
                <a:gd name="connsiteY721" fmla="*/ 2139644 h 3823430"/>
                <a:gd name="connsiteX722" fmla="*/ 1242864 w 1907952"/>
                <a:gd name="connsiteY722" fmla="*/ 2189650 h 3823430"/>
                <a:gd name="connsiteX723" fmla="*/ 1226367 w 1907952"/>
                <a:gd name="connsiteY723" fmla="*/ 2199327 h 3823430"/>
                <a:gd name="connsiteX724" fmla="*/ 1225529 w 1907952"/>
                <a:gd name="connsiteY724" fmla="*/ 2199080 h 3823430"/>
                <a:gd name="connsiteX725" fmla="*/ 1192286 w 1907952"/>
                <a:gd name="connsiteY725" fmla="*/ 2315570 h 3823430"/>
                <a:gd name="connsiteX726" fmla="*/ 1155425 w 1907952"/>
                <a:gd name="connsiteY726" fmla="*/ 2304903 h 3823430"/>
                <a:gd name="connsiteX727" fmla="*/ 1145881 w 1907952"/>
                <a:gd name="connsiteY727" fmla="*/ 2288015 h 3823430"/>
                <a:gd name="connsiteX728" fmla="*/ 1145900 w 1907952"/>
                <a:gd name="connsiteY728" fmla="*/ 2287948 h 3823430"/>
                <a:gd name="connsiteX729" fmla="*/ 1160378 w 1907952"/>
                <a:gd name="connsiteY729" fmla="*/ 2237942 h 3823430"/>
                <a:gd name="connsiteX730" fmla="*/ 1176913 w 1907952"/>
                <a:gd name="connsiteY730" fmla="*/ 2228331 h 3823430"/>
                <a:gd name="connsiteX731" fmla="*/ 1177237 w 1907952"/>
                <a:gd name="connsiteY731" fmla="*/ 2228417 h 3823430"/>
                <a:gd name="connsiteX732" fmla="*/ 1214194 w 1907952"/>
                <a:gd name="connsiteY732" fmla="*/ 2239085 h 3823430"/>
                <a:gd name="connsiteX733" fmla="*/ 1223757 w 1907952"/>
                <a:gd name="connsiteY733" fmla="*/ 2255801 h 3823430"/>
                <a:gd name="connsiteX734" fmla="*/ 1223719 w 1907952"/>
                <a:gd name="connsiteY734" fmla="*/ 2255944 h 3823430"/>
                <a:gd name="connsiteX735" fmla="*/ 1209241 w 1907952"/>
                <a:gd name="connsiteY735" fmla="*/ 2305950 h 3823430"/>
                <a:gd name="connsiteX736" fmla="*/ 1192515 w 1907952"/>
                <a:gd name="connsiteY736" fmla="*/ 2315771 h 3823430"/>
                <a:gd name="connsiteX737" fmla="*/ 1191810 w 1907952"/>
                <a:gd name="connsiteY737" fmla="*/ 2315570 h 3823430"/>
                <a:gd name="connsiteX738" fmla="*/ 1158663 w 1907952"/>
                <a:gd name="connsiteY738" fmla="*/ 2431966 h 3823430"/>
                <a:gd name="connsiteX739" fmla="*/ 1121230 w 1907952"/>
                <a:gd name="connsiteY739" fmla="*/ 2421298 h 3823430"/>
                <a:gd name="connsiteX740" fmla="*/ 1111705 w 1907952"/>
                <a:gd name="connsiteY740" fmla="*/ 2404439 h 3823430"/>
                <a:gd name="connsiteX741" fmla="*/ 1126183 w 1907952"/>
                <a:gd name="connsiteY741" fmla="*/ 2354433 h 3823430"/>
                <a:gd name="connsiteX742" fmla="*/ 1142890 w 1907952"/>
                <a:gd name="connsiteY742" fmla="*/ 2344841 h 3823430"/>
                <a:gd name="connsiteX743" fmla="*/ 1143138 w 1907952"/>
                <a:gd name="connsiteY743" fmla="*/ 2344908 h 3823430"/>
                <a:gd name="connsiteX744" fmla="*/ 1179999 w 1907952"/>
                <a:gd name="connsiteY744" fmla="*/ 2355576 h 3823430"/>
                <a:gd name="connsiteX745" fmla="*/ 1189543 w 1907952"/>
                <a:gd name="connsiteY745" fmla="*/ 2372463 h 3823430"/>
                <a:gd name="connsiteX746" fmla="*/ 1189524 w 1907952"/>
                <a:gd name="connsiteY746" fmla="*/ 2372530 h 3823430"/>
                <a:gd name="connsiteX747" fmla="*/ 1175141 w 1907952"/>
                <a:gd name="connsiteY747" fmla="*/ 2422441 h 3823430"/>
                <a:gd name="connsiteX748" fmla="*/ 1158253 w 1907952"/>
                <a:gd name="connsiteY748" fmla="*/ 2431985 h 3823430"/>
                <a:gd name="connsiteX749" fmla="*/ 1158187 w 1907952"/>
                <a:gd name="connsiteY749" fmla="*/ 2431966 h 3823430"/>
                <a:gd name="connsiteX750" fmla="*/ 1125040 w 1907952"/>
                <a:gd name="connsiteY750" fmla="*/ 2548457 h 3823430"/>
                <a:gd name="connsiteX751" fmla="*/ 1088083 w 1907952"/>
                <a:gd name="connsiteY751" fmla="*/ 2537789 h 3823430"/>
                <a:gd name="connsiteX752" fmla="*/ 1078539 w 1907952"/>
                <a:gd name="connsiteY752" fmla="*/ 2520901 h 3823430"/>
                <a:gd name="connsiteX753" fmla="*/ 1078558 w 1907952"/>
                <a:gd name="connsiteY753" fmla="*/ 2520834 h 3823430"/>
                <a:gd name="connsiteX754" fmla="*/ 1093036 w 1907952"/>
                <a:gd name="connsiteY754" fmla="*/ 2470828 h 3823430"/>
                <a:gd name="connsiteX755" fmla="*/ 1109895 w 1907952"/>
                <a:gd name="connsiteY755" fmla="*/ 2461303 h 3823430"/>
                <a:gd name="connsiteX756" fmla="*/ 1146852 w 1907952"/>
                <a:gd name="connsiteY756" fmla="*/ 2472066 h 3823430"/>
                <a:gd name="connsiteX757" fmla="*/ 1156463 w 1907952"/>
                <a:gd name="connsiteY757" fmla="*/ 2488602 h 3823430"/>
                <a:gd name="connsiteX758" fmla="*/ 1156377 w 1907952"/>
                <a:gd name="connsiteY758" fmla="*/ 2488926 h 3823430"/>
                <a:gd name="connsiteX759" fmla="*/ 1141899 w 1907952"/>
                <a:gd name="connsiteY759" fmla="*/ 2538932 h 3823430"/>
                <a:gd name="connsiteX760" fmla="*/ 1125278 w 1907952"/>
                <a:gd name="connsiteY760" fmla="*/ 2548666 h 3823430"/>
                <a:gd name="connsiteX761" fmla="*/ 1124564 w 1907952"/>
                <a:gd name="connsiteY761" fmla="*/ 2548457 h 3823430"/>
                <a:gd name="connsiteX762" fmla="*/ 1091322 w 1907952"/>
                <a:gd name="connsiteY762" fmla="*/ 2664852 h 3823430"/>
                <a:gd name="connsiteX763" fmla="*/ 1054364 w 1907952"/>
                <a:gd name="connsiteY763" fmla="*/ 2654184 h 3823430"/>
                <a:gd name="connsiteX764" fmla="*/ 1044754 w 1907952"/>
                <a:gd name="connsiteY764" fmla="*/ 2637649 h 3823430"/>
                <a:gd name="connsiteX765" fmla="*/ 1044839 w 1907952"/>
                <a:gd name="connsiteY765" fmla="*/ 2637325 h 3823430"/>
                <a:gd name="connsiteX766" fmla="*/ 1059222 w 1907952"/>
                <a:gd name="connsiteY766" fmla="*/ 2587319 h 3823430"/>
                <a:gd name="connsiteX767" fmla="*/ 1075929 w 1907952"/>
                <a:gd name="connsiteY767" fmla="*/ 2577727 h 3823430"/>
                <a:gd name="connsiteX768" fmla="*/ 1076177 w 1907952"/>
                <a:gd name="connsiteY768" fmla="*/ 2577794 h 3823430"/>
                <a:gd name="connsiteX769" fmla="*/ 1113134 w 1907952"/>
                <a:gd name="connsiteY769" fmla="*/ 2588462 h 3823430"/>
                <a:gd name="connsiteX770" fmla="*/ 1122725 w 1907952"/>
                <a:gd name="connsiteY770" fmla="*/ 2605169 h 3823430"/>
                <a:gd name="connsiteX771" fmla="*/ 1122659 w 1907952"/>
                <a:gd name="connsiteY771" fmla="*/ 2605416 h 3823430"/>
                <a:gd name="connsiteX772" fmla="*/ 1107895 w 1907952"/>
                <a:gd name="connsiteY772" fmla="*/ 2655518 h 3823430"/>
                <a:gd name="connsiteX773" fmla="*/ 1091083 w 1907952"/>
                <a:gd name="connsiteY773" fmla="*/ 2664919 h 3823430"/>
                <a:gd name="connsiteX774" fmla="*/ 1090845 w 1907952"/>
                <a:gd name="connsiteY774" fmla="*/ 2664852 h 3823430"/>
                <a:gd name="connsiteX775" fmla="*/ 1057698 w 1907952"/>
                <a:gd name="connsiteY775" fmla="*/ 2781343 h 3823430"/>
                <a:gd name="connsiteX776" fmla="*/ 1020741 w 1907952"/>
                <a:gd name="connsiteY776" fmla="*/ 2770675 h 3823430"/>
                <a:gd name="connsiteX777" fmla="*/ 1011197 w 1907952"/>
                <a:gd name="connsiteY777" fmla="*/ 2753787 h 3823430"/>
                <a:gd name="connsiteX778" fmla="*/ 1011216 w 1907952"/>
                <a:gd name="connsiteY778" fmla="*/ 2753720 h 3823430"/>
                <a:gd name="connsiteX779" fmla="*/ 1025694 w 1907952"/>
                <a:gd name="connsiteY779" fmla="*/ 2703714 h 3823430"/>
                <a:gd name="connsiteX780" fmla="*/ 1042411 w 1907952"/>
                <a:gd name="connsiteY780" fmla="*/ 2694151 h 3823430"/>
                <a:gd name="connsiteX781" fmla="*/ 1042554 w 1907952"/>
                <a:gd name="connsiteY781" fmla="*/ 2694189 h 3823430"/>
                <a:gd name="connsiteX782" fmla="*/ 1079510 w 1907952"/>
                <a:gd name="connsiteY782" fmla="*/ 2704857 h 3823430"/>
                <a:gd name="connsiteX783" fmla="*/ 1089054 w 1907952"/>
                <a:gd name="connsiteY783" fmla="*/ 2721745 h 3823430"/>
                <a:gd name="connsiteX784" fmla="*/ 1089035 w 1907952"/>
                <a:gd name="connsiteY784" fmla="*/ 2721812 h 3823430"/>
                <a:gd name="connsiteX785" fmla="*/ 1074557 w 1907952"/>
                <a:gd name="connsiteY785" fmla="*/ 2771818 h 3823430"/>
                <a:gd name="connsiteX786" fmla="*/ 1057936 w 1907952"/>
                <a:gd name="connsiteY786" fmla="*/ 2781553 h 3823430"/>
                <a:gd name="connsiteX787" fmla="*/ 1057222 w 1907952"/>
                <a:gd name="connsiteY787" fmla="*/ 2781343 h 3823430"/>
                <a:gd name="connsiteX788" fmla="*/ 1023504 w 1907952"/>
                <a:gd name="connsiteY788" fmla="*/ 2897548 h 3823430"/>
                <a:gd name="connsiteX789" fmla="*/ 986642 w 1907952"/>
                <a:gd name="connsiteY789" fmla="*/ 2886880 h 3823430"/>
                <a:gd name="connsiteX790" fmla="*/ 977078 w 1907952"/>
                <a:gd name="connsiteY790" fmla="*/ 2870164 h 3823430"/>
                <a:gd name="connsiteX791" fmla="*/ 977117 w 1907952"/>
                <a:gd name="connsiteY791" fmla="*/ 2870021 h 3823430"/>
                <a:gd name="connsiteX792" fmla="*/ 991499 w 1907952"/>
                <a:gd name="connsiteY792" fmla="*/ 2820014 h 3823430"/>
                <a:gd name="connsiteX793" fmla="*/ 1008387 w 1907952"/>
                <a:gd name="connsiteY793" fmla="*/ 2810471 h 3823430"/>
                <a:gd name="connsiteX794" fmla="*/ 1008454 w 1907952"/>
                <a:gd name="connsiteY794" fmla="*/ 2810489 h 3823430"/>
                <a:gd name="connsiteX795" fmla="*/ 1045411 w 1907952"/>
                <a:gd name="connsiteY795" fmla="*/ 2821158 h 3823430"/>
                <a:gd name="connsiteX796" fmla="*/ 1054974 w 1907952"/>
                <a:gd name="connsiteY796" fmla="*/ 2837883 h 3823430"/>
                <a:gd name="connsiteX797" fmla="*/ 1054936 w 1907952"/>
                <a:gd name="connsiteY797" fmla="*/ 2838017 h 3823430"/>
                <a:gd name="connsiteX798" fmla="*/ 1040458 w 1907952"/>
                <a:gd name="connsiteY798" fmla="*/ 2888023 h 3823430"/>
                <a:gd name="connsiteX799" fmla="*/ 1023751 w 1907952"/>
                <a:gd name="connsiteY799" fmla="*/ 2897615 h 3823430"/>
                <a:gd name="connsiteX800" fmla="*/ 1023504 w 1907952"/>
                <a:gd name="connsiteY800" fmla="*/ 2897548 h 3823430"/>
                <a:gd name="connsiteX801" fmla="*/ 989880 w 1907952"/>
                <a:gd name="connsiteY801" fmla="*/ 3014039 h 3823430"/>
                <a:gd name="connsiteX802" fmla="*/ 952923 w 1907952"/>
                <a:gd name="connsiteY802" fmla="*/ 3003371 h 3823430"/>
                <a:gd name="connsiteX803" fmla="*/ 943398 w 1907952"/>
                <a:gd name="connsiteY803" fmla="*/ 2986416 h 3823430"/>
                <a:gd name="connsiteX804" fmla="*/ 957876 w 1907952"/>
                <a:gd name="connsiteY804" fmla="*/ 2936410 h 3823430"/>
                <a:gd name="connsiteX805" fmla="*/ 974764 w 1907952"/>
                <a:gd name="connsiteY805" fmla="*/ 2926866 h 3823430"/>
                <a:gd name="connsiteX806" fmla="*/ 974831 w 1907952"/>
                <a:gd name="connsiteY806" fmla="*/ 2926885 h 3823430"/>
                <a:gd name="connsiteX807" fmla="*/ 1011692 w 1907952"/>
                <a:gd name="connsiteY807" fmla="*/ 2937553 h 3823430"/>
                <a:gd name="connsiteX808" fmla="*/ 1021237 w 1907952"/>
                <a:gd name="connsiteY808" fmla="*/ 2954441 h 3823430"/>
                <a:gd name="connsiteX809" fmla="*/ 1021217 w 1907952"/>
                <a:gd name="connsiteY809" fmla="*/ 2954508 h 3823430"/>
                <a:gd name="connsiteX810" fmla="*/ 1006835 w 1907952"/>
                <a:gd name="connsiteY810" fmla="*/ 3004514 h 3823430"/>
                <a:gd name="connsiteX811" fmla="*/ 990080 w 1907952"/>
                <a:gd name="connsiteY811" fmla="*/ 3014287 h 3823430"/>
                <a:gd name="connsiteX812" fmla="*/ 989880 w 1907952"/>
                <a:gd name="connsiteY812" fmla="*/ 3014229 h 3823430"/>
                <a:gd name="connsiteX813" fmla="*/ 956257 w 1907952"/>
                <a:gd name="connsiteY813" fmla="*/ 3130434 h 3823430"/>
                <a:gd name="connsiteX814" fmla="*/ 919300 w 1907952"/>
                <a:gd name="connsiteY814" fmla="*/ 3119766 h 3823430"/>
                <a:gd name="connsiteX815" fmla="*/ 909756 w 1907952"/>
                <a:gd name="connsiteY815" fmla="*/ 3102879 h 3823430"/>
                <a:gd name="connsiteX816" fmla="*/ 909775 w 1907952"/>
                <a:gd name="connsiteY816" fmla="*/ 3102812 h 3823430"/>
                <a:gd name="connsiteX817" fmla="*/ 924253 w 1907952"/>
                <a:gd name="connsiteY817" fmla="*/ 3052901 h 3823430"/>
                <a:gd name="connsiteX818" fmla="*/ 940788 w 1907952"/>
                <a:gd name="connsiteY818" fmla="*/ 3043290 h 3823430"/>
                <a:gd name="connsiteX819" fmla="*/ 941112 w 1907952"/>
                <a:gd name="connsiteY819" fmla="*/ 3043376 h 3823430"/>
                <a:gd name="connsiteX820" fmla="*/ 978069 w 1907952"/>
                <a:gd name="connsiteY820" fmla="*/ 3054044 h 3823430"/>
                <a:gd name="connsiteX821" fmla="*/ 987632 w 1907952"/>
                <a:gd name="connsiteY821" fmla="*/ 3070760 h 3823430"/>
                <a:gd name="connsiteX822" fmla="*/ 987594 w 1907952"/>
                <a:gd name="connsiteY822" fmla="*/ 3070903 h 3823430"/>
                <a:gd name="connsiteX823" fmla="*/ 973116 w 1907952"/>
                <a:gd name="connsiteY823" fmla="*/ 3120909 h 3823430"/>
                <a:gd name="connsiteX824" fmla="*/ 956524 w 1907952"/>
                <a:gd name="connsiteY824" fmla="*/ 3130701 h 3823430"/>
                <a:gd name="connsiteX825" fmla="*/ 956257 w 1907952"/>
                <a:gd name="connsiteY825" fmla="*/ 3130625 h 3823430"/>
                <a:gd name="connsiteX826" fmla="*/ 922538 w 1907952"/>
                <a:gd name="connsiteY826" fmla="*/ 3246925 h 3823430"/>
                <a:gd name="connsiteX827" fmla="*/ 885581 w 1907952"/>
                <a:gd name="connsiteY827" fmla="*/ 3236162 h 3823430"/>
                <a:gd name="connsiteX828" fmla="*/ 875971 w 1907952"/>
                <a:gd name="connsiteY828" fmla="*/ 3219626 h 3823430"/>
                <a:gd name="connsiteX829" fmla="*/ 876056 w 1907952"/>
                <a:gd name="connsiteY829" fmla="*/ 3219303 h 3823430"/>
                <a:gd name="connsiteX830" fmla="*/ 890439 w 1907952"/>
                <a:gd name="connsiteY830" fmla="*/ 3169296 h 3823430"/>
                <a:gd name="connsiteX831" fmla="*/ 907327 w 1907952"/>
                <a:gd name="connsiteY831" fmla="*/ 3159752 h 3823430"/>
                <a:gd name="connsiteX832" fmla="*/ 907394 w 1907952"/>
                <a:gd name="connsiteY832" fmla="*/ 3159771 h 3823430"/>
                <a:gd name="connsiteX833" fmla="*/ 944351 w 1907952"/>
                <a:gd name="connsiteY833" fmla="*/ 3170439 h 3823430"/>
                <a:gd name="connsiteX834" fmla="*/ 953942 w 1907952"/>
                <a:gd name="connsiteY834" fmla="*/ 3187146 h 3823430"/>
                <a:gd name="connsiteX835" fmla="*/ 953876 w 1907952"/>
                <a:gd name="connsiteY835" fmla="*/ 3187394 h 3823430"/>
                <a:gd name="connsiteX836" fmla="*/ 939493 w 1907952"/>
                <a:gd name="connsiteY836" fmla="*/ 3237400 h 3823430"/>
                <a:gd name="connsiteX837" fmla="*/ 922548 w 1907952"/>
                <a:gd name="connsiteY837" fmla="*/ 3247116 h 3823430"/>
                <a:gd name="connsiteX838" fmla="*/ 922538 w 1907952"/>
                <a:gd name="connsiteY838" fmla="*/ 3247116 h 3823430"/>
                <a:gd name="connsiteX839" fmla="*/ 888820 w 1907952"/>
                <a:gd name="connsiteY839" fmla="*/ 3363511 h 3823430"/>
                <a:gd name="connsiteX840" fmla="*/ 851863 w 1907952"/>
                <a:gd name="connsiteY840" fmla="*/ 3352843 h 3823430"/>
                <a:gd name="connsiteX841" fmla="*/ 842319 w 1907952"/>
                <a:gd name="connsiteY841" fmla="*/ 3335955 h 3823430"/>
                <a:gd name="connsiteX842" fmla="*/ 842338 w 1907952"/>
                <a:gd name="connsiteY842" fmla="*/ 3335888 h 3823430"/>
                <a:gd name="connsiteX843" fmla="*/ 856816 w 1907952"/>
                <a:gd name="connsiteY843" fmla="*/ 3285978 h 3823430"/>
                <a:gd name="connsiteX844" fmla="*/ 873542 w 1907952"/>
                <a:gd name="connsiteY844" fmla="*/ 3276414 h 3823430"/>
                <a:gd name="connsiteX845" fmla="*/ 873675 w 1907952"/>
                <a:gd name="connsiteY845" fmla="*/ 3276453 h 3823430"/>
                <a:gd name="connsiteX846" fmla="*/ 910632 w 1907952"/>
                <a:gd name="connsiteY846" fmla="*/ 3287120 h 3823430"/>
                <a:gd name="connsiteX847" fmla="*/ 920195 w 1907952"/>
                <a:gd name="connsiteY847" fmla="*/ 3303837 h 3823430"/>
                <a:gd name="connsiteX848" fmla="*/ 920157 w 1907952"/>
                <a:gd name="connsiteY848" fmla="*/ 3303980 h 3823430"/>
                <a:gd name="connsiteX849" fmla="*/ 905679 w 1907952"/>
                <a:gd name="connsiteY849" fmla="*/ 3353986 h 3823430"/>
                <a:gd name="connsiteX850" fmla="*/ 889144 w 1907952"/>
                <a:gd name="connsiteY850" fmla="*/ 3363597 h 3823430"/>
                <a:gd name="connsiteX851" fmla="*/ 888820 w 1907952"/>
                <a:gd name="connsiteY851" fmla="*/ 3363511 h 3823430"/>
                <a:gd name="connsiteX852" fmla="*/ 855101 w 1907952"/>
                <a:gd name="connsiteY852" fmla="*/ 3479907 h 3823430"/>
                <a:gd name="connsiteX853" fmla="*/ 818335 w 1907952"/>
                <a:gd name="connsiteY853" fmla="*/ 3469048 h 3823430"/>
                <a:gd name="connsiteX854" fmla="*/ 808772 w 1907952"/>
                <a:gd name="connsiteY854" fmla="*/ 3452332 h 3823430"/>
                <a:gd name="connsiteX855" fmla="*/ 808810 w 1907952"/>
                <a:gd name="connsiteY855" fmla="*/ 3452189 h 3823430"/>
                <a:gd name="connsiteX856" fmla="*/ 823192 w 1907952"/>
                <a:gd name="connsiteY856" fmla="*/ 3402183 h 3823430"/>
                <a:gd name="connsiteX857" fmla="*/ 840080 w 1907952"/>
                <a:gd name="connsiteY857" fmla="*/ 3392638 h 3823430"/>
                <a:gd name="connsiteX858" fmla="*/ 840147 w 1907952"/>
                <a:gd name="connsiteY858" fmla="*/ 3392658 h 3823430"/>
                <a:gd name="connsiteX859" fmla="*/ 877104 w 1907952"/>
                <a:gd name="connsiteY859" fmla="*/ 3403326 h 3823430"/>
                <a:gd name="connsiteX860" fmla="*/ 886648 w 1907952"/>
                <a:gd name="connsiteY860" fmla="*/ 3420213 h 3823430"/>
                <a:gd name="connsiteX861" fmla="*/ 886629 w 1907952"/>
                <a:gd name="connsiteY861" fmla="*/ 3420280 h 3823430"/>
                <a:gd name="connsiteX862" fmla="*/ 872151 w 1907952"/>
                <a:gd name="connsiteY862" fmla="*/ 3470286 h 3823430"/>
                <a:gd name="connsiteX863" fmla="*/ 855511 w 1907952"/>
                <a:gd name="connsiteY863" fmla="*/ 3479992 h 3823430"/>
                <a:gd name="connsiteX864" fmla="*/ 855197 w 1907952"/>
                <a:gd name="connsiteY864" fmla="*/ 3479907 h 3823430"/>
                <a:gd name="connsiteX865" fmla="*/ 821478 w 1907952"/>
                <a:gd name="connsiteY865" fmla="*/ 3596397 h 3823430"/>
                <a:gd name="connsiteX866" fmla="*/ 784521 w 1907952"/>
                <a:gd name="connsiteY866" fmla="*/ 3585729 h 3823430"/>
                <a:gd name="connsiteX867" fmla="*/ 774977 w 1907952"/>
                <a:gd name="connsiteY867" fmla="*/ 3568841 h 3823430"/>
                <a:gd name="connsiteX868" fmla="*/ 774996 w 1907952"/>
                <a:gd name="connsiteY868" fmla="*/ 3568775 h 3823430"/>
                <a:gd name="connsiteX869" fmla="*/ 789474 w 1907952"/>
                <a:gd name="connsiteY869" fmla="*/ 3518769 h 3823430"/>
                <a:gd name="connsiteX870" fmla="*/ 806181 w 1907952"/>
                <a:gd name="connsiteY870" fmla="*/ 3509177 h 3823430"/>
                <a:gd name="connsiteX871" fmla="*/ 806429 w 1907952"/>
                <a:gd name="connsiteY871" fmla="*/ 3509244 h 3823430"/>
                <a:gd name="connsiteX872" fmla="*/ 843290 w 1907952"/>
                <a:gd name="connsiteY872" fmla="*/ 3519912 h 3823430"/>
                <a:gd name="connsiteX873" fmla="*/ 852853 w 1907952"/>
                <a:gd name="connsiteY873" fmla="*/ 3536628 h 3823430"/>
                <a:gd name="connsiteX874" fmla="*/ 852815 w 1907952"/>
                <a:gd name="connsiteY874" fmla="*/ 3536771 h 3823430"/>
                <a:gd name="connsiteX875" fmla="*/ 838433 w 1907952"/>
                <a:gd name="connsiteY875" fmla="*/ 3586777 h 3823430"/>
                <a:gd name="connsiteX876" fmla="*/ 821592 w 1907952"/>
                <a:gd name="connsiteY876" fmla="*/ 3596407 h 3823430"/>
                <a:gd name="connsiteX877" fmla="*/ 821573 w 1907952"/>
                <a:gd name="connsiteY877" fmla="*/ 3596397 h 3823430"/>
                <a:gd name="connsiteX878" fmla="*/ 819192 w 1907952"/>
                <a:gd name="connsiteY878" fmla="*/ 3653547 h 3823430"/>
                <a:gd name="connsiteX879" fmla="*/ 804714 w 1907952"/>
                <a:gd name="connsiteY879" fmla="*/ 3703458 h 3823430"/>
                <a:gd name="connsiteX880" fmla="*/ 787998 w 1907952"/>
                <a:gd name="connsiteY880" fmla="*/ 3713022 h 3823430"/>
                <a:gd name="connsiteX881" fmla="*/ 787855 w 1907952"/>
                <a:gd name="connsiteY881" fmla="*/ 3712983 h 3823430"/>
                <a:gd name="connsiteX882" fmla="*/ 750898 w 1907952"/>
                <a:gd name="connsiteY882" fmla="*/ 3702315 h 3823430"/>
                <a:gd name="connsiteX883" fmla="*/ 741335 w 1907952"/>
                <a:gd name="connsiteY883" fmla="*/ 3685589 h 3823430"/>
                <a:gd name="connsiteX884" fmla="*/ 741373 w 1907952"/>
                <a:gd name="connsiteY884" fmla="*/ 3685456 h 3823430"/>
                <a:gd name="connsiteX885" fmla="*/ 755851 w 1907952"/>
                <a:gd name="connsiteY885" fmla="*/ 3635450 h 3823430"/>
                <a:gd name="connsiteX886" fmla="*/ 772386 w 1907952"/>
                <a:gd name="connsiteY886" fmla="*/ 3625839 h 3823430"/>
                <a:gd name="connsiteX887" fmla="*/ 772710 w 1907952"/>
                <a:gd name="connsiteY887" fmla="*/ 3625925 h 3823430"/>
                <a:gd name="connsiteX888" fmla="*/ 809667 w 1907952"/>
                <a:gd name="connsiteY888" fmla="*/ 3636593 h 3823430"/>
                <a:gd name="connsiteX889" fmla="*/ 819326 w 1907952"/>
                <a:gd name="connsiteY889" fmla="*/ 3653414 h 3823430"/>
                <a:gd name="connsiteX890" fmla="*/ 819287 w 1907952"/>
                <a:gd name="connsiteY890" fmla="*/ 3653547 h 38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</a:cxnLst>
              <a:rect l="l" t="t" r="r" b="b"/>
              <a:pathLst>
                <a:path w="1907952" h="3823430">
                  <a:moveTo>
                    <a:pt x="803095" y="3823473"/>
                  </a:moveTo>
                  <a:lnTo>
                    <a:pt x="1907995" y="233"/>
                  </a:lnTo>
                  <a:lnTo>
                    <a:pt x="1701207" y="233"/>
                  </a:lnTo>
                  <a:lnTo>
                    <a:pt x="1733592" y="9758"/>
                  </a:lnTo>
                  <a:cubicBezTo>
                    <a:pt x="1753481" y="15736"/>
                    <a:pt x="1764911" y="36533"/>
                    <a:pt x="1759310" y="56526"/>
                  </a:cubicBezTo>
                  <a:lnTo>
                    <a:pt x="1577001" y="687081"/>
                  </a:lnTo>
                  <a:cubicBezTo>
                    <a:pt x="1571067" y="707003"/>
                    <a:pt x="1550255" y="718489"/>
                    <a:pt x="1530233" y="712894"/>
                  </a:cubicBezTo>
                  <a:lnTo>
                    <a:pt x="1102466" y="589069"/>
                  </a:lnTo>
                  <a:cubicBezTo>
                    <a:pt x="1082578" y="583091"/>
                    <a:pt x="1071147" y="562294"/>
                    <a:pt x="1076748" y="542301"/>
                  </a:cubicBezTo>
                  <a:lnTo>
                    <a:pt x="1233434" y="43"/>
                  </a:lnTo>
                  <a:lnTo>
                    <a:pt x="1208765" y="43"/>
                  </a:lnTo>
                  <a:lnTo>
                    <a:pt x="1199240" y="32333"/>
                  </a:lnTo>
                  <a:cubicBezTo>
                    <a:pt x="1197211" y="39632"/>
                    <a:pt x="1189648" y="43905"/>
                    <a:pt x="1182352" y="41877"/>
                  </a:cubicBezTo>
                  <a:cubicBezTo>
                    <a:pt x="1182333" y="41870"/>
                    <a:pt x="1182304" y="41864"/>
                    <a:pt x="1182285" y="41858"/>
                  </a:cubicBezTo>
                  <a:lnTo>
                    <a:pt x="1145995" y="31190"/>
                  </a:lnTo>
                  <a:cubicBezTo>
                    <a:pt x="1138699" y="29162"/>
                    <a:pt x="1134422" y="21602"/>
                    <a:pt x="1136451" y="14303"/>
                  </a:cubicBezTo>
                  <a:cubicBezTo>
                    <a:pt x="1136460" y="14280"/>
                    <a:pt x="1136460" y="14258"/>
                    <a:pt x="1136470" y="14235"/>
                  </a:cubicBezTo>
                  <a:lnTo>
                    <a:pt x="1140471" y="233"/>
                  </a:lnTo>
                  <a:lnTo>
                    <a:pt x="1104942" y="233"/>
                  </a:lnTo>
                  <a:lnTo>
                    <a:pt x="42" y="3823473"/>
                  </a:lnTo>
                  <a:lnTo>
                    <a:pt x="35666" y="3823473"/>
                  </a:lnTo>
                  <a:lnTo>
                    <a:pt x="40428" y="3806709"/>
                  </a:lnTo>
                  <a:cubicBezTo>
                    <a:pt x="42457" y="3799413"/>
                    <a:pt x="50020" y="3795136"/>
                    <a:pt x="57316" y="3797165"/>
                  </a:cubicBezTo>
                  <a:cubicBezTo>
                    <a:pt x="57335" y="3797175"/>
                    <a:pt x="57364" y="3797175"/>
                    <a:pt x="57383" y="3797184"/>
                  </a:cubicBezTo>
                  <a:lnTo>
                    <a:pt x="94244" y="3807852"/>
                  </a:lnTo>
                  <a:cubicBezTo>
                    <a:pt x="100855" y="3809862"/>
                    <a:pt x="104931" y="3816472"/>
                    <a:pt x="103769" y="3823283"/>
                  </a:cubicBezTo>
                  <a:lnTo>
                    <a:pt x="128630" y="3823283"/>
                  </a:lnTo>
                  <a:lnTo>
                    <a:pt x="185780" y="3625353"/>
                  </a:lnTo>
                  <a:cubicBezTo>
                    <a:pt x="191761" y="3605465"/>
                    <a:pt x="212554" y="3594035"/>
                    <a:pt x="232547" y="3599636"/>
                  </a:cubicBezTo>
                  <a:lnTo>
                    <a:pt x="660315" y="3723461"/>
                  </a:lnTo>
                  <a:cubicBezTo>
                    <a:pt x="680156" y="3729443"/>
                    <a:pt x="691576" y="3750169"/>
                    <a:pt x="686033" y="3770133"/>
                  </a:cubicBezTo>
                  <a:lnTo>
                    <a:pt x="670697" y="3823473"/>
                  </a:lnTo>
                  <a:lnTo>
                    <a:pt x="734515" y="3823473"/>
                  </a:lnTo>
                  <a:lnTo>
                    <a:pt x="717370" y="3818616"/>
                  </a:lnTo>
                  <a:cubicBezTo>
                    <a:pt x="710112" y="3816653"/>
                    <a:pt x="705816" y="3809176"/>
                    <a:pt x="707778" y="3801909"/>
                  </a:cubicBezTo>
                  <a:cubicBezTo>
                    <a:pt x="707797" y="3801832"/>
                    <a:pt x="707816" y="3801747"/>
                    <a:pt x="707845" y="3801661"/>
                  </a:cubicBezTo>
                  <a:lnTo>
                    <a:pt x="722228" y="3751655"/>
                  </a:lnTo>
                  <a:cubicBezTo>
                    <a:pt x="724304" y="3744368"/>
                    <a:pt x="731877" y="3740111"/>
                    <a:pt x="739182" y="3742130"/>
                  </a:cubicBezTo>
                  <a:lnTo>
                    <a:pt x="776139" y="3752893"/>
                  </a:lnTo>
                  <a:cubicBezTo>
                    <a:pt x="783359" y="3754808"/>
                    <a:pt x="787664" y="3762209"/>
                    <a:pt x="785750" y="3769429"/>
                  </a:cubicBezTo>
                  <a:cubicBezTo>
                    <a:pt x="785721" y="3769533"/>
                    <a:pt x="785693" y="3769647"/>
                    <a:pt x="785664" y="3769752"/>
                  </a:cubicBezTo>
                  <a:lnTo>
                    <a:pt x="771281" y="3819759"/>
                  </a:lnTo>
                  <a:cubicBezTo>
                    <a:pt x="770929" y="3821025"/>
                    <a:pt x="770348" y="3822216"/>
                    <a:pt x="769567" y="3823283"/>
                  </a:cubicBezTo>
                  <a:close/>
                  <a:moveTo>
                    <a:pt x="218069" y="3513530"/>
                  </a:moveTo>
                  <a:lnTo>
                    <a:pt x="400473" y="2882784"/>
                  </a:lnTo>
                  <a:cubicBezTo>
                    <a:pt x="406407" y="2862906"/>
                    <a:pt x="427153" y="2851437"/>
                    <a:pt x="447146" y="2856971"/>
                  </a:cubicBezTo>
                  <a:lnTo>
                    <a:pt x="874913" y="2980796"/>
                  </a:lnTo>
                  <a:cubicBezTo>
                    <a:pt x="894792" y="2986731"/>
                    <a:pt x="906260" y="3007476"/>
                    <a:pt x="900726" y="3027469"/>
                  </a:cubicBezTo>
                  <a:lnTo>
                    <a:pt x="718322" y="3658310"/>
                  </a:lnTo>
                  <a:cubicBezTo>
                    <a:pt x="712341" y="3678150"/>
                    <a:pt x="691614" y="3689571"/>
                    <a:pt x="671650" y="3684027"/>
                  </a:cubicBezTo>
                  <a:lnTo>
                    <a:pt x="243882" y="3560202"/>
                  </a:lnTo>
                  <a:cubicBezTo>
                    <a:pt x="223889" y="3554392"/>
                    <a:pt x="212269" y="3533609"/>
                    <a:pt x="217783" y="3513530"/>
                  </a:cubicBezTo>
                  <a:close/>
                  <a:moveTo>
                    <a:pt x="1115420" y="2284805"/>
                  </a:moveTo>
                  <a:lnTo>
                    <a:pt x="933111" y="2915550"/>
                  </a:lnTo>
                  <a:cubicBezTo>
                    <a:pt x="927177" y="2935477"/>
                    <a:pt x="906365" y="2946954"/>
                    <a:pt x="886343" y="2941363"/>
                  </a:cubicBezTo>
                  <a:lnTo>
                    <a:pt x="458575" y="2817538"/>
                  </a:lnTo>
                  <a:cubicBezTo>
                    <a:pt x="438687" y="2811556"/>
                    <a:pt x="427257" y="2790763"/>
                    <a:pt x="432858" y="2770770"/>
                  </a:cubicBezTo>
                  <a:lnTo>
                    <a:pt x="615167" y="2140025"/>
                  </a:lnTo>
                  <a:cubicBezTo>
                    <a:pt x="621101" y="2120099"/>
                    <a:pt x="641913" y="2108621"/>
                    <a:pt x="661934" y="2114212"/>
                  </a:cubicBezTo>
                  <a:lnTo>
                    <a:pt x="1089702" y="2238037"/>
                  </a:lnTo>
                  <a:cubicBezTo>
                    <a:pt x="1109371" y="2244133"/>
                    <a:pt x="1120639" y="2264764"/>
                    <a:pt x="1115134" y="2284614"/>
                  </a:cubicBezTo>
                  <a:close/>
                  <a:moveTo>
                    <a:pt x="1101037" y="2198603"/>
                  </a:moveTo>
                  <a:lnTo>
                    <a:pt x="673269" y="2074778"/>
                  </a:lnTo>
                  <a:cubicBezTo>
                    <a:pt x="653381" y="2068797"/>
                    <a:pt x="641951" y="2048004"/>
                    <a:pt x="647552" y="2028011"/>
                  </a:cubicBezTo>
                  <a:lnTo>
                    <a:pt x="829860" y="1397265"/>
                  </a:lnTo>
                  <a:cubicBezTo>
                    <a:pt x="835794" y="1377339"/>
                    <a:pt x="856606" y="1365861"/>
                    <a:pt x="876628" y="1371452"/>
                  </a:cubicBezTo>
                  <a:lnTo>
                    <a:pt x="1304396" y="1495277"/>
                  </a:lnTo>
                  <a:cubicBezTo>
                    <a:pt x="1324236" y="1501259"/>
                    <a:pt x="1335657" y="1521986"/>
                    <a:pt x="1330113" y="1541950"/>
                  </a:cubicBezTo>
                  <a:lnTo>
                    <a:pt x="1147805" y="2172695"/>
                  </a:lnTo>
                  <a:cubicBezTo>
                    <a:pt x="1141832" y="2192727"/>
                    <a:pt x="1120830" y="2204195"/>
                    <a:pt x="1100751" y="2198413"/>
                  </a:cubicBezTo>
                  <a:close/>
                  <a:moveTo>
                    <a:pt x="90530" y="3680979"/>
                  </a:moveTo>
                  <a:lnTo>
                    <a:pt x="127391" y="3691647"/>
                  </a:lnTo>
                  <a:cubicBezTo>
                    <a:pt x="134611" y="3693562"/>
                    <a:pt x="138916" y="3700963"/>
                    <a:pt x="137002" y="3708183"/>
                  </a:cubicBezTo>
                  <a:cubicBezTo>
                    <a:pt x="136974" y="3708288"/>
                    <a:pt x="136945" y="3708402"/>
                    <a:pt x="136916" y="3708507"/>
                  </a:cubicBezTo>
                  <a:lnTo>
                    <a:pt x="122533" y="3758513"/>
                  </a:lnTo>
                  <a:cubicBezTo>
                    <a:pt x="120571" y="3765771"/>
                    <a:pt x="113094" y="3770067"/>
                    <a:pt x="105827" y="3768104"/>
                  </a:cubicBezTo>
                  <a:cubicBezTo>
                    <a:pt x="105750" y="3768085"/>
                    <a:pt x="105665" y="3768066"/>
                    <a:pt x="105579" y="3768038"/>
                  </a:cubicBezTo>
                  <a:lnTo>
                    <a:pt x="68717" y="3757370"/>
                  </a:lnTo>
                  <a:cubicBezTo>
                    <a:pt x="61459" y="3755389"/>
                    <a:pt x="57173" y="3747912"/>
                    <a:pt x="59154" y="3740644"/>
                  </a:cubicBezTo>
                  <a:cubicBezTo>
                    <a:pt x="59164" y="3740606"/>
                    <a:pt x="59183" y="3740558"/>
                    <a:pt x="59192" y="3740511"/>
                  </a:cubicBezTo>
                  <a:lnTo>
                    <a:pt x="73670" y="3690504"/>
                  </a:lnTo>
                  <a:cubicBezTo>
                    <a:pt x="75651" y="3683246"/>
                    <a:pt x="83129" y="3678960"/>
                    <a:pt x="90396" y="3680941"/>
                  </a:cubicBezTo>
                  <a:cubicBezTo>
                    <a:pt x="90434" y="3680951"/>
                    <a:pt x="90482" y="3680970"/>
                    <a:pt x="90530" y="3680979"/>
                  </a:cubicBezTo>
                  <a:close/>
                  <a:moveTo>
                    <a:pt x="124248" y="3564298"/>
                  </a:moveTo>
                  <a:lnTo>
                    <a:pt x="161110" y="3574966"/>
                  </a:lnTo>
                  <a:cubicBezTo>
                    <a:pt x="168406" y="3576995"/>
                    <a:pt x="172683" y="3584558"/>
                    <a:pt x="170654" y="3591854"/>
                  </a:cubicBezTo>
                  <a:cubicBezTo>
                    <a:pt x="170645" y="3591873"/>
                    <a:pt x="170645" y="3591902"/>
                    <a:pt x="170635" y="3591920"/>
                  </a:cubicBezTo>
                  <a:lnTo>
                    <a:pt x="156157" y="3641927"/>
                  </a:lnTo>
                  <a:cubicBezTo>
                    <a:pt x="154128" y="3649223"/>
                    <a:pt x="146565" y="3653500"/>
                    <a:pt x="139269" y="3651471"/>
                  </a:cubicBezTo>
                  <a:cubicBezTo>
                    <a:pt x="139250" y="3651461"/>
                    <a:pt x="139221" y="3651461"/>
                    <a:pt x="139202" y="3651452"/>
                  </a:cubicBezTo>
                  <a:lnTo>
                    <a:pt x="102150" y="3640498"/>
                  </a:lnTo>
                  <a:cubicBezTo>
                    <a:pt x="94854" y="3638469"/>
                    <a:pt x="90577" y="3630906"/>
                    <a:pt x="92606" y="3623610"/>
                  </a:cubicBezTo>
                  <a:cubicBezTo>
                    <a:pt x="92616" y="3623591"/>
                    <a:pt x="92616" y="3623562"/>
                    <a:pt x="92625" y="3623544"/>
                  </a:cubicBezTo>
                  <a:lnTo>
                    <a:pt x="107770" y="3573823"/>
                  </a:lnTo>
                  <a:cubicBezTo>
                    <a:pt x="109846" y="3566765"/>
                    <a:pt x="117095" y="3562574"/>
                    <a:pt x="124248" y="3564298"/>
                  </a:cubicBezTo>
                  <a:close/>
                  <a:moveTo>
                    <a:pt x="157871" y="3447903"/>
                  </a:moveTo>
                  <a:lnTo>
                    <a:pt x="194733" y="3458570"/>
                  </a:lnTo>
                  <a:cubicBezTo>
                    <a:pt x="201953" y="3460485"/>
                    <a:pt x="206258" y="3467886"/>
                    <a:pt x="204344" y="3475106"/>
                  </a:cubicBezTo>
                  <a:cubicBezTo>
                    <a:pt x="204315" y="3475211"/>
                    <a:pt x="204287" y="3475325"/>
                    <a:pt x="204258" y="3475430"/>
                  </a:cubicBezTo>
                  <a:lnTo>
                    <a:pt x="189780" y="3525436"/>
                  </a:lnTo>
                  <a:cubicBezTo>
                    <a:pt x="187866" y="3532656"/>
                    <a:pt x="180465" y="3536961"/>
                    <a:pt x="173245" y="3535047"/>
                  </a:cubicBezTo>
                  <a:cubicBezTo>
                    <a:pt x="173140" y="3535018"/>
                    <a:pt x="173026" y="3534990"/>
                    <a:pt x="172921" y="3534961"/>
                  </a:cubicBezTo>
                  <a:lnTo>
                    <a:pt x="136345" y="3524293"/>
                  </a:lnTo>
                  <a:cubicBezTo>
                    <a:pt x="129087" y="3522312"/>
                    <a:pt x="124800" y="3514835"/>
                    <a:pt x="126782" y="3507567"/>
                  </a:cubicBezTo>
                  <a:cubicBezTo>
                    <a:pt x="126791" y="3507529"/>
                    <a:pt x="126810" y="3507481"/>
                    <a:pt x="126820" y="3507434"/>
                  </a:cubicBezTo>
                  <a:lnTo>
                    <a:pt x="141298" y="3457428"/>
                  </a:lnTo>
                  <a:cubicBezTo>
                    <a:pt x="143374" y="3450331"/>
                    <a:pt x="150728" y="3446198"/>
                    <a:pt x="157871" y="3448093"/>
                  </a:cubicBezTo>
                  <a:close/>
                  <a:moveTo>
                    <a:pt x="191590" y="3331507"/>
                  </a:moveTo>
                  <a:lnTo>
                    <a:pt x="228452" y="3342080"/>
                  </a:lnTo>
                  <a:cubicBezTo>
                    <a:pt x="235748" y="3344109"/>
                    <a:pt x="240025" y="3351671"/>
                    <a:pt x="237996" y="3358968"/>
                  </a:cubicBezTo>
                  <a:cubicBezTo>
                    <a:pt x="237986" y="3358987"/>
                    <a:pt x="237986" y="3359015"/>
                    <a:pt x="237977" y="3359034"/>
                  </a:cubicBezTo>
                  <a:lnTo>
                    <a:pt x="223499" y="3409041"/>
                  </a:lnTo>
                  <a:cubicBezTo>
                    <a:pt x="221470" y="3416337"/>
                    <a:pt x="213907" y="3420613"/>
                    <a:pt x="206611" y="3418585"/>
                  </a:cubicBezTo>
                  <a:cubicBezTo>
                    <a:pt x="206592" y="3418575"/>
                    <a:pt x="206563" y="3418575"/>
                    <a:pt x="206544" y="3418566"/>
                  </a:cubicBezTo>
                  <a:lnTo>
                    <a:pt x="169682" y="3407897"/>
                  </a:lnTo>
                  <a:cubicBezTo>
                    <a:pt x="162386" y="3405869"/>
                    <a:pt x="158110" y="3398306"/>
                    <a:pt x="160138" y="3391010"/>
                  </a:cubicBezTo>
                  <a:cubicBezTo>
                    <a:pt x="160148" y="3390991"/>
                    <a:pt x="160148" y="3390962"/>
                    <a:pt x="160157" y="3390943"/>
                  </a:cubicBezTo>
                  <a:lnTo>
                    <a:pt x="174635" y="3340937"/>
                  </a:lnTo>
                  <a:cubicBezTo>
                    <a:pt x="176740" y="3333717"/>
                    <a:pt x="184303" y="3329573"/>
                    <a:pt x="191523" y="3331679"/>
                  </a:cubicBezTo>
                  <a:cubicBezTo>
                    <a:pt x="191552" y="3331688"/>
                    <a:pt x="191571" y="3331688"/>
                    <a:pt x="191590" y="3331697"/>
                  </a:cubicBezTo>
                  <a:close/>
                  <a:moveTo>
                    <a:pt x="225213" y="3215016"/>
                  </a:moveTo>
                  <a:lnTo>
                    <a:pt x="262075" y="3225684"/>
                  </a:lnTo>
                  <a:cubicBezTo>
                    <a:pt x="269371" y="3227713"/>
                    <a:pt x="273648" y="3235276"/>
                    <a:pt x="271619" y="3242572"/>
                  </a:cubicBezTo>
                  <a:cubicBezTo>
                    <a:pt x="271609" y="3242591"/>
                    <a:pt x="271609" y="3242620"/>
                    <a:pt x="271600" y="3242639"/>
                  </a:cubicBezTo>
                  <a:lnTo>
                    <a:pt x="257122" y="3292550"/>
                  </a:lnTo>
                  <a:cubicBezTo>
                    <a:pt x="255207" y="3299770"/>
                    <a:pt x="247806" y="3304075"/>
                    <a:pt x="240586" y="3302161"/>
                  </a:cubicBezTo>
                  <a:cubicBezTo>
                    <a:pt x="240482" y="3302132"/>
                    <a:pt x="240367" y="3302103"/>
                    <a:pt x="240263" y="3302075"/>
                  </a:cubicBezTo>
                  <a:lnTo>
                    <a:pt x="203020" y="3291407"/>
                  </a:lnTo>
                  <a:cubicBezTo>
                    <a:pt x="195762" y="3289426"/>
                    <a:pt x="191476" y="3281948"/>
                    <a:pt x="193457" y="3274690"/>
                  </a:cubicBezTo>
                  <a:cubicBezTo>
                    <a:pt x="193466" y="3274643"/>
                    <a:pt x="193485" y="3274595"/>
                    <a:pt x="193495" y="3274547"/>
                  </a:cubicBezTo>
                  <a:lnTo>
                    <a:pt x="207878" y="3224541"/>
                  </a:lnTo>
                  <a:cubicBezTo>
                    <a:pt x="209944" y="3217255"/>
                    <a:pt x="217527" y="3213016"/>
                    <a:pt x="224813" y="3215083"/>
                  </a:cubicBezTo>
                  <a:cubicBezTo>
                    <a:pt x="224946" y="3215121"/>
                    <a:pt x="225080" y="3215169"/>
                    <a:pt x="225213" y="3215207"/>
                  </a:cubicBezTo>
                  <a:close/>
                  <a:moveTo>
                    <a:pt x="258836" y="3098621"/>
                  </a:moveTo>
                  <a:lnTo>
                    <a:pt x="295698" y="3109289"/>
                  </a:lnTo>
                  <a:cubicBezTo>
                    <a:pt x="302918" y="3111203"/>
                    <a:pt x="307223" y="3118604"/>
                    <a:pt x="305309" y="3125824"/>
                  </a:cubicBezTo>
                  <a:cubicBezTo>
                    <a:pt x="305280" y="3125929"/>
                    <a:pt x="305252" y="3126043"/>
                    <a:pt x="305223" y="3126148"/>
                  </a:cubicBezTo>
                  <a:lnTo>
                    <a:pt x="290840" y="3176154"/>
                  </a:lnTo>
                  <a:cubicBezTo>
                    <a:pt x="288811" y="3183450"/>
                    <a:pt x="281249" y="3187727"/>
                    <a:pt x="273952" y="3185698"/>
                  </a:cubicBezTo>
                  <a:cubicBezTo>
                    <a:pt x="273934" y="3185689"/>
                    <a:pt x="273905" y="3185689"/>
                    <a:pt x="273886" y="3185679"/>
                  </a:cubicBezTo>
                  <a:lnTo>
                    <a:pt x="237024" y="3175011"/>
                  </a:lnTo>
                  <a:cubicBezTo>
                    <a:pt x="229728" y="3172982"/>
                    <a:pt x="225451" y="3165419"/>
                    <a:pt x="227480" y="3158123"/>
                  </a:cubicBezTo>
                  <a:cubicBezTo>
                    <a:pt x="227490" y="3158105"/>
                    <a:pt x="227490" y="3158076"/>
                    <a:pt x="227499" y="3158057"/>
                  </a:cubicBezTo>
                  <a:lnTo>
                    <a:pt x="241977" y="3108146"/>
                  </a:lnTo>
                  <a:cubicBezTo>
                    <a:pt x="244054" y="3100916"/>
                    <a:pt x="251597" y="3096735"/>
                    <a:pt x="258827" y="3098811"/>
                  </a:cubicBezTo>
                  <a:cubicBezTo>
                    <a:pt x="258827" y="3098811"/>
                    <a:pt x="258836" y="3098811"/>
                    <a:pt x="258836" y="3098811"/>
                  </a:cubicBezTo>
                  <a:close/>
                  <a:moveTo>
                    <a:pt x="292555" y="2982130"/>
                  </a:moveTo>
                  <a:lnTo>
                    <a:pt x="329417" y="2992798"/>
                  </a:lnTo>
                  <a:cubicBezTo>
                    <a:pt x="336713" y="2994827"/>
                    <a:pt x="340989" y="3002390"/>
                    <a:pt x="338961" y="3009686"/>
                  </a:cubicBezTo>
                  <a:cubicBezTo>
                    <a:pt x="338951" y="3009705"/>
                    <a:pt x="338951" y="3009734"/>
                    <a:pt x="338942" y="3009753"/>
                  </a:cubicBezTo>
                  <a:lnTo>
                    <a:pt x="324273" y="3059473"/>
                  </a:lnTo>
                  <a:cubicBezTo>
                    <a:pt x="322359" y="3066693"/>
                    <a:pt x="314958" y="3070998"/>
                    <a:pt x="307738" y="3069084"/>
                  </a:cubicBezTo>
                  <a:cubicBezTo>
                    <a:pt x="307633" y="3069055"/>
                    <a:pt x="307519" y="3069027"/>
                    <a:pt x="307414" y="3068998"/>
                  </a:cubicBezTo>
                  <a:lnTo>
                    <a:pt x="270457" y="3058330"/>
                  </a:lnTo>
                  <a:cubicBezTo>
                    <a:pt x="263237" y="3056415"/>
                    <a:pt x="258932" y="3049015"/>
                    <a:pt x="260846" y="3041795"/>
                  </a:cubicBezTo>
                  <a:cubicBezTo>
                    <a:pt x="260875" y="3041690"/>
                    <a:pt x="260903" y="3041576"/>
                    <a:pt x="260932" y="3041471"/>
                  </a:cubicBezTo>
                  <a:lnTo>
                    <a:pt x="275315" y="2991464"/>
                  </a:lnTo>
                  <a:cubicBezTo>
                    <a:pt x="277496" y="2984206"/>
                    <a:pt x="285145" y="2980092"/>
                    <a:pt x="292393" y="2982273"/>
                  </a:cubicBezTo>
                  <a:cubicBezTo>
                    <a:pt x="292450" y="2982292"/>
                    <a:pt x="292498" y="2982302"/>
                    <a:pt x="292555" y="2982320"/>
                  </a:cubicBezTo>
                  <a:close/>
                  <a:moveTo>
                    <a:pt x="326178" y="2865735"/>
                  </a:moveTo>
                  <a:lnTo>
                    <a:pt x="363040" y="2876403"/>
                  </a:lnTo>
                  <a:cubicBezTo>
                    <a:pt x="370260" y="2878317"/>
                    <a:pt x="374565" y="2885718"/>
                    <a:pt x="372650" y="2892938"/>
                  </a:cubicBezTo>
                  <a:cubicBezTo>
                    <a:pt x="372622" y="2893043"/>
                    <a:pt x="372594" y="2893157"/>
                    <a:pt x="372565" y="2893262"/>
                  </a:cubicBezTo>
                  <a:lnTo>
                    <a:pt x="358087" y="2943268"/>
                  </a:lnTo>
                  <a:cubicBezTo>
                    <a:pt x="356106" y="2950526"/>
                    <a:pt x="348628" y="2954812"/>
                    <a:pt x="341370" y="2952831"/>
                  </a:cubicBezTo>
                  <a:cubicBezTo>
                    <a:pt x="341323" y="2952822"/>
                    <a:pt x="341275" y="2952803"/>
                    <a:pt x="341228" y="2952793"/>
                  </a:cubicBezTo>
                  <a:lnTo>
                    <a:pt x="304366" y="2942125"/>
                  </a:lnTo>
                  <a:cubicBezTo>
                    <a:pt x="297070" y="2940096"/>
                    <a:pt x="292793" y="2932533"/>
                    <a:pt x="294822" y="2925237"/>
                  </a:cubicBezTo>
                  <a:cubicBezTo>
                    <a:pt x="294831" y="2925218"/>
                    <a:pt x="294831" y="2925190"/>
                    <a:pt x="294841" y="2925170"/>
                  </a:cubicBezTo>
                  <a:lnTo>
                    <a:pt x="309319" y="2875260"/>
                  </a:lnTo>
                  <a:cubicBezTo>
                    <a:pt x="311329" y="2868068"/>
                    <a:pt x="318787" y="2863858"/>
                    <a:pt x="325988" y="2865868"/>
                  </a:cubicBezTo>
                  <a:cubicBezTo>
                    <a:pt x="326045" y="2865887"/>
                    <a:pt x="326111" y="2865906"/>
                    <a:pt x="326178" y="2865925"/>
                  </a:cubicBezTo>
                  <a:close/>
                  <a:moveTo>
                    <a:pt x="359897" y="2749244"/>
                  </a:moveTo>
                  <a:lnTo>
                    <a:pt x="396758" y="2759912"/>
                  </a:lnTo>
                  <a:cubicBezTo>
                    <a:pt x="404054" y="2761941"/>
                    <a:pt x="408331" y="2769504"/>
                    <a:pt x="406303" y="2776800"/>
                  </a:cubicBezTo>
                  <a:cubicBezTo>
                    <a:pt x="406293" y="2776819"/>
                    <a:pt x="406293" y="2776847"/>
                    <a:pt x="406283" y="2776866"/>
                  </a:cubicBezTo>
                  <a:lnTo>
                    <a:pt x="391805" y="2826872"/>
                  </a:lnTo>
                  <a:cubicBezTo>
                    <a:pt x="389910" y="2834102"/>
                    <a:pt x="382518" y="2838417"/>
                    <a:pt x="375289" y="2836521"/>
                  </a:cubicBezTo>
                  <a:cubicBezTo>
                    <a:pt x="375146" y="2836483"/>
                    <a:pt x="374994" y="2836445"/>
                    <a:pt x="374851" y="2836397"/>
                  </a:cubicBezTo>
                  <a:lnTo>
                    <a:pt x="337989" y="2825825"/>
                  </a:lnTo>
                  <a:cubicBezTo>
                    <a:pt x="330693" y="2823796"/>
                    <a:pt x="326416" y="2816233"/>
                    <a:pt x="328445" y="2808937"/>
                  </a:cubicBezTo>
                  <a:cubicBezTo>
                    <a:pt x="328455" y="2808918"/>
                    <a:pt x="328455" y="2808889"/>
                    <a:pt x="328464" y="2808870"/>
                  </a:cubicBezTo>
                  <a:lnTo>
                    <a:pt x="342942" y="2758864"/>
                  </a:lnTo>
                  <a:cubicBezTo>
                    <a:pt x="345018" y="2751577"/>
                    <a:pt x="352610" y="2747358"/>
                    <a:pt x="359897" y="2749434"/>
                  </a:cubicBezTo>
                  <a:cubicBezTo>
                    <a:pt x="359897" y="2749434"/>
                    <a:pt x="359897" y="2749434"/>
                    <a:pt x="359897" y="2749434"/>
                  </a:cubicBezTo>
                  <a:close/>
                  <a:moveTo>
                    <a:pt x="393520" y="2633039"/>
                  </a:moveTo>
                  <a:lnTo>
                    <a:pt x="430382" y="2643707"/>
                  </a:lnTo>
                  <a:cubicBezTo>
                    <a:pt x="437601" y="2645621"/>
                    <a:pt x="441907" y="2653022"/>
                    <a:pt x="439992" y="2660242"/>
                  </a:cubicBezTo>
                  <a:cubicBezTo>
                    <a:pt x="439964" y="2660347"/>
                    <a:pt x="439935" y="2660461"/>
                    <a:pt x="439907" y="2660566"/>
                  </a:cubicBezTo>
                  <a:lnTo>
                    <a:pt x="425429" y="2710572"/>
                  </a:lnTo>
                  <a:cubicBezTo>
                    <a:pt x="423514" y="2717792"/>
                    <a:pt x="416113" y="2722098"/>
                    <a:pt x="408893" y="2720183"/>
                  </a:cubicBezTo>
                  <a:cubicBezTo>
                    <a:pt x="408788" y="2720155"/>
                    <a:pt x="408674" y="2720126"/>
                    <a:pt x="408569" y="2720097"/>
                  </a:cubicBezTo>
                  <a:lnTo>
                    <a:pt x="371708" y="2709429"/>
                  </a:lnTo>
                  <a:cubicBezTo>
                    <a:pt x="364450" y="2707448"/>
                    <a:pt x="360163" y="2699971"/>
                    <a:pt x="362144" y="2692713"/>
                  </a:cubicBezTo>
                  <a:cubicBezTo>
                    <a:pt x="362154" y="2692665"/>
                    <a:pt x="362173" y="2692618"/>
                    <a:pt x="362183" y="2692570"/>
                  </a:cubicBezTo>
                  <a:lnTo>
                    <a:pt x="376565" y="2642564"/>
                  </a:lnTo>
                  <a:cubicBezTo>
                    <a:pt x="378594" y="2635268"/>
                    <a:pt x="386157" y="2630991"/>
                    <a:pt x="393453" y="2633020"/>
                  </a:cubicBezTo>
                  <a:cubicBezTo>
                    <a:pt x="393472" y="2633029"/>
                    <a:pt x="393501" y="2633029"/>
                    <a:pt x="393520" y="2633039"/>
                  </a:cubicBezTo>
                  <a:close/>
                  <a:moveTo>
                    <a:pt x="427143" y="2516548"/>
                  </a:moveTo>
                  <a:lnTo>
                    <a:pt x="464005" y="2527216"/>
                  </a:lnTo>
                  <a:cubicBezTo>
                    <a:pt x="471234" y="2529112"/>
                    <a:pt x="475549" y="2536503"/>
                    <a:pt x="473654" y="2543732"/>
                  </a:cubicBezTo>
                  <a:cubicBezTo>
                    <a:pt x="473616" y="2543875"/>
                    <a:pt x="473577" y="2544028"/>
                    <a:pt x="473530" y="2544170"/>
                  </a:cubicBezTo>
                  <a:lnTo>
                    <a:pt x="459147" y="2594177"/>
                  </a:lnTo>
                  <a:cubicBezTo>
                    <a:pt x="457118" y="2601473"/>
                    <a:pt x="449555" y="2605750"/>
                    <a:pt x="442259" y="2603721"/>
                  </a:cubicBezTo>
                  <a:cubicBezTo>
                    <a:pt x="442240" y="2603711"/>
                    <a:pt x="442212" y="2603711"/>
                    <a:pt x="442192" y="2603702"/>
                  </a:cubicBezTo>
                  <a:lnTo>
                    <a:pt x="405140" y="2592748"/>
                  </a:lnTo>
                  <a:cubicBezTo>
                    <a:pt x="397844" y="2590719"/>
                    <a:pt x="393568" y="2583156"/>
                    <a:pt x="395596" y="2575860"/>
                  </a:cubicBezTo>
                  <a:cubicBezTo>
                    <a:pt x="395606" y="2575841"/>
                    <a:pt x="395606" y="2575813"/>
                    <a:pt x="395615" y="2575794"/>
                  </a:cubicBezTo>
                  <a:lnTo>
                    <a:pt x="410093" y="2525787"/>
                  </a:lnTo>
                  <a:cubicBezTo>
                    <a:pt x="412189" y="2518558"/>
                    <a:pt x="419742" y="2514405"/>
                    <a:pt x="426962" y="2516500"/>
                  </a:cubicBezTo>
                  <a:cubicBezTo>
                    <a:pt x="427029" y="2516510"/>
                    <a:pt x="427086" y="2516529"/>
                    <a:pt x="427143" y="2516548"/>
                  </a:cubicBezTo>
                  <a:close/>
                  <a:moveTo>
                    <a:pt x="460862" y="2400153"/>
                  </a:moveTo>
                  <a:lnTo>
                    <a:pt x="497723" y="2410820"/>
                  </a:lnTo>
                  <a:cubicBezTo>
                    <a:pt x="504981" y="2412792"/>
                    <a:pt x="509268" y="2420279"/>
                    <a:pt x="507286" y="2427537"/>
                  </a:cubicBezTo>
                  <a:cubicBezTo>
                    <a:pt x="507277" y="2427585"/>
                    <a:pt x="507258" y="2427632"/>
                    <a:pt x="507248" y="2427680"/>
                  </a:cubicBezTo>
                  <a:lnTo>
                    <a:pt x="492770" y="2477686"/>
                  </a:lnTo>
                  <a:cubicBezTo>
                    <a:pt x="490856" y="2484906"/>
                    <a:pt x="483455" y="2489211"/>
                    <a:pt x="476235" y="2487297"/>
                  </a:cubicBezTo>
                  <a:cubicBezTo>
                    <a:pt x="476130" y="2487268"/>
                    <a:pt x="476016" y="2487240"/>
                    <a:pt x="475911" y="2487211"/>
                  </a:cubicBezTo>
                  <a:lnTo>
                    <a:pt x="438954" y="2476543"/>
                  </a:lnTo>
                  <a:cubicBezTo>
                    <a:pt x="431734" y="2474629"/>
                    <a:pt x="427429" y="2467228"/>
                    <a:pt x="429343" y="2460008"/>
                  </a:cubicBezTo>
                  <a:cubicBezTo>
                    <a:pt x="429372" y="2459903"/>
                    <a:pt x="429401" y="2459789"/>
                    <a:pt x="429429" y="2459684"/>
                  </a:cubicBezTo>
                  <a:lnTo>
                    <a:pt x="443812" y="2409678"/>
                  </a:lnTo>
                  <a:cubicBezTo>
                    <a:pt x="445764" y="2402410"/>
                    <a:pt x="453232" y="2398105"/>
                    <a:pt x="460500" y="2400048"/>
                  </a:cubicBezTo>
                  <a:cubicBezTo>
                    <a:pt x="460614" y="2400086"/>
                    <a:pt x="460738" y="2400114"/>
                    <a:pt x="460862" y="2400153"/>
                  </a:cubicBezTo>
                  <a:close/>
                  <a:moveTo>
                    <a:pt x="494485" y="2283662"/>
                  </a:moveTo>
                  <a:lnTo>
                    <a:pt x="531347" y="2294330"/>
                  </a:lnTo>
                  <a:cubicBezTo>
                    <a:pt x="538605" y="2296292"/>
                    <a:pt x="542901" y="2303769"/>
                    <a:pt x="540938" y="2311037"/>
                  </a:cubicBezTo>
                  <a:cubicBezTo>
                    <a:pt x="540919" y="2311113"/>
                    <a:pt x="540900" y="2311199"/>
                    <a:pt x="540872" y="2311284"/>
                  </a:cubicBezTo>
                  <a:lnTo>
                    <a:pt x="526489" y="2361291"/>
                  </a:lnTo>
                  <a:cubicBezTo>
                    <a:pt x="524460" y="2368587"/>
                    <a:pt x="516897" y="2372863"/>
                    <a:pt x="509601" y="2370835"/>
                  </a:cubicBezTo>
                  <a:cubicBezTo>
                    <a:pt x="509582" y="2370825"/>
                    <a:pt x="509553" y="2370825"/>
                    <a:pt x="509534" y="2370816"/>
                  </a:cubicBezTo>
                  <a:lnTo>
                    <a:pt x="472673" y="2360148"/>
                  </a:lnTo>
                  <a:cubicBezTo>
                    <a:pt x="465377" y="2358119"/>
                    <a:pt x="461100" y="2350556"/>
                    <a:pt x="463129" y="2343260"/>
                  </a:cubicBezTo>
                  <a:cubicBezTo>
                    <a:pt x="463138" y="2343241"/>
                    <a:pt x="463138" y="2343212"/>
                    <a:pt x="463148" y="2343193"/>
                  </a:cubicBezTo>
                  <a:lnTo>
                    <a:pt x="477625" y="2293187"/>
                  </a:lnTo>
                  <a:cubicBezTo>
                    <a:pt x="479664" y="2285910"/>
                    <a:pt x="487198" y="2281652"/>
                    <a:pt x="494485" y="2283662"/>
                  </a:cubicBezTo>
                  <a:close/>
                  <a:moveTo>
                    <a:pt x="528204" y="2167266"/>
                  </a:moveTo>
                  <a:lnTo>
                    <a:pt x="565065" y="2177934"/>
                  </a:lnTo>
                  <a:cubicBezTo>
                    <a:pt x="572323" y="2179916"/>
                    <a:pt x="576609" y="2187393"/>
                    <a:pt x="574628" y="2194651"/>
                  </a:cubicBezTo>
                  <a:cubicBezTo>
                    <a:pt x="574619" y="2194698"/>
                    <a:pt x="574600" y="2194746"/>
                    <a:pt x="574590" y="2194794"/>
                  </a:cubicBezTo>
                  <a:lnTo>
                    <a:pt x="560112" y="2244800"/>
                  </a:lnTo>
                  <a:cubicBezTo>
                    <a:pt x="558150" y="2252058"/>
                    <a:pt x="550673" y="2256354"/>
                    <a:pt x="543405" y="2254392"/>
                  </a:cubicBezTo>
                  <a:cubicBezTo>
                    <a:pt x="543329" y="2254372"/>
                    <a:pt x="543243" y="2254353"/>
                    <a:pt x="543158" y="2254325"/>
                  </a:cubicBezTo>
                  <a:lnTo>
                    <a:pt x="506296" y="2243657"/>
                  </a:lnTo>
                  <a:cubicBezTo>
                    <a:pt x="499019" y="2241618"/>
                    <a:pt x="494761" y="2234084"/>
                    <a:pt x="496771" y="2226798"/>
                  </a:cubicBezTo>
                  <a:lnTo>
                    <a:pt x="511249" y="2176791"/>
                  </a:lnTo>
                  <a:cubicBezTo>
                    <a:pt x="513211" y="2169533"/>
                    <a:pt x="520688" y="2165238"/>
                    <a:pt x="527956" y="2167200"/>
                  </a:cubicBezTo>
                  <a:cubicBezTo>
                    <a:pt x="528032" y="2167219"/>
                    <a:pt x="528118" y="2167238"/>
                    <a:pt x="528204" y="2167266"/>
                  </a:cubicBezTo>
                  <a:close/>
                  <a:moveTo>
                    <a:pt x="561827" y="2050871"/>
                  </a:moveTo>
                  <a:lnTo>
                    <a:pt x="598688" y="2061443"/>
                  </a:lnTo>
                  <a:cubicBezTo>
                    <a:pt x="605985" y="2063472"/>
                    <a:pt x="610261" y="2071035"/>
                    <a:pt x="608232" y="2078331"/>
                  </a:cubicBezTo>
                  <a:cubicBezTo>
                    <a:pt x="608223" y="2078350"/>
                    <a:pt x="608223" y="2078379"/>
                    <a:pt x="608213" y="2078398"/>
                  </a:cubicBezTo>
                  <a:lnTo>
                    <a:pt x="593545" y="2128404"/>
                  </a:lnTo>
                  <a:cubicBezTo>
                    <a:pt x="591564" y="2135662"/>
                    <a:pt x="584086" y="2139949"/>
                    <a:pt x="576828" y="2137967"/>
                  </a:cubicBezTo>
                  <a:cubicBezTo>
                    <a:pt x="576781" y="2137958"/>
                    <a:pt x="576733" y="2137939"/>
                    <a:pt x="576686" y="2137929"/>
                  </a:cubicBezTo>
                  <a:lnTo>
                    <a:pt x="539824" y="2127261"/>
                  </a:lnTo>
                  <a:cubicBezTo>
                    <a:pt x="532528" y="2125233"/>
                    <a:pt x="528251" y="2117670"/>
                    <a:pt x="530280" y="2110373"/>
                  </a:cubicBezTo>
                  <a:cubicBezTo>
                    <a:pt x="530289" y="2110354"/>
                    <a:pt x="530289" y="2110326"/>
                    <a:pt x="530299" y="2110307"/>
                  </a:cubicBezTo>
                  <a:lnTo>
                    <a:pt x="544682" y="2060301"/>
                  </a:lnTo>
                  <a:cubicBezTo>
                    <a:pt x="546729" y="2053004"/>
                    <a:pt x="554302" y="2048756"/>
                    <a:pt x="561598" y="2050804"/>
                  </a:cubicBezTo>
                  <a:cubicBezTo>
                    <a:pt x="561674" y="2050823"/>
                    <a:pt x="561750" y="2050852"/>
                    <a:pt x="561827" y="2050871"/>
                  </a:cubicBezTo>
                  <a:close/>
                  <a:moveTo>
                    <a:pt x="595450" y="1934380"/>
                  </a:moveTo>
                  <a:lnTo>
                    <a:pt x="632407" y="1945048"/>
                  </a:lnTo>
                  <a:cubicBezTo>
                    <a:pt x="639636" y="1946944"/>
                    <a:pt x="643951" y="1954335"/>
                    <a:pt x="642056" y="1961564"/>
                  </a:cubicBezTo>
                  <a:cubicBezTo>
                    <a:pt x="642018" y="1961707"/>
                    <a:pt x="641979" y="1961860"/>
                    <a:pt x="641932" y="1962002"/>
                  </a:cubicBezTo>
                  <a:lnTo>
                    <a:pt x="627263" y="2011723"/>
                  </a:lnTo>
                  <a:cubicBezTo>
                    <a:pt x="625301" y="2018981"/>
                    <a:pt x="617824" y="2023277"/>
                    <a:pt x="610557" y="2021315"/>
                  </a:cubicBezTo>
                  <a:cubicBezTo>
                    <a:pt x="610480" y="2021296"/>
                    <a:pt x="610395" y="2021277"/>
                    <a:pt x="610309" y="2021248"/>
                  </a:cubicBezTo>
                  <a:lnTo>
                    <a:pt x="573447" y="2010580"/>
                  </a:lnTo>
                  <a:cubicBezTo>
                    <a:pt x="566189" y="2008608"/>
                    <a:pt x="561903" y="2001122"/>
                    <a:pt x="563884" y="1993864"/>
                  </a:cubicBezTo>
                  <a:cubicBezTo>
                    <a:pt x="563893" y="1993816"/>
                    <a:pt x="563913" y="1993768"/>
                    <a:pt x="563922" y="1993721"/>
                  </a:cubicBezTo>
                  <a:lnTo>
                    <a:pt x="578400" y="1943714"/>
                  </a:lnTo>
                  <a:cubicBezTo>
                    <a:pt x="580448" y="1936476"/>
                    <a:pt x="587973" y="1932265"/>
                    <a:pt x="595212" y="1934313"/>
                  </a:cubicBezTo>
                  <a:cubicBezTo>
                    <a:pt x="595288" y="1934332"/>
                    <a:pt x="595374" y="1934351"/>
                    <a:pt x="595450" y="1934380"/>
                  </a:cubicBezTo>
                  <a:close/>
                  <a:moveTo>
                    <a:pt x="629168" y="1817985"/>
                  </a:moveTo>
                  <a:lnTo>
                    <a:pt x="666030" y="1828652"/>
                  </a:lnTo>
                  <a:cubicBezTo>
                    <a:pt x="673288" y="1830634"/>
                    <a:pt x="677574" y="1838111"/>
                    <a:pt x="675593" y="1845369"/>
                  </a:cubicBezTo>
                  <a:cubicBezTo>
                    <a:pt x="675584" y="1845416"/>
                    <a:pt x="675565" y="1845464"/>
                    <a:pt x="675555" y="1845512"/>
                  </a:cubicBezTo>
                  <a:lnTo>
                    <a:pt x="661077" y="1895518"/>
                  </a:lnTo>
                  <a:cubicBezTo>
                    <a:pt x="659096" y="1902776"/>
                    <a:pt x="651619" y="1907062"/>
                    <a:pt x="644361" y="1905081"/>
                  </a:cubicBezTo>
                  <a:cubicBezTo>
                    <a:pt x="644313" y="1905071"/>
                    <a:pt x="644266" y="1905052"/>
                    <a:pt x="644218" y="1905043"/>
                  </a:cubicBezTo>
                  <a:lnTo>
                    <a:pt x="607261" y="1894375"/>
                  </a:lnTo>
                  <a:cubicBezTo>
                    <a:pt x="600003" y="1892413"/>
                    <a:pt x="595707" y="1884936"/>
                    <a:pt x="597669" y="1877668"/>
                  </a:cubicBezTo>
                  <a:cubicBezTo>
                    <a:pt x="597688" y="1877592"/>
                    <a:pt x="597707" y="1877506"/>
                    <a:pt x="597736" y="1877420"/>
                  </a:cubicBezTo>
                  <a:lnTo>
                    <a:pt x="612119" y="1827510"/>
                  </a:lnTo>
                  <a:cubicBezTo>
                    <a:pt x="614071" y="1820242"/>
                    <a:pt x="621539" y="1815937"/>
                    <a:pt x="628806" y="1817880"/>
                  </a:cubicBezTo>
                  <a:cubicBezTo>
                    <a:pt x="628921" y="1817918"/>
                    <a:pt x="629044" y="1817946"/>
                    <a:pt x="629168" y="1817985"/>
                  </a:cubicBezTo>
                  <a:close/>
                  <a:moveTo>
                    <a:pt x="662792" y="1701494"/>
                  </a:moveTo>
                  <a:lnTo>
                    <a:pt x="699654" y="1712162"/>
                  </a:lnTo>
                  <a:cubicBezTo>
                    <a:pt x="706912" y="1714124"/>
                    <a:pt x="711207" y="1721601"/>
                    <a:pt x="709245" y="1728869"/>
                  </a:cubicBezTo>
                  <a:cubicBezTo>
                    <a:pt x="709226" y="1728945"/>
                    <a:pt x="709207" y="1729030"/>
                    <a:pt x="709179" y="1729116"/>
                  </a:cubicBezTo>
                  <a:lnTo>
                    <a:pt x="694796" y="1779027"/>
                  </a:lnTo>
                  <a:cubicBezTo>
                    <a:pt x="692767" y="1786323"/>
                    <a:pt x="685204" y="1790600"/>
                    <a:pt x="677908" y="1788571"/>
                  </a:cubicBezTo>
                  <a:cubicBezTo>
                    <a:pt x="677889" y="1788562"/>
                    <a:pt x="677860" y="1788562"/>
                    <a:pt x="677841" y="1788552"/>
                  </a:cubicBezTo>
                  <a:lnTo>
                    <a:pt x="641170" y="1777694"/>
                  </a:lnTo>
                  <a:cubicBezTo>
                    <a:pt x="633950" y="1775779"/>
                    <a:pt x="629645" y="1768378"/>
                    <a:pt x="631559" y="1761158"/>
                  </a:cubicBezTo>
                  <a:cubicBezTo>
                    <a:pt x="631588" y="1761054"/>
                    <a:pt x="631616" y="1760939"/>
                    <a:pt x="631645" y="1760835"/>
                  </a:cubicBezTo>
                  <a:lnTo>
                    <a:pt x="646123" y="1710828"/>
                  </a:lnTo>
                  <a:cubicBezTo>
                    <a:pt x="648199" y="1703685"/>
                    <a:pt x="655619" y="1699532"/>
                    <a:pt x="662792" y="1701494"/>
                  </a:cubicBezTo>
                  <a:close/>
                  <a:moveTo>
                    <a:pt x="696510" y="1585098"/>
                  </a:moveTo>
                  <a:lnTo>
                    <a:pt x="733372" y="1595766"/>
                  </a:lnTo>
                  <a:cubicBezTo>
                    <a:pt x="740630" y="1597747"/>
                    <a:pt x="744916" y="1605225"/>
                    <a:pt x="742935" y="1612483"/>
                  </a:cubicBezTo>
                  <a:cubicBezTo>
                    <a:pt x="742926" y="1612530"/>
                    <a:pt x="742906" y="1612578"/>
                    <a:pt x="742897" y="1612626"/>
                  </a:cubicBezTo>
                  <a:lnTo>
                    <a:pt x="728419" y="1662632"/>
                  </a:lnTo>
                  <a:cubicBezTo>
                    <a:pt x="726390" y="1669928"/>
                    <a:pt x="718827" y="1674205"/>
                    <a:pt x="711531" y="1672176"/>
                  </a:cubicBezTo>
                  <a:cubicBezTo>
                    <a:pt x="711512" y="1672166"/>
                    <a:pt x="711483" y="1672166"/>
                    <a:pt x="711464" y="1672157"/>
                  </a:cubicBezTo>
                  <a:lnTo>
                    <a:pt x="674603" y="1661489"/>
                  </a:lnTo>
                  <a:cubicBezTo>
                    <a:pt x="667306" y="1659460"/>
                    <a:pt x="663030" y="1651897"/>
                    <a:pt x="665059" y="1644601"/>
                  </a:cubicBezTo>
                  <a:cubicBezTo>
                    <a:pt x="665068" y="1644582"/>
                    <a:pt x="665068" y="1644553"/>
                    <a:pt x="665078" y="1644534"/>
                  </a:cubicBezTo>
                  <a:lnTo>
                    <a:pt x="679556" y="1594623"/>
                  </a:lnTo>
                  <a:cubicBezTo>
                    <a:pt x="681518" y="1587365"/>
                    <a:pt x="688995" y="1583069"/>
                    <a:pt x="696262" y="1585032"/>
                  </a:cubicBezTo>
                  <a:cubicBezTo>
                    <a:pt x="696339" y="1585051"/>
                    <a:pt x="696424" y="1585070"/>
                    <a:pt x="696510" y="1585098"/>
                  </a:cubicBezTo>
                  <a:close/>
                  <a:moveTo>
                    <a:pt x="730133" y="1468798"/>
                  </a:moveTo>
                  <a:lnTo>
                    <a:pt x="766995" y="1479466"/>
                  </a:lnTo>
                  <a:cubicBezTo>
                    <a:pt x="774253" y="1481428"/>
                    <a:pt x="778549" y="1488905"/>
                    <a:pt x="776587" y="1496173"/>
                  </a:cubicBezTo>
                  <a:cubicBezTo>
                    <a:pt x="776568" y="1496249"/>
                    <a:pt x="776549" y="1496335"/>
                    <a:pt x="776520" y="1496420"/>
                  </a:cubicBezTo>
                  <a:lnTo>
                    <a:pt x="762042" y="1546427"/>
                  </a:lnTo>
                  <a:cubicBezTo>
                    <a:pt x="760128" y="1553647"/>
                    <a:pt x="752727" y="1557952"/>
                    <a:pt x="745507" y="1556037"/>
                  </a:cubicBezTo>
                  <a:cubicBezTo>
                    <a:pt x="745402" y="1556009"/>
                    <a:pt x="745288" y="1555980"/>
                    <a:pt x="745183" y="1555952"/>
                  </a:cubicBezTo>
                  <a:lnTo>
                    <a:pt x="707845" y="1544998"/>
                  </a:lnTo>
                  <a:cubicBezTo>
                    <a:pt x="700549" y="1542969"/>
                    <a:pt x="696272" y="1535406"/>
                    <a:pt x="698301" y="1528110"/>
                  </a:cubicBezTo>
                  <a:cubicBezTo>
                    <a:pt x="698310" y="1528091"/>
                    <a:pt x="698310" y="1528063"/>
                    <a:pt x="698320" y="1528043"/>
                  </a:cubicBezTo>
                  <a:lnTo>
                    <a:pt x="712798" y="1478037"/>
                  </a:lnTo>
                  <a:cubicBezTo>
                    <a:pt x="714846" y="1470798"/>
                    <a:pt x="722370" y="1466588"/>
                    <a:pt x="729610" y="1468636"/>
                  </a:cubicBezTo>
                  <a:cubicBezTo>
                    <a:pt x="729790" y="1468693"/>
                    <a:pt x="729962" y="1468741"/>
                    <a:pt x="730133" y="1468798"/>
                  </a:cubicBezTo>
                  <a:close/>
                  <a:moveTo>
                    <a:pt x="763757" y="1352402"/>
                  </a:moveTo>
                  <a:lnTo>
                    <a:pt x="800714" y="1363070"/>
                  </a:lnTo>
                  <a:cubicBezTo>
                    <a:pt x="807934" y="1364985"/>
                    <a:pt x="812239" y="1372386"/>
                    <a:pt x="810324" y="1379606"/>
                  </a:cubicBezTo>
                  <a:cubicBezTo>
                    <a:pt x="810296" y="1379711"/>
                    <a:pt x="810267" y="1379825"/>
                    <a:pt x="810239" y="1379930"/>
                  </a:cubicBezTo>
                  <a:lnTo>
                    <a:pt x="795856" y="1429936"/>
                  </a:lnTo>
                  <a:cubicBezTo>
                    <a:pt x="793894" y="1437194"/>
                    <a:pt x="786417" y="1441490"/>
                    <a:pt x="779149" y="1439528"/>
                  </a:cubicBezTo>
                  <a:cubicBezTo>
                    <a:pt x="779073" y="1439509"/>
                    <a:pt x="778987" y="1439490"/>
                    <a:pt x="778901" y="1439461"/>
                  </a:cubicBezTo>
                  <a:lnTo>
                    <a:pt x="742040" y="1428793"/>
                  </a:lnTo>
                  <a:cubicBezTo>
                    <a:pt x="734782" y="1426812"/>
                    <a:pt x="730495" y="1419335"/>
                    <a:pt x="732477" y="1412077"/>
                  </a:cubicBezTo>
                  <a:cubicBezTo>
                    <a:pt x="732486" y="1412029"/>
                    <a:pt x="732505" y="1411981"/>
                    <a:pt x="732515" y="1411934"/>
                  </a:cubicBezTo>
                  <a:lnTo>
                    <a:pt x="746992" y="1361927"/>
                  </a:lnTo>
                  <a:cubicBezTo>
                    <a:pt x="748888" y="1354650"/>
                    <a:pt x="756318" y="1350278"/>
                    <a:pt x="763604" y="1352174"/>
                  </a:cubicBezTo>
                  <a:cubicBezTo>
                    <a:pt x="763652" y="1352183"/>
                    <a:pt x="763709" y="1352202"/>
                    <a:pt x="763757" y="1352212"/>
                  </a:cubicBezTo>
                  <a:close/>
                  <a:moveTo>
                    <a:pt x="797475" y="1235912"/>
                  </a:moveTo>
                  <a:lnTo>
                    <a:pt x="834337" y="1246580"/>
                  </a:lnTo>
                  <a:cubicBezTo>
                    <a:pt x="841633" y="1248608"/>
                    <a:pt x="845910" y="1256168"/>
                    <a:pt x="843881" y="1263467"/>
                  </a:cubicBezTo>
                  <a:cubicBezTo>
                    <a:pt x="843871" y="1263489"/>
                    <a:pt x="843871" y="1263511"/>
                    <a:pt x="843862" y="1263534"/>
                  </a:cubicBezTo>
                  <a:lnTo>
                    <a:pt x="829384" y="1313540"/>
                  </a:lnTo>
                  <a:cubicBezTo>
                    <a:pt x="827403" y="1320799"/>
                    <a:pt x="819926" y="1325085"/>
                    <a:pt x="812668" y="1323104"/>
                  </a:cubicBezTo>
                  <a:cubicBezTo>
                    <a:pt x="812620" y="1323094"/>
                    <a:pt x="812572" y="1323075"/>
                    <a:pt x="812525" y="1323065"/>
                  </a:cubicBezTo>
                  <a:lnTo>
                    <a:pt x="775663" y="1312397"/>
                  </a:lnTo>
                  <a:cubicBezTo>
                    <a:pt x="768367" y="1310369"/>
                    <a:pt x="764090" y="1302806"/>
                    <a:pt x="766119" y="1295510"/>
                  </a:cubicBezTo>
                  <a:cubicBezTo>
                    <a:pt x="766128" y="1295491"/>
                    <a:pt x="766128" y="1295462"/>
                    <a:pt x="766138" y="1295443"/>
                  </a:cubicBezTo>
                  <a:lnTo>
                    <a:pt x="780521" y="1245437"/>
                  </a:lnTo>
                  <a:cubicBezTo>
                    <a:pt x="782454" y="1238112"/>
                    <a:pt x="789950" y="1233738"/>
                    <a:pt x="797275" y="1235668"/>
                  </a:cubicBezTo>
                  <a:cubicBezTo>
                    <a:pt x="797342" y="1235685"/>
                    <a:pt x="797409" y="1235703"/>
                    <a:pt x="797475" y="1235721"/>
                  </a:cubicBezTo>
                  <a:close/>
                  <a:moveTo>
                    <a:pt x="831098" y="1119516"/>
                  </a:moveTo>
                  <a:lnTo>
                    <a:pt x="867960" y="1130184"/>
                  </a:lnTo>
                  <a:cubicBezTo>
                    <a:pt x="875180" y="1132095"/>
                    <a:pt x="879485" y="1139499"/>
                    <a:pt x="877571" y="1146720"/>
                  </a:cubicBezTo>
                  <a:cubicBezTo>
                    <a:pt x="877542" y="1146828"/>
                    <a:pt x="877514" y="1146936"/>
                    <a:pt x="877485" y="1147043"/>
                  </a:cubicBezTo>
                  <a:lnTo>
                    <a:pt x="863102" y="1197050"/>
                  </a:lnTo>
                  <a:cubicBezTo>
                    <a:pt x="861074" y="1204349"/>
                    <a:pt x="853511" y="1208622"/>
                    <a:pt x="846215" y="1206594"/>
                  </a:cubicBezTo>
                  <a:cubicBezTo>
                    <a:pt x="846195" y="1206587"/>
                    <a:pt x="846167" y="1206581"/>
                    <a:pt x="846148" y="1206575"/>
                  </a:cubicBezTo>
                  <a:lnTo>
                    <a:pt x="809286" y="1195907"/>
                  </a:lnTo>
                  <a:cubicBezTo>
                    <a:pt x="802028" y="1193930"/>
                    <a:pt x="797742" y="1186444"/>
                    <a:pt x="799723" y="1179186"/>
                  </a:cubicBezTo>
                  <a:cubicBezTo>
                    <a:pt x="799733" y="1179140"/>
                    <a:pt x="799751" y="1179093"/>
                    <a:pt x="799761" y="1179047"/>
                  </a:cubicBezTo>
                  <a:lnTo>
                    <a:pt x="814239" y="1129041"/>
                  </a:lnTo>
                  <a:cubicBezTo>
                    <a:pt x="816116" y="1121757"/>
                    <a:pt x="823545" y="1117375"/>
                    <a:pt x="830832" y="1119253"/>
                  </a:cubicBezTo>
                  <a:cubicBezTo>
                    <a:pt x="830917" y="1119277"/>
                    <a:pt x="831013" y="1119301"/>
                    <a:pt x="831098" y="1119326"/>
                  </a:cubicBezTo>
                  <a:close/>
                  <a:moveTo>
                    <a:pt x="864817" y="1003025"/>
                  </a:moveTo>
                  <a:lnTo>
                    <a:pt x="901679" y="1013693"/>
                  </a:lnTo>
                  <a:cubicBezTo>
                    <a:pt x="908975" y="1015721"/>
                    <a:pt x="913252" y="1023281"/>
                    <a:pt x="911223" y="1030580"/>
                  </a:cubicBezTo>
                  <a:cubicBezTo>
                    <a:pt x="911213" y="1030603"/>
                    <a:pt x="911213" y="1030625"/>
                    <a:pt x="911204" y="1030648"/>
                  </a:cubicBezTo>
                  <a:lnTo>
                    <a:pt x="896726" y="1080654"/>
                  </a:lnTo>
                  <a:cubicBezTo>
                    <a:pt x="894697" y="1087953"/>
                    <a:pt x="887134" y="1092226"/>
                    <a:pt x="879838" y="1090198"/>
                  </a:cubicBezTo>
                  <a:cubicBezTo>
                    <a:pt x="879819" y="1090192"/>
                    <a:pt x="879790" y="1090186"/>
                    <a:pt x="879771" y="1090179"/>
                  </a:cubicBezTo>
                  <a:lnTo>
                    <a:pt x="842909" y="1079511"/>
                  </a:lnTo>
                  <a:cubicBezTo>
                    <a:pt x="835613" y="1077483"/>
                    <a:pt x="831336" y="1069923"/>
                    <a:pt x="833365" y="1062624"/>
                  </a:cubicBezTo>
                  <a:cubicBezTo>
                    <a:pt x="833375" y="1062601"/>
                    <a:pt x="833375" y="1062580"/>
                    <a:pt x="833384" y="1062557"/>
                  </a:cubicBezTo>
                  <a:lnTo>
                    <a:pt x="847862" y="1012550"/>
                  </a:lnTo>
                  <a:cubicBezTo>
                    <a:pt x="849853" y="1005189"/>
                    <a:pt x="857444" y="1000837"/>
                    <a:pt x="864807" y="1002832"/>
                  </a:cubicBezTo>
                  <a:cubicBezTo>
                    <a:pt x="864807" y="1002833"/>
                    <a:pt x="864817" y="1002834"/>
                    <a:pt x="864817" y="1002835"/>
                  </a:cubicBezTo>
                  <a:close/>
                  <a:moveTo>
                    <a:pt x="898345" y="886439"/>
                  </a:moveTo>
                  <a:lnTo>
                    <a:pt x="935302" y="897298"/>
                  </a:lnTo>
                  <a:cubicBezTo>
                    <a:pt x="942522" y="899209"/>
                    <a:pt x="946827" y="906612"/>
                    <a:pt x="944913" y="913833"/>
                  </a:cubicBezTo>
                  <a:cubicBezTo>
                    <a:pt x="944884" y="913942"/>
                    <a:pt x="944855" y="914050"/>
                    <a:pt x="944827" y="914157"/>
                  </a:cubicBezTo>
                  <a:lnTo>
                    <a:pt x="930158" y="963973"/>
                  </a:lnTo>
                  <a:cubicBezTo>
                    <a:pt x="928244" y="971194"/>
                    <a:pt x="920843" y="975499"/>
                    <a:pt x="913623" y="973587"/>
                  </a:cubicBezTo>
                  <a:cubicBezTo>
                    <a:pt x="913518" y="973559"/>
                    <a:pt x="913404" y="973529"/>
                    <a:pt x="913299" y="973498"/>
                  </a:cubicBezTo>
                  <a:lnTo>
                    <a:pt x="876437" y="962830"/>
                  </a:lnTo>
                  <a:cubicBezTo>
                    <a:pt x="869179" y="960854"/>
                    <a:pt x="864893" y="953367"/>
                    <a:pt x="866874" y="946109"/>
                  </a:cubicBezTo>
                  <a:cubicBezTo>
                    <a:pt x="866884" y="946063"/>
                    <a:pt x="866903" y="946016"/>
                    <a:pt x="866912" y="945971"/>
                  </a:cubicBezTo>
                  <a:lnTo>
                    <a:pt x="881390" y="895964"/>
                  </a:lnTo>
                  <a:cubicBezTo>
                    <a:pt x="883286" y="888740"/>
                    <a:pt x="890677" y="884420"/>
                    <a:pt x="897907" y="886317"/>
                  </a:cubicBezTo>
                  <a:cubicBezTo>
                    <a:pt x="898050" y="886355"/>
                    <a:pt x="898202" y="886396"/>
                    <a:pt x="898345" y="886439"/>
                  </a:cubicBezTo>
                  <a:close/>
                  <a:moveTo>
                    <a:pt x="932063" y="770044"/>
                  </a:moveTo>
                  <a:lnTo>
                    <a:pt x="968925" y="780617"/>
                  </a:lnTo>
                  <a:cubicBezTo>
                    <a:pt x="976221" y="782645"/>
                    <a:pt x="980498" y="790205"/>
                    <a:pt x="978469" y="797504"/>
                  </a:cubicBezTo>
                  <a:cubicBezTo>
                    <a:pt x="978460" y="797526"/>
                    <a:pt x="978460" y="797548"/>
                    <a:pt x="978450" y="797571"/>
                  </a:cubicBezTo>
                  <a:lnTo>
                    <a:pt x="963972" y="847577"/>
                  </a:lnTo>
                  <a:cubicBezTo>
                    <a:pt x="961943" y="854876"/>
                    <a:pt x="954380" y="859149"/>
                    <a:pt x="947084" y="857122"/>
                  </a:cubicBezTo>
                  <a:cubicBezTo>
                    <a:pt x="947065" y="857115"/>
                    <a:pt x="947037" y="857109"/>
                    <a:pt x="947017" y="857102"/>
                  </a:cubicBezTo>
                  <a:lnTo>
                    <a:pt x="910156" y="846434"/>
                  </a:lnTo>
                  <a:cubicBezTo>
                    <a:pt x="902860" y="844407"/>
                    <a:pt x="898583" y="836847"/>
                    <a:pt x="900612" y="829548"/>
                  </a:cubicBezTo>
                  <a:cubicBezTo>
                    <a:pt x="900621" y="829525"/>
                    <a:pt x="900621" y="829503"/>
                    <a:pt x="900631" y="829480"/>
                  </a:cubicBezTo>
                  <a:lnTo>
                    <a:pt x="915109" y="779474"/>
                  </a:lnTo>
                  <a:cubicBezTo>
                    <a:pt x="917109" y="772221"/>
                    <a:pt x="924605" y="767960"/>
                    <a:pt x="931854" y="769957"/>
                  </a:cubicBezTo>
                  <a:cubicBezTo>
                    <a:pt x="931959" y="769985"/>
                    <a:pt x="932054" y="770013"/>
                    <a:pt x="932159" y="770044"/>
                  </a:cubicBezTo>
                  <a:close/>
                  <a:moveTo>
                    <a:pt x="965687" y="653553"/>
                  </a:moveTo>
                  <a:lnTo>
                    <a:pt x="1003120" y="664221"/>
                  </a:lnTo>
                  <a:cubicBezTo>
                    <a:pt x="1010416" y="666249"/>
                    <a:pt x="1014693" y="673809"/>
                    <a:pt x="1012664" y="681108"/>
                  </a:cubicBezTo>
                  <a:cubicBezTo>
                    <a:pt x="1012654" y="681131"/>
                    <a:pt x="1012654" y="681153"/>
                    <a:pt x="1012645" y="681176"/>
                  </a:cubicBezTo>
                  <a:lnTo>
                    <a:pt x="998167" y="731087"/>
                  </a:lnTo>
                  <a:cubicBezTo>
                    <a:pt x="996252" y="738308"/>
                    <a:pt x="988852" y="742613"/>
                    <a:pt x="981631" y="740701"/>
                  </a:cubicBezTo>
                  <a:cubicBezTo>
                    <a:pt x="981527" y="740673"/>
                    <a:pt x="981412" y="740643"/>
                    <a:pt x="981308" y="740612"/>
                  </a:cubicBezTo>
                  <a:lnTo>
                    <a:pt x="944446" y="729944"/>
                  </a:lnTo>
                  <a:cubicBezTo>
                    <a:pt x="937188" y="727967"/>
                    <a:pt x="932901" y="720481"/>
                    <a:pt x="934883" y="713223"/>
                  </a:cubicBezTo>
                  <a:cubicBezTo>
                    <a:pt x="934892" y="713177"/>
                    <a:pt x="934911" y="713130"/>
                    <a:pt x="934921" y="713084"/>
                  </a:cubicBezTo>
                  <a:lnTo>
                    <a:pt x="949304" y="663078"/>
                  </a:lnTo>
                  <a:cubicBezTo>
                    <a:pt x="951342" y="655989"/>
                    <a:pt x="958619" y="651781"/>
                    <a:pt x="965782" y="653553"/>
                  </a:cubicBezTo>
                  <a:close/>
                  <a:moveTo>
                    <a:pt x="999310" y="537158"/>
                  </a:moveTo>
                  <a:lnTo>
                    <a:pt x="1036172" y="547826"/>
                  </a:lnTo>
                  <a:cubicBezTo>
                    <a:pt x="1043392" y="549736"/>
                    <a:pt x="1047697" y="557140"/>
                    <a:pt x="1045782" y="564361"/>
                  </a:cubicBezTo>
                  <a:cubicBezTo>
                    <a:pt x="1045754" y="564470"/>
                    <a:pt x="1045725" y="564577"/>
                    <a:pt x="1045697" y="564685"/>
                  </a:cubicBezTo>
                  <a:lnTo>
                    <a:pt x="1031695" y="614691"/>
                  </a:lnTo>
                  <a:cubicBezTo>
                    <a:pt x="1029666" y="621990"/>
                    <a:pt x="1022103" y="626263"/>
                    <a:pt x="1014807" y="624235"/>
                  </a:cubicBezTo>
                  <a:cubicBezTo>
                    <a:pt x="1014788" y="624229"/>
                    <a:pt x="1014759" y="624223"/>
                    <a:pt x="1014740" y="624216"/>
                  </a:cubicBezTo>
                  <a:lnTo>
                    <a:pt x="977879" y="613548"/>
                  </a:lnTo>
                  <a:cubicBezTo>
                    <a:pt x="970583" y="611520"/>
                    <a:pt x="966306" y="603960"/>
                    <a:pt x="968335" y="596661"/>
                  </a:cubicBezTo>
                  <a:cubicBezTo>
                    <a:pt x="968344" y="596638"/>
                    <a:pt x="968344" y="596617"/>
                    <a:pt x="968354" y="596594"/>
                  </a:cubicBezTo>
                  <a:lnTo>
                    <a:pt x="982832" y="546683"/>
                  </a:lnTo>
                  <a:cubicBezTo>
                    <a:pt x="984822" y="539513"/>
                    <a:pt x="992204" y="535272"/>
                    <a:pt x="999405" y="537158"/>
                  </a:cubicBezTo>
                  <a:close/>
                  <a:moveTo>
                    <a:pt x="1148852" y="158253"/>
                  </a:moveTo>
                  <a:lnTo>
                    <a:pt x="1111991" y="147585"/>
                  </a:lnTo>
                  <a:cubicBezTo>
                    <a:pt x="1104733" y="145609"/>
                    <a:pt x="1100446" y="138122"/>
                    <a:pt x="1102428" y="130864"/>
                  </a:cubicBezTo>
                  <a:cubicBezTo>
                    <a:pt x="1102437" y="130818"/>
                    <a:pt x="1102456" y="130772"/>
                    <a:pt x="1102466" y="130726"/>
                  </a:cubicBezTo>
                  <a:lnTo>
                    <a:pt x="1117420" y="80720"/>
                  </a:lnTo>
                  <a:cubicBezTo>
                    <a:pt x="1119449" y="73421"/>
                    <a:pt x="1127011" y="69148"/>
                    <a:pt x="1134308" y="71176"/>
                  </a:cubicBezTo>
                  <a:cubicBezTo>
                    <a:pt x="1134327" y="71182"/>
                    <a:pt x="1134356" y="71188"/>
                    <a:pt x="1134374" y="71195"/>
                  </a:cubicBezTo>
                  <a:lnTo>
                    <a:pt x="1171236" y="81863"/>
                  </a:lnTo>
                  <a:cubicBezTo>
                    <a:pt x="1178494" y="83839"/>
                    <a:pt x="1182780" y="91326"/>
                    <a:pt x="1180799" y="98584"/>
                  </a:cubicBezTo>
                  <a:cubicBezTo>
                    <a:pt x="1180790" y="98630"/>
                    <a:pt x="1180771" y="98676"/>
                    <a:pt x="1180761" y="98722"/>
                  </a:cubicBezTo>
                  <a:lnTo>
                    <a:pt x="1166283" y="148728"/>
                  </a:lnTo>
                  <a:cubicBezTo>
                    <a:pt x="1164378" y="156006"/>
                    <a:pt x="1156939" y="160363"/>
                    <a:pt x="1149662" y="158460"/>
                  </a:cubicBezTo>
                  <a:cubicBezTo>
                    <a:pt x="1149424" y="158398"/>
                    <a:pt x="1149186" y="158328"/>
                    <a:pt x="1148948" y="158253"/>
                  </a:cubicBezTo>
                  <a:close/>
                  <a:moveTo>
                    <a:pt x="1115229" y="274649"/>
                  </a:moveTo>
                  <a:lnTo>
                    <a:pt x="1078367" y="264076"/>
                  </a:lnTo>
                  <a:cubicBezTo>
                    <a:pt x="1071071" y="262048"/>
                    <a:pt x="1066795" y="254488"/>
                    <a:pt x="1068823" y="247189"/>
                  </a:cubicBezTo>
                  <a:cubicBezTo>
                    <a:pt x="1068833" y="247166"/>
                    <a:pt x="1068833" y="247144"/>
                    <a:pt x="1068842" y="247121"/>
                  </a:cubicBezTo>
                  <a:lnTo>
                    <a:pt x="1083321" y="197115"/>
                  </a:lnTo>
                  <a:cubicBezTo>
                    <a:pt x="1085349" y="189816"/>
                    <a:pt x="1092912" y="185543"/>
                    <a:pt x="1100208" y="187571"/>
                  </a:cubicBezTo>
                  <a:cubicBezTo>
                    <a:pt x="1100227" y="187578"/>
                    <a:pt x="1100256" y="187584"/>
                    <a:pt x="1100275" y="187590"/>
                  </a:cubicBezTo>
                  <a:lnTo>
                    <a:pt x="1137137" y="198258"/>
                  </a:lnTo>
                  <a:cubicBezTo>
                    <a:pt x="1144433" y="200286"/>
                    <a:pt x="1148710" y="207846"/>
                    <a:pt x="1146681" y="215145"/>
                  </a:cubicBezTo>
                  <a:cubicBezTo>
                    <a:pt x="1146671" y="215168"/>
                    <a:pt x="1146671" y="215190"/>
                    <a:pt x="1146662" y="215213"/>
                  </a:cubicBezTo>
                  <a:lnTo>
                    <a:pt x="1132184" y="265219"/>
                  </a:lnTo>
                  <a:cubicBezTo>
                    <a:pt x="1130241" y="272431"/>
                    <a:pt x="1122811" y="276701"/>
                    <a:pt x="1115601" y="274755"/>
                  </a:cubicBezTo>
                  <a:cubicBezTo>
                    <a:pt x="1115477" y="274721"/>
                    <a:pt x="1115353" y="274686"/>
                    <a:pt x="1115229" y="274649"/>
                  </a:cubicBezTo>
                  <a:close/>
                  <a:moveTo>
                    <a:pt x="1081606" y="391139"/>
                  </a:moveTo>
                  <a:lnTo>
                    <a:pt x="1044744" y="380471"/>
                  </a:lnTo>
                  <a:cubicBezTo>
                    <a:pt x="1037448" y="378444"/>
                    <a:pt x="1033171" y="370883"/>
                    <a:pt x="1035200" y="363584"/>
                  </a:cubicBezTo>
                  <a:cubicBezTo>
                    <a:pt x="1035209" y="363562"/>
                    <a:pt x="1035209" y="363539"/>
                    <a:pt x="1035219" y="363517"/>
                  </a:cubicBezTo>
                  <a:lnTo>
                    <a:pt x="1049697" y="313606"/>
                  </a:lnTo>
                  <a:cubicBezTo>
                    <a:pt x="1051612" y="306385"/>
                    <a:pt x="1059013" y="302080"/>
                    <a:pt x="1066233" y="303991"/>
                  </a:cubicBezTo>
                  <a:cubicBezTo>
                    <a:pt x="1066337" y="304020"/>
                    <a:pt x="1066452" y="304050"/>
                    <a:pt x="1066556" y="304081"/>
                  </a:cubicBezTo>
                  <a:lnTo>
                    <a:pt x="1103418" y="314749"/>
                  </a:lnTo>
                  <a:cubicBezTo>
                    <a:pt x="1110638" y="316660"/>
                    <a:pt x="1114943" y="324063"/>
                    <a:pt x="1113029" y="331285"/>
                  </a:cubicBezTo>
                  <a:cubicBezTo>
                    <a:pt x="1113000" y="331393"/>
                    <a:pt x="1112972" y="331501"/>
                    <a:pt x="1112943" y="331608"/>
                  </a:cubicBezTo>
                  <a:lnTo>
                    <a:pt x="1098370" y="381805"/>
                  </a:lnTo>
                  <a:cubicBezTo>
                    <a:pt x="1096294" y="388992"/>
                    <a:pt x="1088807" y="393160"/>
                    <a:pt x="1081606" y="391139"/>
                  </a:cubicBezTo>
                  <a:close/>
                  <a:moveTo>
                    <a:pt x="1064842" y="498200"/>
                  </a:moveTo>
                  <a:cubicBezTo>
                    <a:pt x="1062880" y="505462"/>
                    <a:pt x="1055403" y="509759"/>
                    <a:pt x="1048135" y="507796"/>
                  </a:cubicBezTo>
                  <a:cubicBezTo>
                    <a:pt x="1048059" y="507773"/>
                    <a:pt x="1047973" y="507750"/>
                    <a:pt x="1047887" y="507725"/>
                  </a:cubicBezTo>
                  <a:lnTo>
                    <a:pt x="1011026" y="497248"/>
                  </a:lnTo>
                  <a:cubicBezTo>
                    <a:pt x="1003768" y="495271"/>
                    <a:pt x="999481" y="487785"/>
                    <a:pt x="1001462" y="480527"/>
                  </a:cubicBezTo>
                  <a:cubicBezTo>
                    <a:pt x="1001472" y="480481"/>
                    <a:pt x="1001491" y="480434"/>
                    <a:pt x="1001501" y="480389"/>
                  </a:cubicBezTo>
                  <a:lnTo>
                    <a:pt x="1015979" y="430382"/>
                  </a:lnTo>
                  <a:cubicBezTo>
                    <a:pt x="1018007" y="423083"/>
                    <a:pt x="1025570" y="418811"/>
                    <a:pt x="1032866" y="420838"/>
                  </a:cubicBezTo>
                  <a:cubicBezTo>
                    <a:pt x="1032886" y="420845"/>
                    <a:pt x="1032914" y="420851"/>
                    <a:pt x="1032933" y="420857"/>
                  </a:cubicBezTo>
                  <a:lnTo>
                    <a:pt x="1069795" y="431335"/>
                  </a:lnTo>
                  <a:cubicBezTo>
                    <a:pt x="1077091" y="433363"/>
                    <a:pt x="1081368" y="440923"/>
                    <a:pt x="1079339" y="448222"/>
                  </a:cubicBezTo>
                  <a:cubicBezTo>
                    <a:pt x="1079330" y="448245"/>
                    <a:pt x="1079330" y="448267"/>
                    <a:pt x="1079320" y="448289"/>
                  </a:cubicBezTo>
                  <a:close/>
                  <a:moveTo>
                    <a:pt x="1544616" y="799095"/>
                  </a:moveTo>
                  <a:lnTo>
                    <a:pt x="1362213" y="1429841"/>
                  </a:lnTo>
                  <a:cubicBezTo>
                    <a:pt x="1356278" y="1449719"/>
                    <a:pt x="1335533" y="1461187"/>
                    <a:pt x="1315540" y="1455654"/>
                  </a:cubicBezTo>
                  <a:lnTo>
                    <a:pt x="887772" y="1331829"/>
                  </a:lnTo>
                  <a:cubicBezTo>
                    <a:pt x="867846" y="1325894"/>
                    <a:pt x="856368" y="1305082"/>
                    <a:pt x="861959" y="1285061"/>
                  </a:cubicBezTo>
                  <a:lnTo>
                    <a:pt x="1044363" y="654315"/>
                  </a:lnTo>
                  <a:cubicBezTo>
                    <a:pt x="1050297" y="634440"/>
                    <a:pt x="1071043" y="622967"/>
                    <a:pt x="1091036" y="628502"/>
                  </a:cubicBezTo>
                  <a:lnTo>
                    <a:pt x="1518804" y="752327"/>
                  </a:lnTo>
                  <a:cubicBezTo>
                    <a:pt x="1538730" y="758264"/>
                    <a:pt x="1550207" y="779075"/>
                    <a:pt x="1544616" y="799095"/>
                  </a:cubicBezTo>
                  <a:close/>
                  <a:moveTo>
                    <a:pt x="1831795" y="103199"/>
                  </a:moveTo>
                  <a:lnTo>
                    <a:pt x="1794838" y="92531"/>
                  </a:lnTo>
                  <a:cubicBezTo>
                    <a:pt x="1787618" y="90620"/>
                    <a:pt x="1783312" y="83216"/>
                    <a:pt x="1785227" y="75995"/>
                  </a:cubicBezTo>
                  <a:cubicBezTo>
                    <a:pt x="1785256" y="75887"/>
                    <a:pt x="1785284" y="75779"/>
                    <a:pt x="1785313" y="75671"/>
                  </a:cubicBezTo>
                  <a:lnTo>
                    <a:pt x="1799696" y="25665"/>
                  </a:lnTo>
                  <a:cubicBezTo>
                    <a:pt x="1801658" y="18403"/>
                    <a:pt x="1809135" y="14107"/>
                    <a:pt x="1816402" y="16070"/>
                  </a:cubicBezTo>
                  <a:cubicBezTo>
                    <a:pt x="1816479" y="16093"/>
                    <a:pt x="1816564" y="16115"/>
                    <a:pt x="1816650" y="16140"/>
                  </a:cubicBezTo>
                  <a:lnTo>
                    <a:pt x="1853607" y="26808"/>
                  </a:lnTo>
                  <a:cubicBezTo>
                    <a:pt x="1860865" y="28770"/>
                    <a:pt x="1865161" y="36248"/>
                    <a:pt x="1863199" y="43510"/>
                  </a:cubicBezTo>
                  <a:cubicBezTo>
                    <a:pt x="1863180" y="43595"/>
                    <a:pt x="1863161" y="43679"/>
                    <a:pt x="1863132" y="43763"/>
                  </a:cubicBezTo>
                  <a:lnTo>
                    <a:pt x="1848750" y="93674"/>
                  </a:lnTo>
                  <a:cubicBezTo>
                    <a:pt x="1846787" y="100936"/>
                    <a:pt x="1839310" y="105232"/>
                    <a:pt x="1832043" y="103269"/>
                  </a:cubicBezTo>
                  <a:cubicBezTo>
                    <a:pt x="1831966" y="103246"/>
                    <a:pt x="1831880" y="103223"/>
                    <a:pt x="1831795" y="103199"/>
                  </a:cubicBezTo>
                  <a:close/>
                  <a:moveTo>
                    <a:pt x="1798171" y="219689"/>
                  </a:moveTo>
                  <a:lnTo>
                    <a:pt x="1761215" y="209021"/>
                  </a:lnTo>
                  <a:cubicBezTo>
                    <a:pt x="1753919" y="206994"/>
                    <a:pt x="1749642" y="199434"/>
                    <a:pt x="1751671" y="192135"/>
                  </a:cubicBezTo>
                  <a:cubicBezTo>
                    <a:pt x="1751680" y="192112"/>
                    <a:pt x="1751680" y="192090"/>
                    <a:pt x="1751690" y="192067"/>
                  </a:cubicBezTo>
                  <a:lnTo>
                    <a:pt x="1766168" y="142061"/>
                  </a:lnTo>
                  <a:cubicBezTo>
                    <a:pt x="1768149" y="134803"/>
                    <a:pt x="1775626" y="130521"/>
                    <a:pt x="1782884" y="132498"/>
                  </a:cubicBezTo>
                  <a:cubicBezTo>
                    <a:pt x="1782932" y="132510"/>
                    <a:pt x="1782979" y="132522"/>
                    <a:pt x="1783027" y="132536"/>
                  </a:cubicBezTo>
                  <a:lnTo>
                    <a:pt x="1819984" y="143204"/>
                  </a:lnTo>
                  <a:cubicBezTo>
                    <a:pt x="1827280" y="145232"/>
                    <a:pt x="1831557" y="152792"/>
                    <a:pt x="1829528" y="160091"/>
                  </a:cubicBezTo>
                  <a:cubicBezTo>
                    <a:pt x="1829518" y="160113"/>
                    <a:pt x="1829518" y="160135"/>
                    <a:pt x="1829509" y="160158"/>
                  </a:cubicBezTo>
                  <a:lnTo>
                    <a:pt x="1815031" y="210164"/>
                  </a:lnTo>
                  <a:cubicBezTo>
                    <a:pt x="1813116" y="217439"/>
                    <a:pt x="1805658" y="221779"/>
                    <a:pt x="1798391" y="219861"/>
                  </a:cubicBezTo>
                  <a:cubicBezTo>
                    <a:pt x="1798191" y="219808"/>
                    <a:pt x="1797991" y="219751"/>
                    <a:pt x="1797791" y="219689"/>
                  </a:cubicBezTo>
                  <a:close/>
                  <a:moveTo>
                    <a:pt x="1764072" y="336085"/>
                  </a:moveTo>
                  <a:lnTo>
                    <a:pt x="1727020" y="325798"/>
                  </a:lnTo>
                  <a:cubicBezTo>
                    <a:pt x="1719724" y="323770"/>
                    <a:pt x="1715447" y="316210"/>
                    <a:pt x="1717476" y="308911"/>
                  </a:cubicBezTo>
                  <a:cubicBezTo>
                    <a:pt x="1717485" y="308888"/>
                    <a:pt x="1717485" y="308866"/>
                    <a:pt x="1717495" y="308843"/>
                  </a:cubicBezTo>
                  <a:lnTo>
                    <a:pt x="1731878" y="258932"/>
                  </a:lnTo>
                  <a:cubicBezTo>
                    <a:pt x="1733906" y="251634"/>
                    <a:pt x="1741469" y="247361"/>
                    <a:pt x="1748765" y="249388"/>
                  </a:cubicBezTo>
                  <a:cubicBezTo>
                    <a:pt x="1748785" y="249395"/>
                    <a:pt x="1748813" y="249401"/>
                    <a:pt x="1748832" y="249407"/>
                  </a:cubicBezTo>
                  <a:lnTo>
                    <a:pt x="1785789" y="260075"/>
                  </a:lnTo>
                  <a:cubicBezTo>
                    <a:pt x="1793066" y="262112"/>
                    <a:pt x="1797324" y="269651"/>
                    <a:pt x="1795314" y="276935"/>
                  </a:cubicBezTo>
                  <a:lnTo>
                    <a:pt x="1781026" y="326750"/>
                  </a:lnTo>
                  <a:cubicBezTo>
                    <a:pt x="1778969" y="333985"/>
                    <a:pt x="1771435" y="338181"/>
                    <a:pt x="1764196" y="336121"/>
                  </a:cubicBezTo>
                  <a:cubicBezTo>
                    <a:pt x="1764158" y="336109"/>
                    <a:pt x="1764110" y="336097"/>
                    <a:pt x="1764072" y="336085"/>
                  </a:cubicBezTo>
                  <a:close/>
                  <a:moveTo>
                    <a:pt x="1730449" y="452576"/>
                  </a:moveTo>
                  <a:lnTo>
                    <a:pt x="1693492" y="441908"/>
                  </a:lnTo>
                  <a:cubicBezTo>
                    <a:pt x="1686196" y="439880"/>
                    <a:pt x="1681919" y="432320"/>
                    <a:pt x="1683948" y="425021"/>
                  </a:cubicBezTo>
                  <a:cubicBezTo>
                    <a:pt x="1683957" y="424998"/>
                    <a:pt x="1683957" y="424976"/>
                    <a:pt x="1683967" y="424953"/>
                  </a:cubicBezTo>
                  <a:lnTo>
                    <a:pt x="1698445" y="374947"/>
                  </a:lnTo>
                  <a:cubicBezTo>
                    <a:pt x="1700474" y="367648"/>
                    <a:pt x="1708036" y="363375"/>
                    <a:pt x="1715333" y="365403"/>
                  </a:cubicBezTo>
                  <a:cubicBezTo>
                    <a:pt x="1715352" y="365409"/>
                    <a:pt x="1715381" y="365416"/>
                    <a:pt x="1715399" y="365422"/>
                  </a:cubicBezTo>
                  <a:lnTo>
                    <a:pt x="1752261" y="376090"/>
                  </a:lnTo>
                  <a:cubicBezTo>
                    <a:pt x="1759557" y="378118"/>
                    <a:pt x="1763834" y="385678"/>
                    <a:pt x="1761805" y="392977"/>
                  </a:cubicBezTo>
                  <a:cubicBezTo>
                    <a:pt x="1761796" y="392999"/>
                    <a:pt x="1761796" y="393022"/>
                    <a:pt x="1761786" y="393044"/>
                  </a:cubicBezTo>
                  <a:lnTo>
                    <a:pt x="1747404" y="443051"/>
                  </a:lnTo>
                  <a:cubicBezTo>
                    <a:pt x="1745375" y="450350"/>
                    <a:pt x="1737812" y="454623"/>
                    <a:pt x="1730516" y="452595"/>
                  </a:cubicBezTo>
                  <a:cubicBezTo>
                    <a:pt x="1730496" y="452588"/>
                    <a:pt x="1730468" y="452582"/>
                    <a:pt x="1730449" y="452576"/>
                  </a:cubicBezTo>
                  <a:close/>
                  <a:moveTo>
                    <a:pt x="1696826" y="568971"/>
                  </a:moveTo>
                  <a:lnTo>
                    <a:pt x="1660345" y="558303"/>
                  </a:lnTo>
                  <a:cubicBezTo>
                    <a:pt x="1653049" y="556275"/>
                    <a:pt x="1648772" y="548715"/>
                    <a:pt x="1650801" y="541416"/>
                  </a:cubicBezTo>
                  <a:cubicBezTo>
                    <a:pt x="1650810" y="541393"/>
                    <a:pt x="1650810" y="541372"/>
                    <a:pt x="1650820" y="541349"/>
                  </a:cubicBezTo>
                  <a:lnTo>
                    <a:pt x="1665298" y="491438"/>
                  </a:lnTo>
                  <a:cubicBezTo>
                    <a:pt x="1667213" y="484217"/>
                    <a:pt x="1674613" y="479911"/>
                    <a:pt x="1681833" y="481823"/>
                  </a:cubicBezTo>
                  <a:cubicBezTo>
                    <a:pt x="1681938" y="481852"/>
                    <a:pt x="1682052" y="481881"/>
                    <a:pt x="1682157" y="481913"/>
                  </a:cubicBezTo>
                  <a:lnTo>
                    <a:pt x="1719114" y="492581"/>
                  </a:lnTo>
                  <a:cubicBezTo>
                    <a:pt x="1726372" y="494557"/>
                    <a:pt x="1730658" y="502044"/>
                    <a:pt x="1728677" y="509302"/>
                  </a:cubicBezTo>
                  <a:cubicBezTo>
                    <a:pt x="1728668" y="509348"/>
                    <a:pt x="1728649" y="509394"/>
                    <a:pt x="1728639" y="509440"/>
                  </a:cubicBezTo>
                  <a:lnTo>
                    <a:pt x="1714161" y="559446"/>
                  </a:lnTo>
                  <a:cubicBezTo>
                    <a:pt x="1712256" y="566724"/>
                    <a:pt x="1704817" y="571081"/>
                    <a:pt x="1697540" y="569178"/>
                  </a:cubicBezTo>
                  <a:cubicBezTo>
                    <a:pt x="1697302" y="569116"/>
                    <a:pt x="1697064" y="569046"/>
                    <a:pt x="1696826" y="568971"/>
                  </a:cubicBezTo>
                  <a:close/>
                  <a:moveTo>
                    <a:pt x="1663107" y="685367"/>
                  </a:moveTo>
                  <a:lnTo>
                    <a:pt x="1626150" y="674699"/>
                  </a:lnTo>
                  <a:cubicBezTo>
                    <a:pt x="1618892" y="672722"/>
                    <a:pt x="1614606" y="665236"/>
                    <a:pt x="1616587" y="657978"/>
                  </a:cubicBezTo>
                  <a:cubicBezTo>
                    <a:pt x="1616597" y="657932"/>
                    <a:pt x="1616616" y="657885"/>
                    <a:pt x="1616625" y="657839"/>
                  </a:cubicBezTo>
                  <a:lnTo>
                    <a:pt x="1631770" y="607833"/>
                  </a:lnTo>
                  <a:cubicBezTo>
                    <a:pt x="1633799" y="600534"/>
                    <a:pt x="1641361" y="596261"/>
                    <a:pt x="1648658" y="598289"/>
                  </a:cubicBezTo>
                  <a:cubicBezTo>
                    <a:pt x="1648677" y="598296"/>
                    <a:pt x="1648706" y="598302"/>
                    <a:pt x="1648724" y="598308"/>
                  </a:cubicBezTo>
                  <a:lnTo>
                    <a:pt x="1685681" y="608976"/>
                  </a:lnTo>
                  <a:cubicBezTo>
                    <a:pt x="1692939" y="610938"/>
                    <a:pt x="1697235" y="618416"/>
                    <a:pt x="1695273" y="625678"/>
                  </a:cubicBezTo>
                  <a:cubicBezTo>
                    <a:pt x="1695254" y="625763"/>
                    <a:pt x="1695235" y="625847"/>
                    <a:pt x="1695206" y="625931"/>
                  </a:cubicBezTo>
                  <a:lnTo>
                    <a:pt x="1680824" y="675937"/>
                  </a:lnTo>
                  <a:cubicBezTo>
                    <a:pt x="1678938" y="683219"/>
                    <a:pt x="1671508" y="687594"/>
                    <a:pt x="1664222" y="685708"/>
                  </a:cubicBezTo>
                  <a:cubicBezTo>
                    <a:pt x="1663850" y="685610"/>
                    <a:pt x="1663469" y="685496"/>
                    <a:pt x="1663107" y="685367"/>
                  </a:cubicBezTo>
                  <a:close/>
                  <a:moveTo>
                    <a:pt x="1629484" y="802048"/>
                  </a:moveTo>
                  <a:lnTo>
                    <a:pt x="1592527" y="791380"/>
                  </a:lnTo>
                  <a:cubicBezTo>
                    <a:pt x="1585231" y="789352"/>
                    <a:pt x="1580954" y="781792"/>
                    <a:pt x="1582983" y="774493"/>
                  </a:cubicBezTo>
                  <a:cubicBezTo>
                    <a:pt x="1582992" y="774470"/>
                    <a:pt x="1582992" y="774448"/>
                    <a:pt x="1583002" y="774425"/>
                  </a:cubicBezTo>
                  <a:lnTo>
                    <a:pt x="1597480" y="724514"/>
                  </a:lnTo>
                  <a:cubicBezTo>
                    <a:pt x="1599461" y="717256"/>
                    <a:pt x="1606938" y="712975"/>
                    <a:pt x="1614196" y="714951"/>
                  </a:cubicBezTo>
                  <a:cubicBezTo>
                    <a:pt x="1614244" y="714964"/>
                    <a:pt x="1614292" y="714976"/>
                    <a:pt x="1614339" y="714989"/>
                  </a:cubicBezTo>
                  <a:lnTo>
                    <a:pt x="1651487" y="725848"/>
                  </a:lnTo>
                  <a:cubicBezTo>
                    <a:pt x="1658745" y="727824"/>
                    <a:pt x="1663031" y="735311"/>
                    <a:pt x="1661050" y="742569"/>
                  </a:cubicBezTo>
                  <a:cubicBezTo>
                    <a:pt x="1661040" y="742615"/>
                    <a:pt x="1661021" y="742661"/>
                    <a:pt x="1661012" y="742707"/>
                  </a:cubicBezTo>
                  <a:lnTo>
                    <a:pt x="1646343" y="792523"/>
                  </a:lnTo>
                  <a:cubicBezTo>
                    <a:pt x="1644362" y="799781"/>
                    <a:pt x="1636885" y="804062"/>
                    <a:pt x="1629627" y="802086"/>
                  </a:cubicBezTo>
                  <a:cubicBezTo>
                    <a:pt x="1629579" y="802074"/>
                    <a:pt x="1629532" y="802061"/>
                    <a:pt x="1629484" y="802048"/>
                  </a:cubicBezTo>
                  <a:close/>
                  <a:moveTo>
                    <a:pt x="1595765" y="918253"/>
                  </a:moveTo>
                  <a:lnTo>
                    <a:pt x="1558904" y="907585"/>
                  </a:lnTo>
                  <a:cubicBezTo>
                    <a:pt x="1551646" y="905609"/>
                    <a:pt x="1547359" y="898122"/>
                    <a:pt x="1549341" y="890864"/>
                  </a:cubicBezTo>
                  <a:cubicBezTo>
                    <a:pt x="1549350" y="890818"/>
                    <a:pt x="1549369" y="890771"/>
                    <a:pt x="1549379" y="890726"/>
                  </a:cubicBezTo>
                  <a:lnTo>
                    <a:pt x="1563761" y="840719"/>
                  </a:lnTo>
                  <a:cubicBezTo>
                    <a:pt x="1565790" y="833420"/>
                    <a:pt x="1573353" y="829148"/>
                    <a:pt x="1580649" y="831175"/>
                  </a:cubicBezTo>
                  <a:cubicBezTo>
                    <a:pt x="1580668" y="831182"/>
                    <a:pt x="1580697" y="831188"/>
                    <a:pt x="1580716" y="831194"/>
                  </a:cubicBezTo>
                  <a:lnTo>
                    <a:pt x="1617673" y="841862"/>
                  </a:lnTo>
                  <a:cubicBezTo>
                    <a:pt x="1624969" y="843890"/>
                    <a:pt x="1629246" y="851450"/>
                    <a:pt x="1627217" y="858749"/>
                  </a:cubicBezTo>
                  <a:cubicBezTo>
                    <a:pt x="1627207" y="858772"/>
                    <a:pt x="1627207" y="858794"/>
                    <a:pt x="1627198" y="858817"/>
                  </a:cubicBezTo>
                  <a:lnTo>
                    <a:pt x="1612720" y="909014"/>
                  </a:lnTo>
                  <a:cubicBezTo>
                    <a:pt x="1610615" y="916235"/>
                    <a:pt x="1603052" y="920380"/>
                    <a:pt x="1595832" y="918271"/>
                  </a:cubicBezTo>
                  <a:cubicBezTo>
                    <a:pt x="1595803" y="918265"/>
                    <a:pt x="1595784" y="918259"/>
                    <a:pt x="1595765" y="918253"/>
                  </a:cubicBezTo>
                  <a:close/>
                  <a:moveTo>
                    <a:pt x="1562142" y="1034744"/>
                  </a:moveTo>
                  <a:lnTo>
                    <a:pt x="1525185" y="1024076"/>
                  </a:lnTo>
                  <a:cubicBezTo>
                    <a:pt x="1517889" y="1022048"/>
                    <a:pt x="1513612" y="1014488"/>
                    <a:pt x="1515641" y="1007189"/>
                  </a:cubicBezTo>
                  <a:cubicBezTo>
                    <a:pt x="1515651" y="1007166"/>
                    <a:pt x="1515651" y="1007144"/>
                    <a:pt x="1515660" y="1007121"/>
                  </a:cubicBezTo>
                  <a:lnTo>
                    <a:pt x="1530138" y="957115"/>
                  </a:lnTo>
                  <a:cubicBezTo>
                    <a:pt x="1532215" y="949825"/>
                    <a:pt x="1539787" y="945573"/>
                    <a:pt x="1547093" y="947590"/>
                  </a:cubicBezTo>
                  <a:lnTo>
                    <a:pt x="1584145" y="958544"/>
                  </a:lnTo>
                  <a:cubicBezTo>
                    <a:pt x="1591403" y="960520"/>
                    <a:pt x="1595689" y="968007"/>
                    <a:pt x="1593708" y="975265"/>
                  </a:cubicBezTo>
                  <a:cubicBezTo>
                    <a:pt x="1593698" y="975311"/>
                    <a:pt x="1593680" y="975357"/>
                    <a:pt x="1593670" y="975403"/>
                  </a:cubicBezTo>
                  <a:lnTo>
                    <a:pt x="1579192" y="1025409"/>
                  </a:lnTo>
                  <a:cubicBezTo>
                    <a:pt x="1577144" y="1032648"/>
                    <a:pt x="1569619" y="1036859"/>
                    <a:pt x="1562380" y="1034813"/>
                  </a:cubicBezTo>
                  <a:cubicBezTo>
                    <a:pt x="1562304" y="1034791"/>
                    <a:pt x="1562218" y="1034768"/>
                    <a:pt x="1562142" y="1034744"/>
                  </a:cubicBezTo>
                  <a:close/>
                  <a:moveTo>
                    <a:pt x="1528519" y="1151139"/>
                  </a:moveTo>
                  <a:lnTo>
                    <a:pt x="1491562" y="1140471"/>
                  </a:lnTo>
                  <a:cubicBezTo>
                    <a:pt x="1484304" y="1138495"/>
                    <a:pt x="1480018" y="1131008"/>
                    <a:pt x="1481999" y="1123750"/>
                  </a:cubicBezTo>
                  <a:cubicBezTo>
                    <a:pt x="1482008" y="1123704"/>
                    <a:pt x="1482027" y="1123658"/>
                    <a:pt x="1482037" y="1123612"/>
                  </a:cubicBezTo>
                  <a:lnTo>
                    <a:pt x="1496515" y="1073606"/>
                  </a:lnTo>
                  <a:cubicBezTo>
                    <a:pt x="1498430" y="1066385"/>
                    <a:pt x="1505831" y="1062079"/>
                    <a:pt x="1513050" y="1063991"/>
                  </a:cubicBezTo>
                  <a:cubicBezTo>
                    <a:pt x="1513155" y="1064020"/>
                    <a:pt x="1513269" y="1064049"/>
                    <a:pt x="1513374" y="1064081"/>
                  </a:cubicBezTo>
                  <a:lnTo>
                    <a:pt x="1550331" y="1074749"/>
                  </a:lnTo>
                  <a:cubicBezTo>
                    <a:pt x="1557627" y="1076777"/>
                    <a:pt x="1561904" y="1084337"/>
                    <a:pt x="1559875" y="1091636"/>
                  </a:cubicBezTo>
                  <a:cubicBezTo>
                    <a:pt x="1559866" y="1091658"/>
                    <a:pt x="1559866" y="1091680"/>
                    <a:pt x="1559856" y="1091703"/>
                  </a:cubicBezTo>
                  <a:lnTo>
                    <a:pt x="1545378" y="1141614"/>
                  </a:lnTo>
                  <a:cubicBezTo>
                    <a:pt x="1543397" y="1148872"/>
                    <a:pt x="1535920" y="1153154"/>
                    <a:pt x="1528652" y="1151177"/>
                  </a:cubicBezTo>
                  <a:cubicBezTo>
                    <a:pt x="1528614" y="1151165"/>
                    <a:pt x="1528567" y="1151153"/>
                    <a:pt x="1528519" y="1151139"/>
                  </a:cubicBezTo>
                  <a:close/>
                  <a:moveTo>
                    <a:pt x="1494800" y="1267630"/>
                  </a:moveTo>
                  <a:lnTo>
                    <a:pt x="1457843" y="1256962"/>
                  </a:lnTo>
                  <a:cubicBezTo>
                    <a:pt x="1450547" y="1254934"/>
                    <a:pt x="1446270" y="1247374"/>
                    <a:pt x="1448299" y="1240075"/>
                  </a:cubicBezTo>
                  <a:cubicBezTo>
                    <a:pt x="1448309" y="1240052"/>
                    <a:pt x="1448309" y="1240030"/>
                    <a:pt x="1448318" y="1240008"/>
                  </a:cubicBezTo>
                  <a:lnTo>
                    <a:pt x="1462797" y="1190001"/>
                  </a:lnTo>
                  <a:cubicBezTo>
                    <a:pt x="1464873" y="1182711"/>
                    <a:pt x="1472445" y="1178460"/>
                    <a:pt x="1479751" y="1180476"/>
                  </a:cubicBezTo>
                  <a:lnTo>
                    <a:pt x="1516613" y="1191239"/>
                  </a:lnTo>
                  <a:cubicBezTo>
                    <a:pt x="1523833" y="1193150"/>
                    <a:pt x="1528138" y="1200554"/>
                    <a:pt x="1526223" y="1207775"/>
                  </a:cubicBezTo>
                  <a:cubicBezTo>
                    <a:pt x="1526195" y="1207883"/>
                    <a:pt x="1526166" y="1207991"/>
                    <a:pt x="1526138" y="1208099"/>
                  </a:cubicBezTo>
                  <a:lnTo>
                    <a:pt x="1511755" y="1258295"/>
                  </a:lnTo>
                  <a:cubicBezTo>
                    <a:pt x="1509640" y="1265544"/>
                    <a:pt x="1502058" y="1269716"/>
                    <a:pt x="1494800" y="1267630"/>
                  </a:cubicBezTo>
                  <a:close/>
                  <a:moveTo>
                    <a:pt x="1461177" y="1384025"/>
                  </a:moveTo>
                  <a:lnTo>
                    <a:pt x="1424220" y="1373548"/>
                  </a:lnTo>
                  <a:cubicBezTo>
                    <a:pt x="1416962" y="1371567"/>
                    <a:pt x="1412676" y="1364090"/>
                    <a:pt x="1414657" y="1356832"/>
                  </a:cubicBezTo>
                  <a:cubicBezTo>
                    <a:pt x="1414667" y="1356784"/>
                    <a:pt x="1414686" y="1356736"/>
                    <a:pt x="1414695" y="1356689"/>
                  </a:cubicBezTo>
                  <a:lnTo>
                    <a:pt x="1429173" y="1306683"/>
                  </a:lnTo>
                  <a:cubicBezTo>
                    <a:pt x="1431154" y="1299424"/>
                    <a:pt x="1438631" y="1295138"/>
                    <a:pt x="1445899" y="1297119"/>
                  </a:cubicBezTo>
                  <a:cubicBezTo>
                    <a:pt x="1445937" y="1297129"/>
                    <a:pt x="1445985" y="1297148"/>
                    <a:pt x="1446032" y="1297158"/>
                  </a:cubicBezTo>
                  <a:lnTo>
                    <a:pt x="1482989" y="1307825"/>
                  </a:lnTo>
                  <a:cubicBezTo>
                    <a:pt x="1490286" y="1309854"/>
                    <a:pt x="1494562" y="1317417"/>
                    <a:pt x="1492533" y="1324713"/>
                  </a:cubicBezTo>
                  <a:cubicBezTo>
                    <a:pt x="1492524" y="1324732"/>
                    <a:pt x="1492524" y="1324761"/>
                    <a:pt x="1492514" y="1324780"/>
                  </a:cubicBezTo>
                  <a:lnTo>
                    <a:pt x="1478036" y="1374691"/>
                  </a:lnTo>
                  <a:cubicBezTo>
                    <a:pt x="1475960" y="1381920"/>
                    <a:pt x="1468416" y="1386102"/>
                    <a:pt x="1461187" y="1384025"/>
                  </a:cubicBezTo>
                  <a:cubicBezTo>
                    <a:pt x="1461187" y="1384025"/>
                    <a:pt x="1461177" y="1384025"/>
                    <a:pt x="1461177" y="1384025"/>
                  </a:cubicBezTo>
                  <a:close/>
                  <a:moveTo>
                    <a:pt x="1427459" y="1500516"/>
                  </a:moveTo>
                  <a:lnTo>
                    <a:pt x="1390597" y="1489848"/>
                  </a:lnTo>
                  <a:cubicBezTo>
                    <a:pt x="1383301" y="1487819"/>
                    <a:pt x="1379024" y="1480257"/>
                    <a:pt x="1381053" y="1472960"/>
                  </a:cubicBezTo>
                  <a:cubicBezTo>
                    <a:pt x="1381062" y="1472941"/>
                    <a:pt x="1381062" y="1472913"/>
                    <a:pt x="1381072" y="1472894"/>
                  </a:cubicBezTo>
                  <a:lnTo>
                    <a:pt x="1395455" y="1422887"/>
                  </a:lnTo>
                  <a:cubicBezTo>
                    <a:pt x="1397484" y="1415591"/>
                    <a:pt x="1405046" y="1411315"/>
                    <a:pt x="1412343" y="1413343"/>
                  </a:cubicBezTo>
                  <a:cubicBezTo>
                    <a:pt x="1412361" y="1413353"/>
                    <a:pt x="1412390" y="1413353"/>
                    <a:pt x="1412409" y="1413362"/>
                  </a:cubicBezTo>
                  <a:lnTo>
                    <a:pt x="1449366" y="1424031"/>
                  </a:lnTo>
                  <a:cubicBezTo>
                    <a:pt x="1456653" y="1426107"/>
                    <a:pt x="1460911" y="1433679"/>
                    <a:pt x="1458891" y="1440985"/>
                  </a:cubicBezTo>
                  <a:lnTo>
                    <a:pt x="1444413" y="1490991"/>
                  </a:lnTo>
                  <a:cubicBezTo>
                    <a:pt x="1442384" y="1498287"/>
                    <a:pt x="1434821" y="1502564"/>
                    <a:pt x="1427525" y="1500535"/>
                  </a:cubicBezTo>
                  <a:cubicBezTo>
                    <a:pt x="1427506" y="1500526"/>
                    <a:pt x="1427478" y="1500526"/>
                    <a:pt x="1427459" y="1500516"/>
                  </a:cubicBezTo>
                  <a:close/>
                  <a:moveTo>
                    <a:pt x="1393645" y="1616912"/>
                  </a:moveTo>
                  <a:lnTo>
                    <a:pt x="1356688" y="1606244"/>
                  </a:lnTo>
                  <a:cubicBezTo>
                    <a:pt x="1349430" y="1604263"/>
                    <a:pt x="1345144" y="1596785"/>
                    <a:pt x="1347125" y="1589527"/>
                  </a:cubicBezTo>
                  <a:cubicBezTo>
                    <a:pt x="1347134" y="1589480"/>
                    <a:pt x="1347153" y="1589432"/>
                    <a:pt x="1347163" y="1589385"/>
                  </a:cubicBezTo>
                  <a:lnTo>
                    <a:pt x="1361641" y="1539378"/>
                  </a:lnTo>
                  <a:cubicBezTo>
                    <a:pt x="1363603" y="1532120"/>
                    <a:pt x="1371080" y="1527824"/>
                    <a:pt x="1378348" y="1529787"/>
                  </a:cubicBezTo>
                  <a:cubicBezTo>
                    <a:pt x="1378424" y="1529806"/>
                    <a:pt x="1378510" y="1529825"/>
                    <a:pt x="1378596" y="1529853"/>
                  </a:cubicBezTo>
                  <a:lnTo>
                    <a:pt x="1415457" y="1540521"/>
                  </a:lnTo>
                  <a:cubicBezTo>
                    <a:pt x="1422715" y="1542502"/>
                    <a:pt x="1427002" y="1549980"/>
                    <a:pt x="1425020" y="1557238"/>
                  </a:cubicBezTo>
                  <a:cubicBezTo>
                    <a:pt x="1425011" y="1557285"/>
                    <a:pt x="1424992" y="1557333"/>
                    <a:pt x="1424982" y="1557381"/>
                  </a:cubicBezTo>
                  <a:lnTo>
                    <a:pt x="1410504" y="1607387"/>
                  </a:lnTo>
                  <a:cubicBezTo>
                    <a:pt x="1408590" y="1614607"/>
                    <a:pt x="1401189" y="1618912"/>
                    <a:pt x="1393969" y="1616998"/>
                  </a:cubicBezTo>
                  <a:cubicBezTo>
                    <a:pt x="1393864" y="1616969"/>
                    <a:pt x="1393750" y="1616940"/>
                    <a:pt x="1393645" y="1616912"/>
                  </a:cubicBezTo>
                  <a:close/>
                  <a:moveTo>
                    <a:pt x="1359926" y="1733402"/>
                  </a:moveTo>
                  <a:lnTo>
                    <a:pt x="1323065" y="1722735"/>
                  </a:lnTo>
                  <a:cubicBezTo>
                    <a:pt x="1315769" y="1720706"/>
                    <a:pt x="1311492" y="1713143"/>
                    <a:pt x="1313521" y="1705847"/>
                  </a:cubicBezTo>
                  <a:cubicBezTo>
                    <a:pt x="1313530" y="1705828"/>
                    <a:pt x="1313530" y="1705799"/>
                    <a:pt x="1313540" y="1705780"/>
                  </a:cubicBezTo>
                  <a:lnTo>
                    <a:pt x="1328018" y="1655774"/>
                  </a:lnTo>
                  <a:cubicBezTo>
                    <a:pt x="1329999" y="1648516"/>
                    <a:pt x="1337476" y="1644229"/>
                    <a:pt x="1344734" y="1646211"/>
                  </a:cubicBezTo>
                  <a:cubicBezTo>
                    <a:pt x="1344782" y="1646220"/>
                    <a:pt x="1344829" y="1646239"/>
                    <a:pt x="1344877" y="1646249"/>
                  </a:cubicBezTo>
                  <a:lnTo>
                    <a:pt x="1381834" y="1656917"/>
                  </a:lnTo>
                  <a:cubicBezTo>
                    <a:pt x="1389130" y="1658946"/>
                    <a:pt x="1393407" y="1666508"/>
                    <a:pt x="1391378" y="1673805"/>
                  </a:cubicBezTo>
                  <a:cubicBezTo>
                    <a:pt x="1391368" y="1673824"/>
                    <a:pt x="1391368" y="1673852"/>
                    <a:pt x="1391359" y="1673871"/>
                  </a:cubicBezTo>
                  <a:lnTo>
                    <a:pt x="1376881" y="1723877"/>
                  </a:lnTo>
                  <a:cubicBezTo>
                    <a:pt x="1374843" y="1731107"/>
                    <a:pt x="1367375" y="1735355"/>
                    <a:pt x="1360117" y="1733402"/>
                  </a:cubicBezTo>
                  <a:close/>
                  <a:moveTo>
                    <a:pt x="1326970" y="1849798"/>
                  </a:moveTo>
                  <a:lnTo>
                    <a:pt x="1290013" y="1839130"/>
                  </a:lnTo>
                  <a:cubicBezTo>
                    <a:pt x="1282717" y="1837101"/>
                    <a:pt x="1278440" y="1829538"/>
                    <a:pt x="1280469" y="1822242"/>
                  </a:cubicBezTo>
                  <a:cubicBezTo>
                    <a:pt x="1280478" y="1822223"/>
                    <a:pt x="1280478" y="1822195"/>
                    <a:pt x="1280488" y="1822176"/>
                  </a:cubicBezTo>
                  <a:lnTo>
                    <a:pt x="1294966" y="1772264"/>
                  </a:lnTo>
                  <a:cubicBezTo>
                    <a:pt x="1296928" y="1765006"/>
                    <a:pt x="1304405" y="1760711"/>
                    <a:pt x="1311673" y="1762673"/>
                  </a:cubicBezTo>
                  <a:cubicBezTo>
                    <a:pt x="1311749" y="1762692"/>
                    <a:pt x="1311835" y="1762711"/>
                    <a:pt x="1311921" y="1762739"/>
                  </a:cubicBezTo>
                  <a:lnTo>
                    <a:pt x="1348782" y="1773407"/>
                  </a:lnTo>
                  <a:cubicBezTo>
                    <a:pt x="1356040" y="1775389"/>
                    <a:pt x="1360327" y="1782866"/>
                    <a:pt x="1358345" y="1790124"/>
                  </a:cubicBezTo>
                  <a:cubicBezTo>
                    <a:pt x="1358336" y="1790172"/>
                    <a:pt x="1358317" y="1790219"/>
                    <a:pt x="1358307" y="1790267"/>
                  </a:cubicBezTo>
                  <a:lnTo>
                    <a:pt x="1343448" y="1840273"/>
                  </a:lnTo>
                  <a:cubicBezTo>
                    <a:pt x="1341457" y="1847398"/>
                    <a:pt x="1334142" y="1851627"/>
                    <a:pt x="1326970" y="1849798"/>
                  </a:cubicBezTo>
                  <a:close/>
                  <a:moveTo>
                    <a:pt x="1293347" y="1966289"/>
                  </a:moveTo>
                  <a:lnTo>
                    <a:pt x="1256390" y="1955526"/>
                  </a:lnTo>
                  <a:cubicBezTo>
                    <a:pt x="1249170" y="1953611"/>
                    <a:pt x="1244864" y="1946210"/>
                    <a:pt x="1246779" y="1938990"/>
                  </a:cubicBezTo>
                  <a:cubicBezTo>
                    <a:pt x="1246808" y="1938885"/>
                    <a:pt x="1246836" y="1938771"/>
                    <a:pt x="1246865" y="1938666"/>
                  </a:cubicBezTo>
                  <a:lnTo>
                    <a:pt x="1261343" y="1888660"/>
                  </a:lnTo>
                  <a:cubicBezTo>
                    <a:pt x="1263324" y="1881402"/>
                    <a:pt x="1270801" y="1877116"/>
                    <a:pt x="1278059" y="1879097"/>
                  </a:cubicBezTo>
                  <a:cubicBezTo>
                    <a:pt x="1278107" y="1879106"/>
                    <a:pt x="1278154" y="1879125"/>
                    <a:pt x="1278202" y="1879135"/>
                  </a:cubicBezTo>
                  <a:lnTo>
                    <a:pt x="1315159" y="1889803"/>
                  </a:lnTo>
                  <a:cubicBezTo>
                    <a:pt x="1322455" y="1891832"/>
                    <a:pt x="1326732" y="1899395"/>
                    <a:pt x="1324703" y="1906691"/>
                  </a:cubicBezTo>
                  <a:cubicBezTo>
                    <a:pt x="1324693" y="1906710"/>
                    <a:pt x="1324693" y="1906738"/>
                    <a:pt x="1324684" y="1906757"/>
                  </a:cubicBezTo>
                  <a:lnTo>
                    <a:pt x="1310206" y="1956764"/>
                  </a:lnTo>
                  <a:cubicBezTo>
                    <a:pt x="1308234" y="1964079"/>
                    <a:pt x="1300710" y="1968413"/>
                    <a:pt x="1293394" y="1966441"/>
                  </a:cubicBezTo>
                  <a:cubicBezTo>
                    <a:pt x="1293223" y="1966393"/>
                    <a:pt x="1293042" y="1966346"/>
                    <a:pt x="1292871" y="1966289"/>
                  </a:cubicBezTo>
                  <a:close/>
                  <a:moveTo>
                    <a:pt x="1259628" y="2082684"/>
                  </a:moveTo>
                  <a:lnTo>
                    <a:pt x="1222195" y="2072016"/>
                  </a:lnTo>
                  <a:cubicBezTo>
                    <a:pt x="1214899" y="2069987"/>
                    <a:pt x="1210622" y="2062425"/>
                    <a:pt x="1212651" y="2055128"/>
                  </a:cubicBezTo>
                  <a:cubicBezTo>
                    <a:pt x="1212660" y="2055109"/>
                    <a:pt x="1212660" y="2055081"/>
                    <a:pt x="1212670" y="2055062"/>
                  </a:cubicBezTo>
                  <a:lnTo>
                    <a:pt x="1227053" y="2005151"/>
                  </a:lnTo>
                  <a:cubicBezTo>
                    <a:pt x="1229015" y="1997893"/>
                    <a:pt x="1236492" y="1993597"/>
                    <a:pt x="1243760" y="1995559"/>
                  </a:cubicBezTo>
                  <a:cubicBezTo>
                    <a:pt x="1243836" y="1995578"/>
                    <a:pt x="1243921" y="1995597"/>
                    <a:pt x="1244007" y="1995626"/>
                  </a:cubicBezTo>
                  <a:lnTo>
                    <a:pt x="1280964" y="2006294"/>
                  </a:lnTo>
                  <a:cubicBezTo>
                    <a:pt x="1288241" y="2008332"/>
                    <a:pt x="1292499" y="2015866"/>
                    <a:pt x="1290489" y="2023153"/>
                  </a:cubicBezTo>
                  <a:lnTo>
                    <a:pt x="1276011" y="2073159"/>
                  </a:lnTo>
                  <a:cubicBezTo>
                    <a:pt x="1274030" y="2080417"/>
                    <a:pt x="1266553" y="2084704"/>
                    <a:pt x="1259295" y="2082722"/>
                  </a:cubicBezTo>
                  <a:cubicBezTo>
                    <a:pt x="1259247" y="2082713"/>
                    <a:pt x="1259200" y="2082694"/>
                    <a:pt x="1259152" y="2082684"/>
                  </a:cubicBezTo>
                  <a:close/>
                  <a:moveTo>
                    <a:pt x="1226005" y="2199080"/>
                  </a:moveTo>
                  <a:lnTo>
                    <a:pt x="1189048" y="2188412"/>
                  </a:lnTo>
                  <a:cubicBezTo>
                    <a:pt x="1181790" y="2186431"/>
                    <a:pt x="1177504" y="2178954"/>
                    <a:pt x="1179485" y="2171695"/>
                  </a:cubicBezTo>
                  <a:cubicBezTo>
                    <a:pt x="1179494" y="2171648"/>
                    <a:pt x="1179514" y="2171600"/>
                    <a:pt x="1179523" y="2171553"/>
                  </a:cubicBezTo>
                  <a:lnTo>
                    <a:pt x="1194001" y="2121546"/>
                  </a:lnTo>
                  <a:cubicBezTo>
                    <a:pt x="1195982" y="2114288"/>
                    <a:pt x="1203459" y="2110002"/>
                    <a:pt x="1210727" y="2111983"/>
                  </a:cubicBezTo>
                  <a:cubicBezTo>
                    <a:pt x="1210765" y="2111993"/>
                    <a:pt x="1210812" y="2112012"/>
                    <a:pt x="1210860" y="2112021"/>
                  </a:cubicBezTo>
                  <a:lnTo>
                    <a:pt x="1247817" y="2122689"/>
                  </a:lnTo>
                  <a:cubicBezTo>
                    <a:pt x="1255113" y="2124718"/>
                    <a:pt x="1259390" y="2132281"/>
                    <a:pt x="1257361" y="2139577"/>
                  </a:cubicBezTo>
                  <a:cubicBezTo>
                    <a:pt x="1257352" y="2139596"/>
                    <a:pt x="1257352" y="2139625"/>
                    <a:pt x="1257342" y="2139644"/>
                  </a:cubicBezTo>
                  <a:lnTo>
                    <a:pt x="1242864" y="2189650"/>
                  </a:lnTo>
                  <a:cubicBezTo>
                    <a:pt x="1240978" y="2196879"/>
                    <a:pt x="1233596" y="2201213"/>
                    <a:pt x="1226367" y="2199327"/>
                  </a:cubicBezTo>
                  <a:cubicBezTo>
                    <a:pt x="1226081" y="2199251"/>
                    <a:pt x="1225805" y="2199175"/>
                    <a:pt x="1225529" y="2199080"/>
                  </a:cubicBezTo>
                  <a:close/>
                  <a:moveTo>
                    <a:pt x="1192286" y="2315570"/>
                  </a:moveTo>
                  <a:lnTo>
                    <a:pt x="1155425" y="2304903"/>
                  </a:lnTo>
                  <a:cubicBezTo>
                    <a:pt x="1148128" y="2302874"/>
                    <a:pt x="1143852" y="2295311"/>
                    <a:pt x="1145881" y="2288015"/>
                  </a:cubicBezTo>
                  <a:cubicBezTo>
                    <a:pt x="1145890" y="2287996"/>
                    <a:pt x="1145890" y="2287967"/>
                    <a:pt x="1145900" y="2287948"/>
                  </a:cubicBezTo>
                  <a:lnTo>
                    <a:pt x="1160378" y="2237942"/>
                  </a:lnTo>
                  <a:cubicBezTo>
                    <a:pt x="1162292" y="2230722"/>
                    <a:pt x="1169693" y="2226416"/>
                    <a:pt x="1176913" y="2228331"/>
                  </a:cubicBezTo>
                  <a:cubicBezTo>
                    <a:pt x="1177018" y="2228360"/>
                    <a:pt x="1177132" y="2228388"/>
                    <a:pt x="1177237" y="2228417"/>
                  </a:cubicBezTo>
                  <a:lnTo>
                    <a:pt x="1214194" y="2239085"/>
                  </a:lnTo>
                  <a:cubicBezTo>
                    <a:pt x="1221452" y="2241056"/>
                    <a:pt x="1225738" y="2248543"/>
                    <a:pt x="1223757" y="2255801"/>
                  </a:cubicBezTo>
                  <a:cubicBezTo>
                    <a:pt x="1223747" y="2255849"/>
                    <a:pt x="1223729" y="2255896"/>
                    <a:pt x="1223719" y="2255944"/>
                  </a:cubicBezTo>
                  <a:lnTo>
                    <a:pt x="1209241" y="2305950"/>
                  </a:lnTo>
                  <a:cubicBezTo>
                    <a:pt x="1207336" y="2313285"/>
                    <a:pt x="1199849" y="2317676"/>
                    <a:pt x="1192515" y="2315771"/>
                  </a:cubicBezTo>
                  <a:cubicBezTo>
                    <a:pt x="1192277" y="2315713"/>
                    <a:pt x="1192048" y="2315647"/>
                    <a:pt x="1191810" y="2315570"/>
                  </a:cubicBezTo>
                  <a:close/>
                  <a:moveTo>
                    <a:pt x="1158663" y="2431966"/>
                  </a:moveTo>
                  <a:lnTo>
                    <a:pt x="1121230" y="2421298"/>
                  </a:lnTo>
                  <a:cubicBezTo>
                    <a:pt x="1113953" y="2419260"/>
                    <a:pt x="1109695" y="2411725"/>
                    <a:pt x="1111705" y="2404439"/>
                  </a:cubicBezTo>
                  <a:lnTo>
                    <a:pt x="1126183" y="2354433"/>
                  </a:lnTo>
                  <a:cubicBezTo>
                    <a:pt x="1128145" y="2347175"/>
                    <a:pt x="1135622" y="2342879"/>
                    <a:pt x="1142890" y="2344841"/>
                  </a:cubicBezTo>
                  <a:cubicBezTo>
                    <a:pt x="1142966" y="2344860"/>
                    <a:pt x="1143052" y="2344879"/>
                    <a:pt x="1143138" y="2344908"/>
                  </a:cubicBezTo>
                  <a:lnTo>
                    <a:pt x="1179999" y="2355576"/>
                  </a:lnTo>
                  <a:cubicBezTo>
                    <a:pt x="1187295" y="2357604"/>
                    <a:pt x="1191572" y="2365167"/>
                    <a:pt x="1189543" y="2372463"/>
                  </a:cubicBezTo>
                  <a:cubicBezTo>
                    <a:pt x="1189534" y="2372482"/>
                    <a:pt x="1189534" y="2372511"/>
                    <a:pt x="1189524" y="2372530"/>
                  </a:cubicBezTo>
                  <a:lnTo>
                    <a:pt x="1175141" y="2422441"/>
                  </a:lnTo>
                  <a:cubicBezTo>
                    <a:pt x="1173112" y="2429737"/>
                    <a:pt x="1165550" y="2434014"/>
                    <a:pt x="1158253" y="2431985"/>
                  </a:cubicBezTo>
                  <a:cubicBezTo>
                    <a:pt x="1158235" y="2431976"/>
                    <a:pt x="1158206" y="2431976"/>
                    <a:pt x="1158187" y="2431966"/>
                  </a:cubicBezTo>
                  <a:close/>
                  <a:moveTo>
                    <a:pt x="1125040" y="2548457"/>
                  </a:moveTo>
                  <a:lnTo>
                    <a:pt x="1088083" y="2537789"/>
                  </a:lnTo>
                  <a:cubicBezTo>
                    <a:pt x="1080787" y="2535760"/>
                    <a:pt x="1076510" y="2528197"/>
                    <a:pt x="1078539" y="2520901"/>
                  </a:cubicBezTo>
                  <a:cubicBezTo>
                    <a:pt x="1078548" y="2520882"/>
                    <a:pt x="1078548" y="2520853"/>
                    <a:pt x="1078558" y="2520834"/>
                  </a:cubicBezTo>
                  <a:lnTo>
                    <a:pt x="1093036" y="2470828"/>
                  </a:lnTo>
                  <a:cubicBezTo>
                    <a:pt x="1095074" y="2463551"/>
                    <a:pt x="1102609" y="2459293"/>
                    <a:pt x="1109895" y="2461303"/>
                  </a:cubicBezTo>
                  <a:lnTo>
                    <a:pt x="1146852" y="2472066"/>
                  </a:lnTo>
                  <a:cubicBezTo>
                    <a:pt x="1154072" y="2473981"/>
                    <a:pt x="1158377" y="2481382"/>
                    <a:pt x="1156463" y="2488602"/>
                  </a:cubicBezTo>
                  <a:cubicBezTo>
                    <a:pt x="1156434" y="2488706"/>
                    <a:pt x="1156406" y="2488821"/>
                    <a:pt x="1156377" y="2488926"/>
                  </a:cubicBezTo>
                  <a:lnTo>
                    <a:pt x="1141899" y="2538932"/>
                  </a:lnTo>
                  <a:cubicBezTo>
                    <a:pt x="1139994" y="2546209"/>
                    <a:pt x="1132555" y="2550571"/>
                    <a:pt x="1125278" y="2548666"/>
                  </a:cubicBezTo>
                  <a:cubicBezTo>
                    <a:pt x="1125040" y="2548600"/>
                    <a:pt x="1124802" y="2548533"/>
                    <a:pt x="1124564" y="2548457"/>
                  </a:cubicBezTo>
                  <a:close/>
                  <a:moveTo>
                    <a:pt x="1091322" y="2664852"/>
                  </a:moveTo>
                  <a:lnTo>
                    <a:pt x="1054364" y="2654184"/>
                  </a:lnTo>
                  <a:cubicBezTo>
                    <a:pt x="1047145" y="2652270"/>
                    <a:pt x="1042839" y="2644869"/>
                    <a:pt x="1044754" y="2637649"/>
                  </a:cubicBezTo>
                  <a:cubicBezTo>
                    <a:pt x="1044782" y="2637544"/>
                    <a:pt x="1044811" y="2637430"/>
                    <a:pt x="1044839" y="2637325"/>
                  </a:cubicBezTo>
                  <a:lnTo>
                    <a:pt x="1059222" y="2587319"/>
                  </a:lnTo>
                  <a:cubicBezTo>
                    <a:pt x="1061184" y="2580061"/>
                    <a:pt x="1068662" y="2575765"/>
                    <a:pt x="1075929" y="2577727"/>
                  </a:cubicBezTo>
                  <a:cubicBezTo>
                    <a:pt x="1076005" y="2577746"/>
                    <a:pt x="1076091" y="2577765"/>
                    <a:pt x="1076177" y="2577794"/>
                  </a:cubicBezTo>
                  <a:lnTo>
                    <a:pt x="1113134" y="2588462"/>
                  </a:lnTo>
                  <a:cubicBezTo>
                    <a:pt x="1120392" y="2590424"/>
                    <a:pt x="1124687" y="2597901"/>
                    <a:pt x="1122725" y="2605169"/>
                  </a:cubicBezTo>
                  <a:cubicBezTo>
                    <a:pt x="1122706" y="2605245"/>
                    <a:pt x="1122687" y="2605331"/>
                    <a:pt x="1122659" y="2605416"/>
                  </a:cubicBezTo>
                  <a:lnTo>
                    <a:pt x="1107895" y="2655518"/>
                  </a:lnTo>
                  <a:cubicBezTo>
                    <a:pt x="1105847" y="2662757"/>
                    <a:pt x="1098322" y="2666967"/>
                    <a:pt x="1091083" y="2664919"/>
                  </a:cubicBezTo>
                  <a:cubicBezTo>
                    <a:pt x="1091007" y="2664900"/>
                    <a:pt x="1090921" y="2664881"/>
                    <a:pt x="1090845" y="2664852"/>
                  </a:cubicBezTo>
                  <a:close/>
                  <a:moveTo>
                    <a:pt x="1057698" y="2781343"/>
                  </a:moveTo>
                  <a:lnTo>
                    <a:pt x="1020741" y="2770675"/>
                  </a:lnTo>
                  <a:cubicBezTo>
                    <a:pt x="1013445" y="2768646"/>
                    <a:pt x="1009168" y="2761083"/>
                    <a:pt x="1011197" y="2753787"/>
                  </a:cubicBezTo>
                  <a:cubicBezTo>
                    <a:pt x="1011207" y="2753768"/>
                    <a:pt x="1011207" y="2753740"/>
                    <a:pt x="1011216" y="2753720"/>
                  </a:cubicBezTo>
                  <a:lnTo>
                    <a:pt x="1025694" y="2703714"/>
                  </a:lnTo>
                  <a:cubicBezTo>
                    <a:pt x="1027675" y="2696456"/>
                    <a:pt x="1035153" y="2692170"/>
                    <a:pt x="1042411" y="2694151"/>
                  </a:cubicBezTo>
                  <a:cubicBezTo>
                    <a:pt x="1042458" y="2694161"/>
                    <a:pt x="1042506" y="2694180"/>
                    <a:pt x="1042554" y="2694189"/>
                  </a:cubicBezTo>
                  <a:lnTo>
                    <a:pt x="1079510" y="2704857"/>
                  </a:lnTo>
                  <a:cubicBezTo>
                    <a:pt x="1086807" y="2706886"/>
                    <a:pt x="1091083" y="2714449"/>
                    <a:pt x="1089054" y="2721745"/>
                  </a:cubicBezTo>
                  <a:cubicBezTo>
                    <a:pt x="1089045" y="2721764"/>
                    <a:pt x="1089045" y="2721793"/>
                    <a:pt x="1089035" y="2721812"/>
                  </a:cubicBezTo>
                  <a:lnTo>
                    <a:pt x="1074557" y="2771818"/>
                  </a:lnTo>
                  <a:cubicBezTo>
                    <a:pt x="1072652" y="2779095"/>
                    <a:pt x="1065214" y="2783458"/>
                    <a:pt x="1057936" y="2781553"/>
                  </a:cubicBezTo>
                  <a:cubicBezTo>
                    <a:pt x="1057698" y="2781486"/>
                    <a:pt x="1057460" y="2781419"/>
                    <a:pt x="1057222" y="2781343"/>
                  </a:cubicBezTo>
                  <a:close/>
                  <a:moveTo>
                    <a:pt x="1023504" y="2897548"/>
                  </a:moveTo>
                  <a:lnTo>
                    <a:pt x="986642" y="2886880"/>
                  </a:lnTo>
                  <a:cubicBezTo>
                    <a:pt x="979384" y="2884899"/>
                    <a:pt x="975097" y="2877422"/>
                    <a:pt x="977078" y="2870164"/>
                  </a:cubicBezTo>
                  <a:cubicBezTo>
                    <a:pt x="977088" y="2870116"/>
                    <a:pt x="977107" y="2870068"/>
                    <a:pt x="977117" y="2870021"/>
                  </a:cubicBezTo>
                  <a:lnTo>
                    <a:pt x="991499" y="2820014"/>
                  </a:lnTo>
                  <a:cubicBezTo>
                    <a:pt x="993528" y="2812718"/>
                    <a:pt x="1001091" y="2808442"/>
                    <a:pt x="1008387" y="2810471"/>
                  </a:cubicBezTo>
                  <a:cubicBezTo>
                    <a:pt x="1008406" y="2810480"/>
                    <a:pt x="1008435" y="2810480"/>
                    <a:pt x="1008454" y="2810489"/>
                  </a:cubicBezTo>
                  <a:lnTo>
                    <a:pt x="1045411" y="2821158"/>
                  </a:lnTo>
                  <a:cubicBezTo>
                    <a:pt x="1052669" y="2823139"/>
                    <a:pt x="1056955" y="2830616"/>
                    <a:pt x="1054974" y="2837883"/>
                  </a:cubicBezTo>
                  <a:cubicBezTo>
                    <a:pt x="1054964" y="2837921"/>
                    <a:pt x="1054946" y="2837969"/>
                    <a:pt x="1054936" y="2838017"/>
                  </a:cubicBezTo>
                  <a:lnTo>
                    <a:pt x="1040458" y="2888023"/>
                  </a:lnTo>
                  <a:cubicBezTo>
                    <a:pt x="1038496" y="2895281"/>
                    <a:pt x="1031018" y="2899577"/>
                    <a:pt x="1023751" y="2897615"/>
                  </a:cubicBezTo>
                  <a:cubicBezTo>
                    <a:pt x="1023675" y="2897596"/>
                    <a:pt x="1023589" y="2897577"/>
                    <a:pt x="1023504" y="2897548"/>
                  </a:cubicBezTo>
                  <a:close/>
                  <a:moveTo>
                    <a:pt x="989880" y="3014039"/>
                  </a:moveTo>
                  <a:lnTo>
                    <a:pt x="952923" y="3003371"/>
                  </a:lnTo>
                  <a:cubicBezTo>
                    <a:pt x="945636" y="3001294"/>
                    <a:pt x="941379" y="2993722"/>
                    <a:pt x="943398" y="2986416"/>
                  </a:cubicBezTo>
                  <a:lnTo>
                    <a:pt x="957876" y="2936410"/>
                  </a:lnTo>
                  <a:cubicBezTo>
                    <a:pt x="959905" y="2929114"/>
                    <a:pt x="967468" y="2924837"/>
                    <a:pt x="974764" y="2926866"/>
                  </a:cubicBezTo>
                  <a:cubicBezTo>
                    <a:pt x="974783" y="2926876"/>
                    <a:pt x="974812" y="2926876"/>
                    <a:pt x="974831" y="2926885"/>
                  </a:cubicBezTo>
                  <a:lnTo>
                    <a:pt x="1011692" y="2937553"/>
                  </a:lnTo>
                  <a:cubicBezTo>
                    <a:pt x="1018988" y="2939582"/>
                    <a:pt x="1023265" y="2947145"/>
                    <a:pt x="1021237" y="2954441"/>
                  </a:cubicBezTo>
                  <a:cubicBezTo>
                    <a:pt x="1021227" y="2954460"/>
                    <a:pt x="1021227" y="2954488"/>
                    <a:pt x="1021217" y="2954508"/>
                  </a:cubicBezTo>
                  <a:lnTo>
                    <a:pt x="1006835" y="3004514"/>
                  </a:lnTo>
                  <a:cubicBezTo>
                    <a:pt x="1004901" y="3011838"/>
                    <a:pt x="997405" y="3016211"/>
                    <a:pt x="990080" y="3014287"/>
                  </a:cubicBezTo>
                  <a:cubicBezTo>
                    <a:pt x="990013" y="3014267"/>
                    <a:pt x="989947" y="3014248"/>
                    <a:pt x="989880" y="3014229"/>
                  </a:cubicBezTo>
                  <a:close/>
                  <a:moveTo>
                    <a:pt x="956257" y="3130434"/>
                  </a:moveTo>
                  <a:lnTo>
                    <a:pt x="919300" y="3119766"/>
                  </a:lnTo>
                  <a:cubicBezTo>
                    <a:pt x="912004" y="3117738"/>
                    <a:pt x="907727" y="3110175"/>
                    <a:pt x="909756" y="3102879"/>
                  </a:cubicBezTo>
                  <a:cubicBezTo>
                    <a:pt x="909765" y="3102859"/>
                    <a:pt x="909765" y="3102831"/>
                    <a:pt x="909775" y="3102812"/>
                  </a:cubicBezTo>
                  <a:lnTo>
                    <a:pt x="924253" y="3052901"/>
                  </a:lnTo>
                  <a:cubicBezTo>
                    <a:pt x="926167" y="3045681"/>
                    <a:pt x="933568" y="3041376"/>
                    <a:pt x="940788" y="3043290"/>
                  </a:cubicBezTo>
                  <a:cubicBezTo>
                    <a:pt x="940893" y="3043319"/>
                    <a:pt x="941007" y="3043347"/>
                    <a:pt x="941112" y="3043376"/>
                  </a:cubicBezTo>
                  <a:lnTo>
                    <a:pt x="978069" y="3054044"/>
                  </a:lnTo>
                  <a:cubicBezTo>
                    <a:pt x="985327" y="3056025"/>
                    <a:pt x="989613" y="3063502"/>
                    <a:pt x="987632" y="3070760"/>
                  </a:cubicBezTo>
                  <a:cubicBezTo>
                    <a:pt x="987623" y="3070808"/>
                    <a:pt x="987604" y="3070855"/>
                    <a:pt x="987594" y="3070903"/>
                  </a:cubicBezTo>
                  <a:lnTo>
                    <a:pt x="973116" y="3120909"/>
                  </a:lnTo>
                  <a:cubicBezTo>
                    <a:pt x="971240" y="3128196"/>
                    <a:pt x="963810" y="3132577"/>
                    <a:pt x="956524" y="3130701"/>
                  </a:cubicBezTo>
                  <a:cubicBezTo>
                    <a:pt x="956438" y="3130672"/>
                    <a:pt x="956343" y="3130653"/>
                    <a:pt x="956257" y="3130625"/>
                  </a:cubicBezTo>
                  <a:close/>
                  <a:moveTo>
                    <a:pt x="922538" y="3246925"/>
                  </a:moveTo>
                  <a:lnTo>
                    <a:pt x="885581" y="3236162"/>
                  </a:lnTo>
                  <a:cubicBezTo>
                    <a:pt x="878362" y="3234247"/>
                    <a:pt x="874056" y="3226846"/>
                    <a:pt x="875971" y="3219626"/>
                  </a:cubicBezTo>
                  <a:cubicBezTo>
                    <a:pt x="875999" y="3219522"/>
                    <a:pt x="876028" y="3219407"/>
                    <a:pt x="876056" y="3219303"/>
                  </a:cubicBezTo>
                  <a:lnTo>
                    <a:pt x="890439" y="3169296"/>
                  </a:lnTo>
                  <a:cubicBezTo>
                    <a:pt x="892468" y="3162000"/>
                    <a:pt x="900031" y="3157723"/>
                    <a:pt x="907327" y="3159752"/>
                  </a:cubicBezTo>
                  <a:cubicBezTo>
                    <a:pt x="907346" y="3159762"/>
                    <a:pt x="907375" y="3159762"/>
                    <a:pt x="907394" y="3159771"/>
                  </a:cubicBezTo>
                  <a:lnTo>
                    <a:pt x="944351" y="3170439"/>
                  </a:lnTo>
                  <a:cubicBezTo>
                    <a:pt x="951609" y="3172401"/>
                    <a:pt x="955904" y="3179878"/>
                    <a:pt x="953942" y="3187146"/>
                  </a:cubicBezTo>
                  <a:cubicBezTo>
                    <a:pt x="953923" y="3187222"/>
                    <a:pt x="953904" y="3187308"/>
                    <a:pt x="953876" y="3187394"/>
                  </a:cubicBezTo>
                  <a:lnTo>
                    <a:pt x="939493" y="3237400"/>
                  </a:lnTo>
                  <a:cubicBezTo>
                    <a:pt x="937502" y="3244763"/>
                    <a:pt x="929911" y="3249116"/>
                    <a:pt x="922548" y="3247116"/>
                  </a:cubicBezTo>
                  <a:cubicBezTo>
                    <a:pt x="922548" y="3247116"/>
                    <a:pt x="922538" y="3247116"/>
                    <a:pt x="922538" y="3247116"/>
                  </a:cubicBezTo>
                  <a:close/>
                  <a:moveTo>
                    <a:pt x="888820" y="3363511"/>
                  </a:moveTo>
                  <a:lnTo>
                    <a:pt x="851863" y="3352843"/>
                  </a:lnTo>
                  <a:cubicBezTo>
                    <a:pt x="844567" y="3350814"/>
                    <a:pt x="840290" y="3343251"/>
                    <a:pt x="842319" y="3335955"/>
                  </a:cubicBezTo>
                  <a:cubicBezTo>
                    <a:pt x="842328" y="3335936"/>
                    <a:pt x="842328" y="3335908"/>
                    <a:pt x="842338" y="3335888"/>
                  </a:cubicBezTo>
                  <a:lnTo>
                    <a:pt x="856816" y="3285978"/>
                  </a:lnTo>
                  <a:cubicBezTo>
                    <a:pt x="858797" y="3278720"/>
                    <a:pt x="866274" y="3274433"/>
                    <a:pt x="873542" y="3276414"/>
                  </a:cubicBezTo>
                  <a:cubicBezTo>
                    <a:pt x="873580" y="3276424"/>
                    <a:pt x="873627" y="3276443"/>
                    <a:pt x="873675" y="3276453"/>
                  </a:cubicBezTo>
                  <a:lnTo>
                    <a:pt x="910632" y="3287120"/>
                  </a:lnTo>
                  <a:cubicBezTo>
                    <a:pt x="917890" y="3289102"/>
                    <a:pt x="922177" y="3296579"/>
                    <a:pt x="920195" y="3303837"/>
                  </a:cubicBezTo>
                  <a:cubicBezTo>
                    <a:pt x="920186" y="3303885"/>
                    <a:pt x="920167" y="3303932"/>
                    <a:pt x="920157" y="3303980"/>
                  </a:cubicBezTo>
                  <a:lnTo>
                    <a:pt x="905679" y="3353986"/>
                  </a:lnTo>
                  <a:cubicBezTo>
                    <a:pt x="903765" y="3361206"/>
                    <a:pt x="896364" y="3365511"/>
                    <a:pt x="889144" y="3363597"/>
                  </a:cubicBezTo>
                  <a:cubicBezTo>
                    <a:pt x="889039" y="3363568"/>
                    <a:pt x="888925" y="3363540"/>
                    <a:pt x="888820" y="3363511"/>
                  </a:cubicBezTo>
                  <a:close/>
                  <a:moveTo>
                    <a:pt x="855101" y="3479907"/>
                  </a:moveTo>
                  <a:lnTo>
                    <a:pt x="818335" y="3469048"/>
                  </a:lnTo>
                  <a:cubicBezTo>
                    <a:pt x="811077" y="3467067"/>
                    <a:pt x="806791" y="3459590"/>
                    <a:pt x="808772" y="3452332"/>
                  </a:cubicBezTo>
                  <a:cubicBezTo>
                    <a:pt x="808781" y="3452284"/>
                    <a:pt x="808800" y="3452236"/>
                    <a:pt x="808810" y="3452189"/>
                  </a:cubicBezTo>
                  <a:lnTo>
                    <a:pt x="823192" y="3402183"/>
                  </a:lnTo>
                  <a:cubicBezTo>
                    <a:pt x="825221" y="3394886"/>
                    <a:pt x="832784" y="3390610"/>
                    <a:pt x="840080" y="3392638"/>
                  </a:cubicBezTo>
                  <a:cubicBezTo>
                    <a:pt x="840100" y="3392648"/>
                    <a:pt x="840128" y="3392648"/>
                    <a:pt x="840147" y="3392658"/>
                  </a:cubicBezTo>
                  <a:lnTo>
                    <a:pt x="877104" y="3403326"/>
                  </a:lnTo>
                  <a:cubicBezTo>
                    <a:pt x="884400" y="3405354"/>
                    <a:pt x="888677" y="3412917"/>
                    <a:pt x="886648" y="3420213"/>
                  </a:cubicBezTo>
                  <a:cubicBezTo>
                    <a:pt x="886639" y="3420232"/>
                    <a:pt x="886639" y="3420261"/>
                    <a:pt x="886629" y="3420280"/>
                  </a:cubicBezTo>
                  <a:lnTo>
                    <a:pt x="872151" y="3470286"/>
                  </a:lnTo>
                  <a:cubicBezTo>
                    <a:pt x="870237" y="3477564"/>
                    <a:pt x="862788" y="3481907"/>
                    <a:pt x="855511" y="3479992"/>
                  </a:cubicBezTo>
                  <a:cubicBezTo>
                    <a:pt x="855406" y="3479964"/>
                    <a:pt x="855301" y="3479935"/>
                    <a:pt x="855197" y="3479907"/>
                  </a:cubicBezTo>
                  <a:close/>
                  <a:moveTo>
                    <a:pt x="821478" y="3596397"/>
                  </a:moveTo>
                  <a:lnTo>
                    <a:pt x="784521" y="3585729"/>
                  </a:lnTo>
                  <a:cubicBezTo>
                    <a:pt x="777225" y="3583700"/>
                    <a:pt x="772948" y="3576138"/>
                    <a:pt x="774977" y="3568841"/>
                  </a:cubicBezTo>
                  <a:cubicBezTo>
                    <a:pt x="774987" y="3568822"/>
                    <a:pt x="774987" y="3568794"/>
                    <a:pt x="774996" y="3568775"/>
                  </a:cubicBezTo>
                  <a:lnTo>
                    <a:pt x="789474" y="3518769"/>
                  </a:lnTo>
                  <a:cubicBezTo>
                    <a:pt x="791436" y="3511511"/>
                    <a:pt x="798913" y="3507215"/>
                    <a:pt x="806181" y="3509177"/>
                  </a:cubicBezTo>
                  <a:cubicBezTo>
                    <a:pt x="806257" y="3509196"/>
                    <a:pt x="806343" y="3509215"/>
                    <a:pt x="806429" y="3509244"/>
                  </a:cubicBezTo>
                  <a:lnTo>
                    <a:pt x="843290" y="3519912"/>
                  </a:lnTo>
                  <a:cubicBezTo>
                    <a:pt x="850548" y="3521893"/>
                    <a:pt x="854835" y="3529370"/>
                    <a:pt x="852853" y="3536628"/>
                  </a:cubicBezTo>
                  <a:cubicBezTo>
                    <a:pt x="852844" y="3536676"/>
                    <a:pt x="852825" y="3536723"/>
                    <a:pt x="852815" y="3536771"/>
                  </a:cubicBezTo>
                  <a:lnTo>
                    <a:pt x="838433" y="3586777"/>
                  </a:lnTo>
                  <a:cubicBezTo>
                    <a:pt x="836442" y="3594083"/>
                    <a:pt x="828898" y="3598397"/>
                    <a:pt x="821592" y="3596407"/>
                  </a:cubicBezTo>
                  <a:cubicBezTo>
                    <a:pt x="821583" y="3596397"/>
                    <a:pt x="821583" y="3596397"/>
                    <a:pt x="821573" y="3596397"/>
                  </a:cubicBezTo>
                  <a:close/>
                  <a:moveTo>
                    <a:pt x="819192" y="3653547"/>
                  </a:moveTo>
                  <a:lnTo>
                    <a:pt x="804714" y="3703458"/>
                  </a:lnTo>
                  <a:cubicBezTo>
                    <a:pt x="802733" y="3710716"/>
                    <a:pt x="795256" y="3715003"/>
                    <a:pt x="787998" y="3713022"/>
                  </a:cubicBezTo>
                  <a:cubicBezTo>
                    <a:pt x="787950" y="3713012"/>
                    <a:pt x="787902" y="3712993"/>
                    <a:pt x="787855" y="3712983"/>
                  </a:cubicBezTo>
                  <a:lnTo>
                    <a:pt x="750898" y="3702315"/>
                  </a:lnTo>
                  <a:cubicBezTo>
                    <a:pt x="743640" y="3700334"/>
                    <a:pt x="739354" y="3692857"/>
                    <a:pt x="741335" y="3685589"/>
                  </a:cubicBezTo>
                  <a:cubicBezTo>
                    <a:pt x="741344" y="3685551"/>
                    <a:pt x="741363" y="3685504"/>
                    <a:pt x="741373" y="3685456"/>
                  </a:cubicBezTo>
                  <a:lnTo>
                    <a:pt x="755851" y="3635450"/>
                  </a:lnTo>
                  <a:cubicBezTo>
                    <a:pt x="757765" y="3628230"/>
                    <a:pt x="765166" y="3623925"/>
                    <a:pt x="772386" y="3625839"/>
                  </a:cubicBezTo>
                  <a:cubicBezTo>
                    <a:pt x="772491" y="3625868"/>
                    <a:pt x="772605" y="3625896"/>
                    <a:pt x="772710" y="3625925"/>
                  </a:cubicBezTo>
                  <a:lnTo>
                    <a:pt x="809667" y="3636593"/>
                  </a:lnTo>
                  <a:cubicBezTo>
                    <a:pt x="816982" y="3638574"/>
                    <a:pt x="821307" y="3646108"/>
                    <a:pt x="819326" y="3653414"/>
                  </a:cubicBezTo>
                  <a:cubicBezTo>
                    <a:pt x="819316" y="3653461"/>
                    <a:pt x="819297" y="3653500"/>
                    <a:pt x="819287" y="3653547"/>
                  </a:cubicBezTo>
                  <a:close/>
                </a:path>
              </a:pathLst>
            </a:custGeom>
            <a:solidFill>
              <a:srgbClr val="1D2A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9" name="Graphic 65">
              <a:extLst>
                <a:ext uri="{FF2B5EF4-FFF2-40B4-BE49-F238E27FC236}">
                  <a16:creationId xmlns:a16="http://schemas.microsoft.com/office/drawing/2014/main" id="{BD761B98-90A7-480E-8005-12F14630AC48}"/>
                </a:ext>
              </a:extLst>
            </p:cNvPr>
            <p:cNvGrpSpPr/>
            <p:nvPr/>
          </p:nvGrpSpPr>
          <p:grpSpPr>
            <a:xfrm>
              <a:off x="6812946" y="1411890"/>
              <a:ext cx="1632483" cy="3823239"/>
              <a:chOff x="6812946" y="1411890"/>
              <a:chExt cx="1632483" cy="3823239"/>
            </a:xfrm>
            <a:solidFill>
              <a:srgbClr val="1D2A4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7310A8-E700-460A-994E-7A8651CB829D}"/>
                  </a:ext>
                </a:extLst>
              </p:cNvPr>
              <p:cNvSpPr/>
              <p:nvPr/>
            </p:nvSpPr>
            <p:spPr>
              <a:xfrm>
                <a:off x="6812946" y="5010060"/>
                <a:ext cx="558801" cy="225068"/>
              </a:xfrm>
              <a:custGeom>
                <a:avLst/>
                <a:gdLst>
                  <a:gd name="connsiteX0" fmla="*/ 542110 w 558801"/>
                  <a:gd name="connsiteY0" fmla="*/ 225112 h 225068"/>
                  <a:gd name="connsiteX1" fmla="*/ 42 w 558801"/>
                  <a:gd name="connsiteY1" fmla="*/ 225112 h 225068"/>
                  <a:gd name="connsiteX2" fmla="*/ 57192 w 558801"/>
                  <a:gd name="connsiteY2" fmla="*/ 27182 h 225068"/>
                  <a:gd name="connsiteX3" fmla="*/ 103960 w 558801"/>
                  <a:gd name="connsiteY3" fmla="*/ 1465 h 225068"/>
                  <a:gd name="connsiteX4" fmla="*/ 531728 w 558801"/>
                  <a:gd name="connsiteY4" fmla="*/ 125290 h 225068"/>
                  <a:gd name="connsiteX5" fmla="*/ 557445 w 558801"/>
                  <a:gd name="connsiteY5" fmla="*/ 171962 h 22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8801" h="225068">
                    <a:moveTo>
                      <a:pt x="542110" y="225112"/>
                    </a:moveTo>
                    <a:lnTo>
                      <a:pt x="42" y="225112"/>
                    </a:lnTo>
                    <a:lnTo>
                      <a:pt x="57192" y="27182"/>
                    </a:lnTo>
                    <a:cubicBezTo>
                      <a:pt x="63174" y="7294"/>
                      <a:pt x="83967" y="-4136"/>
                      <a:pt x="103960" y="1465"/>
                    </a:cubicBezTo>
                    <a:lnTo>
                      <a:pt x="531728" y="125290"/>
                    </a:lnTo>
                    <a:cubicBezTo>
                      <a:pt x="551568" y="131272"/>
                      <a:pt x="562989" y="151998"/>
                      <a:pt x="557445" y="171962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CF10CD5-C479-4951-A919-921771A419BF}"/>
                  </a:ext>
                </a:extLst>
              </p:cNvPr>
              <p:cNvSpPr/>
              <p:nvPr/>
            </p:nvSpPr>
            <p:spPr>
              <a:xfrm rot="-4432800">
                <a:off x="6877629" y="4421351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454590-C46A-46C1-BF0E-D4E3786B50CB}"/>
                  </a:ext>
                </a:extLst>
              </p:cNvPr>
              <p:cNvSpPr/>
              <p:nvPr/>
            </p:nvSpPr>
            <p:spPr>
              <a:xfrm rot="-4432800">
                <a:off x="7092268" y="3678736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A984B6D-F776-4FF4-BA56-CA21A6255BC4}"/>
                  </a:ext>
                </a:extLst>
              </p:cNvPr>
              <p:cNvSpPr/>
              <p:nvPr/>
            </p:nvSpPr>
            <p:spPr>
              <a:xfrm rot="-4432800">
                <a:off x="7307002" y="2936024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4 h 520731"/>
                  <a:gd name="connsiteX3" fmla="*/ 694414 w 732091"/>
                  <a:gd name="connsiteY3" fmla="*/ 520774 h 520731"/>
                  <a:gd name="connsiteX4" fmla="*/ 37761 w 732091"/>
                  <a:gd name="connsiteY4" fmla="*/ 520774 h 520731"/>
                  <a:gd name="connsiteX5" fmla="*/ 42 w 732091"/>
                  <a:gd name="connsiteY5" fmla="*/ 520774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4"/>
                    </a:lnTo>
                    <a:cubicBezTo>
                      <a:pt x="732133" y="520774"/>
                      <a:pt x="715246" y="520774"/>
                      <a:pt x="694414" y="520774"/>
                    </a:cubicBezTo>
                    <a:lnTo>
                      <a:pt x="37761" y="520774"/>
                    </a:lnTo>
                    <a:cubicBezTo>
                      <a:pt x="16930" y="520774"/>
                      <a:pt x="42" y="520774"/>
                      <a:pt x="42" y="520774"/>
                    </a:cubicBezTo>
                    <a:lnTo>
                      <a:pt x="42" y="43"/>
                    </a:lnTo>
                    <a:cubicBezTo>
                      <a:pt x="42" y="43"/>
                      <a:pt x="16930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6D7CC42-74B0-4BC1-BABF-92A1D72C4A8D}"/>
                  </a:ext>
                </a:extLst>
              </p:cNvPr>
              <p:cNvSpPr/>
              <p:nvPr/>
            </p:nvSpPr>
            <p:spPr>
              <a:xfrm rot="-4432800">
                <a:off x="7521762" y="2193222"/>
                <a:ext cx="732091" cy="520731"/>
              </a:xfrm>
              <a:custGeom>
                <a:avLst/>
                <a:gdLst>
                  <a:gd name="connsiteX0" fmla="*/ 694414 w 732091"/>
                  <a:gd name="connsiteY0" fmla="*/ 43 h 520731"/>
                  <a:gd name="connsiteX1" fmla="*/ 732133 w 732091"/>
                  <a:gd name="connsiteY1" fmla="*/ 43 h 520731"/>
                  <a:gd name="connsiteX2" fmla="*/ 732133 w 732091"/>
                  <a:gd name="connsiteY2" fmla="*/ 520775 h 520731"/>
                  <a:gd name="connsiteX3" fmla="*/ 694414 w 732091"/>
                  <a:gd name="connsiteY3" fmla="*/ 520775 h 520731"/>
                  <a:gd name="connsiteX4" fmla="*/ 37761 w 732091"/>
                  <a:gd name="connsiteY4" fmla="*/ 520775 h 520731"/>
                  <a:gd name="connsiteX5" fmla="*/ 42 w 732091"/>
                  <a:gd name="connsiteY5" fmla="*/ 520775 h 520731"/>
                  <a:gd name="connsiteX6" fmla="*/ 42 w 732091"/>
                  <a:gd name="connsiteY6" fmla="*/ 43 h 520731"/>
                  <a:gd name="connsiteX7" fmla="*/ 37761 w 732091"/>
                  <a:gd name="connsiteY7" fmla="*/ 43 h 52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091" h="520731">
                    <a:moveTo>
                      <a:pt x="694414" y="43"/>
                    </a:moveTo>
                    <a:cubicBezTo>
                      <a:pt x="715246" y="43"/>
                      <a:pt x="732133" y="43"/>
                      <a:pt x="732133" y="43"/>
                    </a:cubicBezTo>
                    <a:lnTo>
                      <a:pt x="732133" y="520775"/>
                    </a:lnTo>
                    <a:cubicBezTo>
                      <a:pt x="732133" y="520775"/>
                      <a:pt x="715246" y="520775"/>
                      <a:pt x="694414" y="520775"/>
                    </a:cubicBezTo>
                    <a:lnTo>
                      <a:pt x="37761" y="520775"/>
                    </a:lnTo>
                    <a:cubicBezTo>
                      <a:pt x="16929" y="520775"/>
                      <a:pt x="42" y="520775"/>
                      <a:pt x="42" y="520775"/>
                    </a:cubicBezTo>
                    <a:lnTo>
                      <a:pt x="42" y="43"/>
                    </a:lnTo>
                    <a:cubicBezTo>
                      <a:pt x="42" y="43"/>
                      <a:pt x="16929" y="43"/>
                      <a:pt x="37761" y="43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33CDDE-1527-4DF2-A3EE-09D09E8A4E06}"/>
                  </a:ext>
                </a:extLst>
              </p:cNvPr>
              <p:cNvSpPr/>
              <p:nvPr/>
            </p:nvSpPr>
            <p:spPr>
              <a:xfrm>
                <a:off x="7760024" y="1411890"/>
                <a:ext cx="685405" cy="714075"/>
              </a:xfrm>
              <a:custGeom>
                <a:avLst/>
                <a:gdLst>
                  <a:gd name="connsiteX0" fmla="*/ 158150 w 685405"/>
                  <a:gd name="connsiteY0" fmla="*/ 43 h 714075"/>
                  <a:gd name="connsiteX1" fmla="*/ 625923 w 685405"/>
                  <a:gd name="connsiteY1" fmla="*/ 43 h 714075"/>
                  <a:gd name="connsiteX2" fmla="*/ 658308 w 685405"/>
                  <a:gd name="connsiteY2" fmla="*/ 9568 h 714075"/>
                  <a:gd name="connsiteX3" fmla="*/ 684026 w 685405"/>
                  <a:gd name="connsiteY3" fmla="*/ 56336 h 714075"/>
                  <a:gd name="connsiteX4" fmla="*/ 501717 w 685405"/>
                  <a:gd name="connsiteY4" fmla="*/ 686891 h 714075"/>
                  <a:gd name="connsiteX5" fmla="*/ 454949 w 685405"/>
                  <a:gd name="connsiteY5" fmla="*/ 712703 h 714075"/>
                  <a:gd name="connsiteX6" fmla="*/ 27182 w 685405"/>
                  <a:gd name="connsiteY6" fmla="*/ 588878 h 714075"/>
                  <a:gd name="connsiteX7" fmla="*/ 1464 w 685405"/>
                  <a:gd name="connsiteY7" fmla="*/ 542111 h 71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405" h="714075">
                    <a:moveTo>
                      <a:pt x="158150" y="43"/>
                    </a:moveTo>
                    <a:lnTo>
                      <a:pt x="625923" y="43"/>
                    </a:lnTo>
                    <a:lnTo>
                      <a:pt x="658308" y="9568"/>
                    </a:lnTo>
                    <a:cubicBezTo>
                      <a:pt x="678197" y="15546"/>
                      <a:pt x="689627" y="36343"/>
                      <a:pt x="684026" y="56336"/>
                    </a:cubicBezTo>
                    <a:lnTo>
                      <a:pt x="501717" y="686891"/>
                    </a:lnTo>
                    <a:cubicBezTo>
                      <a:pt x="495783" y="706812"/>
                      <a:pt x="474971" y="718298"/>
                      <a:pt x="454949" y="712703"/>
                    </a:cubicBezTo>
                    <a:lnTo>
                      <a:pt x="27182" y="588878"/>
                    </a:lnTo>
                    <a:cubicBezTo>
                      <a:pt x="7294" y="582901"/>
                      <a:pt x="-4137" y="562104"/>
                      <a:pt x="1464" y="542111"/>
                    </a:cubicBezTo>
                    <a:close/>
                  </a:path>
                </a:pathLst>
              </a:custGeom>
              <a:solidFill>
                <a:srgbClr val="1D2A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73B9F49-DF14-4294-4004-F2BAE981289A}"/>
              </a:ext>
            </a:extLst>
          </p:cNvPr>
          <p:cNvSpPr txBox="1">
            <a:spLocks/>
          </p:cNvSpPr>
          <p:nvPr/>
        </p:nvSpPr>
        <p:spPr>
          <a:xfrm>
            <a:off x="3076545" y="117997"/>
            <a:ext cx="3923695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dirty="0">
                <a:solidFill>
                  <a:schemeClr val="tx1"/>
                </a:solidFill>
              </a:rPr>
              <a:t>DATA 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9B063-7ED3-D605-FF47-3E0C1F9E8DE7}"/>
              </a:ext>
            </a:extLst>
          </p:cNvPr>
          <p:cNvSpPr/>
          <p:nvPr/>
        </p:nvSpPr>
        <p:spPr>
          <a:xfrm>
            <a:off x="616374" y="265799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2AD32-CF93-DE08-3862-DE4FBF08D6F9}"/>
              </a:ext>
            </a:extLst>
          </p:cNvPr>
          <p:cNvSpPr txBox="1">
            <a:spLocks/>
          </p:cNvSpPr>
          <p:nvPr/>
        </p:nvSpPr>
        <p:spPr>
          <a:xfrm>
            <a:off x="616374" y="797266"/>
            <a:ext cx="8596668" cy="66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Task-C) Movie Language Analysis: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AA47E-75C3-F092-A73B-5A1B3D7D7CB8}"/>
              </a:ext>
            </a:extLst>
          </p:cNvPr>
          <p:cNvSpPr/>
          <p:nvPr/>
        </p:nvSpPr>
        <p:spPr>
          <a:xfrm>
            <a:off x="1071549" y="1511375"/>
            <a:ext cx="78567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Situation: Examine the distribution of movies based on their language.</a:t>
            </a:r>
          </a:p>
          <a:p>
            <a:r>
              <a:rPr lang="en-US" b="1" dirty="0"/>
              <a:t>Task:</a:t>
            </a:r>
            <a:r>
              <a:rPr lang="en-US" dirty="0"/>
              <a:t> Determine the most common languages used in movies and analyze </a:t>
            </a:r>
          </a:p>
          <a:p>
            <a:r>
              <a:rPr lang="en-US" dirty="0"/>
              <a:t>their impact on the IMDB score using descriptive statistics.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E2FD33-E884-44D1-5484-615CBC08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2629"/>
              </p:ext>
            </p:extLst>
          </p:nvPr>
        </p:nvGraphicFramePr>
        <p:xfrm>
          <a:off x="717550" y="3334945"/>
          <a:ext cx="7697931" cy="3301269"/>
        </p:xfrm>
        <a:graphic>
          <a:graphicData uri="http://schemas.openxmlformats.org/drawingml/2006/table">
            <a:tbl>
              <a:tblPr/>
              <a:tblGrid>
                <a:gridCol w="1717347">
                  <a:extLst>
                    <a:ext uri="{9D8B030D-6E8A-4147-A177-3AD203B41FA5}">
                      <a16:colId xmlns:a16="http://schemas.microsoft.com/office/drawing/2014/main" val="455209158"/>
                    </a:ext>
                  </a:extLst>
                </a:gridCol>
                <a:gridCol w="1190091">
                  <a:extLst>
                    <a:ext uri="{9D8B030D-6E8A-4147-A177-3AD203B41FA5}">
                      <a16:colId xmlns:a16="http://schemas.microsoft.com/office/drawing/2014/main" val="366886891"/>
                    </a:ext>
                  </a:extLst>
                </a:gridCol>
                <a:gridCol w="1792669">
                  <a:extLst>
                    <a:ext uri="{9D8B030D-6E8A-4147-A177-3AD203B41FA5}">
                      <a16:colId xmlns:a16="http://schemas.microsoft.com/office/drawing/2014/main" val="294881278"/>
                    </a:ext>
                  </a:extLst>
                </a:gridCol>
                <a:gridCol w="1159962">
                  <a:extLst>
                    <a:ext uri="{9D8B030D-6E8A-4147-A177-3AD203B41FA5}">
                      <a16:colId xmlns:a16="http://schemas.microsoft.com/office/drawing/2014/main" val="3209147010"/>
                    </a:ext>
                  </a:extLst>
                </a:gridCol>
                <a:gridCol w="1837862">
                  <a:extLst>
                    <a:ext uri="{9D8B030D-6E8A-4147-A177-3AD203B41FA5}">
                      <a16:colId xmlns:a16="http://schemas.microsoft.com/office/drawing/2014/main" val="3756443562"/>
                    </a:ext>
                  </a:extLst>
                </a:gridCol>
              </a:tblGrid>
              <a:tr h="355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56290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6.423909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1.048750752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65103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7.286486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0.561328861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01461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Spanish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0.826196103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98061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Mandarin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7.021429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0.767586244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44349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7.692308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0.640912811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20843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Japanese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0.899621132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174548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Hindi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1.111755369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451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Cantonese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0.44057592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94946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7.185714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1.155318962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879214"/>
                  </a:ext>
                </a:extLst>
              </a:tr>
              <a:tr h="294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0.570087713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9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1">
      <a:dk1>
        <a:sysClr val="windowText" lastClr="000000"/>
      </a:dk1>
      <a:lt1>
        <a:sysClr val="window" lastClr="FFFFFF"/>
      </a:lt1>
      <a:dk2>
        <a:srgbClr val="A2A2A2"/>
      </a:dk2>
      <a:lt2>
        <a:srgbClr val="005727"/>
      </a:lt2>
      <a:accent1>
        <a:srgbClr val="953734"/>
      </a:accent1>
      <a:accent2>
        <a:srgbClr val="FFC000"/>
      </a:accent2>
      <a:accent3>
        <a:srgbClr val="00A94F"/>
      </a:accent3>
      <a:accent4>
        <a:srgbClr val="E31B23"/>
      </a:accent4>
      <a:accent5>
        <a:srgbClr val="231F20"/>
      </a:accent5>
      <a:accent6>
        <a:srgbClr val="E5B9B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1303</Words>
  <Application>Microsoft Office PowerPoint</Application>
  <PresentationFormat>Widescreen</PresentationFormat>
  <Paragraphs>319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Georgia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Shahnawaz</cp:lastModifiedBy>
  <cp:revision>33</cp:revision>
  <dcterms:created xsi:type="dcterms:W3CDTF">2021-03-29T05:09:25Z</dcterms:created>
  <dcterms:modified xsi:type="dcterms:W3CDTF">2024-08-09T02:50:17Z</dcterms:modified>
</cp:coreProperties>
</file>