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52B67A-7B75-449B-95F6-96C49A94A524}" v="787" dt="2021-09-15T19:06:45.2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 Md Shahnayas" userId="4526e08647e01d57" providerId="Windows Live" clId="Web-{C952B67A-7B75-449B-95F6-96C49A94A524}"/>
    <pc:docChg chg="addSld modSld">
      <pc:chgData name="Kh Md Shahnayas" userId="4526e08647e01d57" providerId="Windows Live" clId="Web-{C952B67A-7B75-449B-95F6-96C49A94A524}" dt="2021-09-15T19:07:27.247" v="506"/>
      <pc:docMkLst>
        <pc:docMk/>
      </pc:docMkLst>
      <pc:sldChg chg="addSp delSp modSp mod setBg setClrOvrMap">
        <pc:chgData name="Kh Md Shahnayas" userId="4526e08647e01d57" providerId="Windows Live" clId="Web-{C952B67A-7B75-449B-95F6-96C49A94A524}" dt="2021-09-15T18:15:48.276" v="116" actId="20577"/>
        <pc:sldMkLst>
          <pc:docMk/>
          <pc:sldMk cId="109857222" sldId="256"/>
        </pc:sldMkLst>
        <pc:spChg chg="add del mod ord">
          <ac:chgData name="Kh Md Shahnayas" userId="4526e08647e01d57" providerId="Windows Live" clId="Web-{C952B67A-7B75-449B-95F6-96C49A94A524}" dt="2021-09-15T18:08:55.033" v="33"/>
          <ac:spMkLst>
            <pc:docMk/>
            <pc:sldMk cId="109857222" sldId="256"/>
            <ac:spMk id="2" creationId="{00000000-0000-0000-0000-000000000000}"/>
          </ac:spMkLst>
        </pc:spChg>
        <pc:spChg chg="del mod">
          <ac:chgData name="Kh Md Shahnayas" userId="4526e08647e01d57" providerId="Windows Live" clId="Web-{C952B67A-7B75-449B-95F6-96C49A94A524}" dt="2021-09-15T18:06:26.859" v="12"/>
          <ac:spMkLst>
            <pc:docMk/>
            <pc:sldMk cId="109857222" sldId="256"/>
            <ac:spMk id="3" creationId="{00000000-0000-0000-0000-000000000000}"/>
          </ac:spMkLst>
        </pc:spChg>
        <pc:spChg chg="add">
          <ac:chgData name="Kh Md Shahnayas" userId="4526e08647e01d57" providerId="Windows Live" clId="Web-{C952B67A-7B75-449B-95F6-96C49A94A524}" dt="2021-09-15T18:04:37.732" v="3"/>
          <ac:spMkLst>
            <pc:docMk/>
            <pc:sldMk cId="109857222" sldId="256"/>
            <ac:spMk id="5" creationId="{DA3C47C2-33A2-44B2-BEAB-FEB679075C24}"/>
          </ac:spMkLst>
        </pc:spChg>
        <pc:spChg chg="add">
          <ac:chgData name="Kh Md Shahnayas" userId="4526e08647e01d57" providerId="Windows Live" clId="Web-{C952B67A-7B75-449B-95F6-96C49A94A524}" dt="2021-09-15T18:04:37.732" v="3"/>
          <ac:spMkLst>
            <pc:docMk/>
            <pc:sldMk cId="109857222" sldId="256"/>
            <ac:spMk id="6" creationId="{AD182BA8-54AD-4D9F-8264-B0FA8BB47D7C}"/>
          </ac:spMkLst>
        </pc:spChg>
        <pc:spChg chg="add">
          <ac:chgData name="Kh Md Shahnayas" userId="4526e08647e01d57" providerId="Windows Live" clId="Web-{C952B67A-7B75-449B-95F6-96C49A94A524}" dt="2021-09-15T18:04:37.732" v="3"/>
          <ac:spMkLst>
            <pc:docMk/>
            <pc:sldMk cId="109857222" sldId="256"/>
            <ac:spMk id="7" creationId="{4ED83379-0499-45E1-AB78-6AA230F96442}"/>
          </ac:spMkLst>
        </pc:spChg>
        <pc:spChg chg="add del">
          <ac:chgData name="Kh Md Shahnayas" userId="4526e08647e01d57" providerId="Windows Live" clId="Web-{C952B67A-7B75-449B-95F6-96C49A94A524}" dt="2021-09-15T18:04:37.716" v="2"/>
          <ac:spMkLst>
            <pc:docMk/>
            <pc:sldMk cId="109857222" sldId="256"/>
            <ac:spMk id="8" creationId="{88294908-8B00-4F58-BBBA-20F71A40AA9E}"/>
          </ac:spMkLst>
        </pc:spChg>
        <pc:spChg chg="add del">
          <ac:chgData name="Kh Md Shahnayas" userId="4526e08647e01d57" providerId="Windows Live" clId="Web-{C952B67A-7B75-449B-95F6-96C49A94A524}" dt="2021-09-15T18:04:37.716" v="2"/>
          <ac:spMkLst>
            <pc:docMk/>
            <pc:sldMk cId="109857222" sldId="256"/>
            <ac:spMk id="10" creationId="{4364C879-1404-4203-8E9D-CC5DE0A621A2}"/>
          </ac:spMkLst>
        </pc:spChg>
        <pc:spChg chg="add del mod">
          <ac:chgData name="Kh Md Shahnayas" userId="4526e08647e01d57" providerId="Windows Live" clId="Web-{C952B67A-7B75-449B-95F6-96C49A94A524}" dt="2021-09-15T18:08:38.127" v="32"/>
          <ac:spMkLst>
            <pc:docMk/>
            <pc:sldMk cId="109857222" sldId="256"/>
            <ac:spMk id="11" creationId="{0D5CE8E7-5454-4D95-9A98-4E8A6B48331E}"/>
          </ac:spMkLst>
        </pc:spChg>
        <pc:spChg chg="add del">
          <ac:chgData name="Kh Md Shahnayas" userId="4526e08647e01d57" providerId="Windows Live" clId="Web-{C952B67A-7B75-449B-95F6-96C49A94A524}" dt="2021-09-15T18:04:37.716" v="2"/>
          <ac:spMkLst>
            <pc:docMk/>
            <pc:sldMk cId="109857222" sldId="256"/>
            <ac:spMk id="12" creationId="{84617302-4B0D-4351-A6BB-6F0930D943AC}"/>
          </ac:spMkLst>
        </pc:spChg>
        <pc:spChg chg="add del">
          <ac:chgData name="Kh Md Shahnayas" userId="4526e08647e01d57" providerId="Windows Live" clId="Web-{C952B67A-7B75-449B-95F6-96C49A94A524}" dt="2021-09-15T18:04:37.716" v="2"/>
          <ac:spMkLst>
            <pc:docMk/>
            <pc:sldMk cId="109857222" sldId="256"/>
            <ac:spMk id="14" creationId="{DA2C7802-C2E0-4218-8F89-8DD7CCD2CD1C}"/>
          </ac:spMkLst>
        </pc:spChg>
        <pc:spChg chg="add del mod">
          <ac:chgData name="Kh Md Shahnayas" userId="4526e08647e01d57" providerId="Windows Live" clId="Web-{C952B67A-7B75-449B-95F6-96C49A94A524}" dt="2021-09-15T18:08:59.487" v="34"/>
          <ac:spMkLst>
            <pc:docMk/>
            <pc:sldMk cId="109857222" sldId="256"/>
            <ac:spMk id="15" creationId="{71990AF2-F063-43A5-9AF9-FB1443352367}"/>
          </ac:spMkLst>
        </pc:spChg>
        <pc:spChg chg="add del">
          <ac:chgData name="Kh Md Shahnayas" userId="4526e08647e01d57" providerId="Windows Live" clId="Web-{C952B67A-7B75-449B-95F6-96C49A94A524}" dt="2021-09-15T18:04:37.716" v="2"/>
          <ac:spMkLst>
            <pc:docMk/>
            <pc:sldMk cId="109857222" sldId="256"/>
            <ac:spMk id="16" creationId="{A6D7111A-21E5-4EE9-8A78-10E5530F0116}"/>
          </ac:spMkLst>
        </pc:spChg>
        <pc:spChg chg="add mod">
          <ac:chgData name="Kh Md Shahnayas" userId="4526e08647e01d57" providerId="Windows Live" clId="Web-{C952B67A-7B75-449B-95F6-96C49A94A524}" dt="2021-09-15T18:15:48.276" v="116" actId="20577"/>
          <ac:spMkLst>
            <pc:docMk/>
            <pc:sldMk cId="109857222" sldId="256"/>
            <ac:spMk id="17" creationId="{20537EFE-DC34-4474-B540-83650E9F2751}"/>
          </ac:spMkLst>
        </pc:spChg>
        <pc:spChg chg="add del">
          <ac:chgData name="Kh Md Shahnayas" userId="4526e08647e01d57" providerId="Windows Live" clId="Web-{C952B67A-7B75-449B-95F6-96C49A94A524}" dt="2021-09-15T18:04:37.716" v="2"/>
          <ac:spMkLst>
            <pc:docMk/>
            <pc:sldMk cId="109857222" sldId="256"/>
            <ac:spMk id="18" creationId="{A3969E80-A77B-49FC-9122-D89AFD5EE118}"/>
          </ac:spMkLst>
        </pc:spChg>
        <pc:spChg chg="add del">
          <ac:chgData name="Kh Md Shahnayas" userId="4526e08647e01d57" providerId="Windows Live" clId="Web-{C952B67A-7B75-449B-95F6-96C49A94A524}" dt="2021-09-15T18:04:37.716" v="2"/>
          <ac:spMkLst>
            <pc:docMk/>
            <pc:sldMk cId="109857222" sldId="256"/>
            <ac:spMk id="20" creationId="{1849CA57-76BD-4CF2-80BA-D7A46A01B7B1}"/>
          </ac:spMkLst>
        </pc:spChg>
        <pc:spChg chg="add del">
          <ac:chgData name="Kh Md Shahnayas" userId="4526e08647e01d57" providerId="Windows Live" clId="Web-{C952B67A-7B75-449B-95F6-96C49A94A524}" dt="2021-09-15T18:04:37.716" v="2"/>
          <ac:spMkLst>
            <pc:docMk/>
            <pc:sldMk cId="109857222" sldId="256"/>
            <ac:spMk id="22" creationId="{35E9085E-E730-4768-83D4-6CB7E9897153}"/>
          </ac:spMkLst>
        </pc:spChg>
        <pc:spChg chg="add del">
          <ac:chgData name="Kh Md Shahnayas" userId="4526e08647e01d57" providerId="Windows Live" clId="Web-{C952B67A-7B75-449B-95F6-96C49A94A524}" dt="2021-09-15T18:04:37.716" v="2"/>
          <ac:spMkLst>
            <pc:docMk/>
            <pc:sldMk cId="109857222" sldId="256"/>
            <ac:spMk id="24" creationId="{973272FE-A474-4CAE-8CA2-BCC8B476C3F4}"/>
          </ac:spMkLst>
        </pc:spChg>
        <pc:spChg chg="add del">
          <ac:chgData name="Kh Md Shahnayas" userId="4526e08647e01d57" providerId="Windows Live" clId="Web-{C952B67A-7B75-449B-95F6-96C49A94A524}" dt="2021-09-15T18:04:37.716" v="2"/>
          <ac:spMkLst>
            <pc:docMk/>
            <pc:sldMk cId="109857222" sldId="256"/>
            <ac:spMk id="26" creationId="{E07981EA-05A6-437C-88D7-B377B92B031D}"/>
          </ac:spMkLst>
        </pc:spChg>
        <pc:spChg chg="add del">
          <ac:chgData name="Kh Md Shahnayas" userId="4526e08647e01d57" providerId="Windows Live" clId="Web-{C952B67A-7B75-449B-95F6-96C49A94A524}" dt="2021-09-15T18:04:37.716" v="2"/>
          <ac:spMkLst>
            <pc:docMk/>
            <pc:sldMk cId="109857222" sldId="256"/>
            <ac:spMk id="28" creationId="{15E3C750-986E-4769-B1AE-49289FBEE757}"/>
          </ac:spMkLst>
        </pc:spChg>
        <pc:picChg chg="add del mod">
          <ac:chgData name="Kh Md Shahnayas" userId="4526e08647e01d57" providerId="Windows Live" clId="Web-{C952B67A-7B75-449B-95F6-96C49A94A524}" dt="2021-09-15T18:05:11.280" v="5"/>
          <ac:picMkLst>
            <pc:docMk/>
            <pc:sldMk cId="109857222" sldId="256"/>
            <ac:picMk id="4" creationId="{047B9F9C-8818-4DA5-85F7-5FE9602CBF57}"/>
          </ac:picMkLst>
        </pc:picChg>
      </pc:sldChg>
      <pc:sldChg chg="addSp delSp modSp new mod setBg setClrOvrMap">
        <pc:chgData name="Kh Md Shahnayas" userId="4526e08647e01d57" providerId="Windows Live" clId="Web-{C952B67A-7B75-449B-95F6-96C49A94A524}" dt="2021-09-15T18:30:27.333" v="209" actId="20577"/>
        <pc:sldMkLst>
          <pc:docMk/>
          <pc:sldMk cId="2612414062" sldId="257"/>
        </pc:sldMkLst>
        <pc:spChg chg="del mod">
          <ac:chgData name="Kh Md Shahnayas" userId="4526e08647e01d57" providerId="Windows Live" clId="Web-{C952B67A-7B75-449B-95F6-96C49A94A524}" dt="2021-09-15T18:26:49.527" v="168"/>
          <ac:spMkLst>
            <pc:docMk/>
            <pc:sldMk cId="2612414062" sldId="257"/>
            <ac:spMk id="2" creationId="{79B96E9D-ED8B-45F8-8B8B-646C112EBC2C}"/>
          </ac:spMkLst>
        </pc:spChg>
        <pc:spChg chg="del mod">
          <ac:chgData name="Kh Md Shahnayas" userId="4526e08647e01d57" providerId="Windows Live" clId="Web-{C952B67A-7B75-449B-95F6-96C49A94A524}" dt="2021-09-15T18:05:45.936" v="8"/>
          <ac:spMkLst>
            <pc:docMk/>
            <pc:sldMk cId="2612414062" sldId="257"/>
            <ac:spMk id="3" creationId="{F9688183-8CBA-4D94-B3FA-1F2A89FF8DB6}"/>
          </ac:spMkLst>
        </pc:spChg>
        <pc:spChg chg="add mod">
          <ac:chgData name="Kh Md Shahnayas" userId="4526e08647e01d57" providerId="Windows Live" clId="Web-{C952B67A-7B75-449B-95F6-96C49A94A524}" dt="2021-09-15T18:30:27.333" v="209" actId="20577"/>
          <ac:spMkLst>
            <pc:docMk/>
            <pc:sldMk cId="2612414062" sldId="257"/>
            <ac:spMk id="4" creationId="{D3918760-4174-4C27-9905-4A397A77609D}"/>
          </ac:spMkLst>
        </pc:spChg>
        <pc:spChg chg="add">
          <ac:chgData name="Kh Md Shahnayas" userId="4526e08647e01d57" providerId="Windows Live" clId="Web-{C952B67A-7B75-449B-95F6-96C49A94A524}" dt="2021-09-15T18:05:45.936" v="8"/>
          <ac:spMkLst>
            <pc:docMk/>
            <pc:sldMk cId="2612414062" sldId="257"/>
            <ac:spMk id="5" creationId="{DA3C47C2-33A2-44B2-BEAB-FEB679075C24}"/>
          </ac:spMkLst>
        </pc:spChg>
        <pc:spChg chg="add">
          <ac:chgData name="Kh Md Shahnayas" userId="4526e08647e01d57" providerId="Windows Live" clId="Web-{C952B67A-7B75-449B-95F6-96C49A94A524}" dt="2021-09-15T18:05:45.936" v="8"/>
          <ac:spMkLst>
            <pc:docMk/>
            <pc:sldMk cId="2612414062" sldId="257"/>
            <ac:spMk id="6" creationId="{AD182BA8-54AD-4D9F-8264-B0FA8BB47D7C}"/>
          </ac:spMkLst>
        </pc:spChg>
        <pc:spChg chg="add">
          <ac:chgData name="Kh Md Shahnayas" userId="4526e08647e01d57" providerId="Windows Live" clId="Web-{C952B67A-7B75-449B-95F6-96C49A94A524}" dt="2021-09-15T18:05:45.936" v="8"/>
          <ac:spMkLst>
            <pc:docMk/>
            <pc:sldMk cId="2612414062" sldId="257"/>
            <ac:spMk id="7" creationId="{4ED83379-0499-45E1-AB78-6AA230F96442}"/>
          </ac:spMkLst>
        </pc:spChg>
        <pc:spChg chg="add del">
          <ac:chgData name="Kh Md Shahnayas" userId="4526e08647e01d57" providerId="Windows Live" clId="Web-{C952B67A-7B75-449B-95F6-96C49A94A524}" dt="2021-09-15T18:05:45.921" v="7"/>
          <ac:spMkLst>
            <pc:docMk/>
            <pc:sldMk cId="2612414062" sldId="257"/>
            <ac:spMk id="8" creationId="{EA67B5B4-3A24-436E-B663-1B2EBFF8A0CD}"/>
          </ac:spMkLst>
        </pc:spChg>
        <pc:spChg chg="add del">
          <ac:chgData name="Kh Md Shahnayas" userId="4526e08647e01d57" providerId="Windows Live" clId="Web-{C952B67A-7B75-449B-95F6-96C49A94A524}" dt="2021-09-15T18:05:45.921" v="7"/>
          <ac:spMkLst>
            <pc:docMk/>
            <pc:sldMk cId="2612414062" sldId="257"/>
            <ac:spMk id="10" creationId="{987FDF89-C993-41F4-A1B8-DBAFF16008A9}"/>
          </ac:spMkLst>
        </pc:spChg>
        <pc:spChg chg="add del">
          <ac:chgData name="Kh Md Shahnayas" userId="4526e08647e01d57" providerId="Windows Live" clId="Web-{C952B67A-7B75-449B-95F6-96C49A94A524}" dt="2021-09-15T18:05:45.921" v="7"/>
          <ac:spMkLst>
            <pc:docMk/>
            <pc:sldMk cId="2612414062" sldId="257"/>
            <ac:spMk id="12" creationId="{64E585EA-75FD-4025-8270-F66A58A15CDA}"/>
          </ac:spMkLst>
        </pc:spChg>
      </pc:sldChg>
      <pc:sldChg chg="addSp delSp modSp new mod setBg setClrOvrMap">
        <pc:chgData name="Kh Md Shahnayas" userId="4526e08647e01d57" providerId="Windows Live" clId="Web-{C952B67A-7B75-449B-95F6-96C49A94A524}" dt="2021-09-15T18:26:44.809" v="167" actId="20577"/>
        <pc:sldMkLst>
          <pc:docMk/>
          <pc:sldMk cId="391837266" sldId="258"/>
        </pc:sldMkLst>
        <pc:spChg chg="del mod">
          <ac:chgData name="Kh Md Shahnayas" userId="4526e08647e01d57" providerId="Windows Live" clId="Web-{C952B67A-7B75-449B-95F6-96C49A94A524}" dt="2021-09-15T18:15:54.980" v="117"/>
          <ac:spMkLst>
            <pc:docMk/>
            <pc:sldMk cId="391837266" sldId="258"/>
            <ac:spMk id="2" creationId="{E2351C86-ABB9-4982-A556-8F7A4CC2001D}"/>
          </ac:spMkLst>
        </pc:spChg>
        <pc:spChg chg="del">
          <ac:chgData name="Kh Md Shahnayas" userId="4526e08647e01d57" providerId="Windows Live" clId="Web-{C952B67A-7B75-449B-95F6-96C49A94A524}" dt="2021-09-15T18:06:06.280" v="10"/>
          <ac:spMkLst>
            <pc:docMk/>
            <pc:sldMk cId="391837266" sldId="258"/>
            <ac:spMk id="3" creationId="{EAFAE437-4C9F-4625-BC6D-AE8F68FF481D}"/>
          </ac:spMkLst>
        </pc:spChg>
        <pc:spChg chg="add mod">
          <ac:chgData name="Kh Md Shahnayas" userId="4526e08647e01d57" providerId="Windows Live" clId="Web-{C952B67A-7B75-449B-95F6-96C49A94A524}" dt="2021-09-15T18:26:44.809" v="167" actId="20577"/>
          <ac:spMkLst>
            <pc:docMk/>
            <pc:sldMk cId="391837266" sldId="258"/>
            <ac:spMk id="4" creationId="{DCA1D5F7-43DA-4FC7-BD3A-1A013EC60832}"/>
          </ac:spMkLst>
        </pc:spChg>
        <pc:spChg chg="add">
          <ac:chgData name="Kh Md Shahnayas" userId="4526e08647e01d57" providerId="Windows Live" clId="Web-{C952B67A-7B75-449B-95F6-96C49A94A524}" dt="2021-09-15T18:06:06.280" v="10"/>
          <ac:spMkLst>
            <pc:docMk/>
            <pc:sldMk cId="391837266" sldId="258"/>
            <ac:spMk id="8" creationId="{DA3C47C2-33A2-44B2-BEAB-FEB679075C24}"/>
          </ac:spMkLst>
        </pc:spChg>
        <pc:spChg chg="add">
          <ac:chgData name="Kh Md Shahnayas" userId="4526e08647e01d57" providerId="Windows Live" clId="Web-{C952B67A-7B75-449B-95F6-96C49A94A524}" dt="2021-09-15T18:06:06.280" v="10"/>
          <ac:spMkLst>
            <pc:docMk/>
            <pc:sldMk cId="391837266" sldId="258"/>
            <ac:spMk id="10" creationId="{AD182BA8-54AD-4D9F-8264-B0FA8BB47D7C}"/>
          </ac:spMkLst>
        </pc:spChg>
        <pc:spChg chg="add">
          <ac:chgData name="Kh Md Shahnayas" userId="4526e08647e01d57" providerId="Windows Live" clId="Web-{C952B67A-7B75-449B-95F6-96C49A94A524}" dt="2021-09-15T18:06:06.280" v="10"/>
          <ac:spMkLst>
            <pc:docMk/>
            <pc:sldMk cId="391837266" sldId="258"/>
            <ac:spMk id="12" creationId="{4ED83379-0499-45E1-AB78-6AA230F96442}"/>
          </ac:spMkLst>
        </pc:spChg>
      </pc:sldChg>
      <pc:sldChg chg="addSp delSp modSp new mod setBg setClrOvrMap">
        <pc:chgData name="Kh Md Shahnayas" userId="4526e08647e01d57" providerId="Windows Live" clId="Web-{C952B67A-7B75-449B-95F6-96C49A94A524}" dt="2021-09-15T18:34:40.197" v="249" actId="1076"/>
        <pc:sldMkLst>
          <pc:docMk/>
          <pc:sldMk cId="2481157003" sldId="259"/>
        </pc:sldMkLst>
        <pc:spChg chg="del mod">
          <ac:chgData name="Kh Md Shahnayas" userId="4526e08647e01d57" providerId="Windows Live" clId="Web-{C952B67A-7B75-449B-95F6-96C49A94A524}" dt="2021-09-15T18:30:51.756" v="212"/>
          <ac:spMkLst>
            <pc:docMk/>
            <pc:sldMk cId="2481157003" sldId="259"/>
            <ac:spMk id="2" creationId="{257ECB2A-F1AE-4D27-80EE-D65D4A7D3C42}"/>
          </ac:spMkLst>
        </pc:spChg>
        <pc:spChg chg="del">
          <ac:chgData name="Kh Md Shahnayas" userId="4526e08647e01d57" providerId="Windows Live" clId="Web-{C952B67A-7B75-449B-95F6-96C49A94A524}" dt="2021-09-15T18:30:46.115" v="211"/>
          <ac:spMkLst>
            <pc:docMk/>
            <pc:sldMk cId="2481157003" sldId="259"/>
            <ac:spMk id="3" creationId="{C05A8F40-910C-4AF9-A4C5-0894B9C345AD}"/>
          </ac:spMkLst>
        </pc:spChg>
        <pc:spChg chg="add mod">
          <ac:chgData name="Kh Md Shahnayas" userId="4526e08647e01d57" providerId="Windows Live" clId="Web-{C952B67A-7B75-449B-95F6-96C49A94A524}" dt="2021-09-15T18:34:40.197" v="249" actId="1076"/>
          <ac:spMkLst>
            <pc:docMk/>
            <pc:sldMk cId="2481157003" sldId="259"/>
            <ac:spMk id="4" creationId="{FC9F3058-B8D8-40C6-9625-DF97452A37AE}"/>
          </ac:spMkLst>
        </pc:spChg>
        <pc:spChg chg="add">
          <ac:chgData name="Kh Md Shahnayas" userId="4526e08647e01d57" providerId="Windows Live" clId="Web-{C952B67A-7B75-449B-95F6-96C49A94A524}" dt="2021-09-15T18:30:46.115" v="211"/>
          <ac:spMkLst>
            <pc:docMk/>
            <pc:sldMk cId="2481157003" sldId="259"/>
            <ac:spMk id="8" creationId="{DA3C47C2-33A2-44B2-BEAB-FEB679075C24}"/>
          </ac:spMkLst>
        </pc:spChg>
        <pc:spChg chg="add">
          <ac:chgData name="Kh Md Shahnayas" userId="4526e08647e01d57" providerId="Windows Live" clId="Web-{C952B67A-7B75-449B-95F6-96C49A94A524}" dt="2021-09-15T18:30:46.115" v="211"/>
          <ac:spMkLst>
            <pc:docMk/>
            <pc:sldMk cId="2481157003" sldId="259"/>
            <ac:spMk id="10" creationId="{AD182BA8-54AD-4D9F-8264-B0FA8BB47D7C}"/>
          </ac:spMkLst>
        </pc:spChg>
        <pc:spChg chg="add">
          <ac:chgData name="Kh Md Shahnayas" userId="4526e08647e01d57" providerId="Windows Live" clId="Web-{C952B67A-7B75-449B-95F6-96C49A94A524}" dt="2021-09-15T18:30:46.115" v="211"/>
          <ac:spMkLst>
            <pc:docMk/>
            <pc:sldMk cId="2481157003" sldId="259"/>
            <ac:spMk id="12" creationId="{4ED83379-0499-45E1-AB78-6AA230F96442}"/>
          </ac:spMkLst>
        </pc:spChg>
      </pc:sldChg>
      <pc:sldChg chg="addSp delSp modSp new mod setBg setClrOvrMap">
        <pc:chgData name="Kh Md Shahnayas" userId="4526e08647e01d57" providerId="Windows Live" clId="Web-{C952B67A-7B75-449B-95F6-96C49A94A524}" dt="2021-09-15T18:46:54.543" v="392" actId="20577"/>
        <pc:sldMkLst>
          <pc:docMk/>
          <pc:sldMk cId="1233070353" sldId="260"/>
        </pc:sldMkLst>
        <pc:spChg chg="del mod">
          <ac:chgData name="Kh Md Shahnayas" userId="4526e08647e01d57" providerId="Windows Live" clId="Web-{C952B67A-7B75-449B-95F6-96C49A94A524}" dt="2021-09-15T18:35:37.886" v="252"/>
          <ac:spMkLst>
            <pc:docMk/>
            <pc:sldMk cId="1233070353" sldId="260"/>
            <ac:spMk id="2" creationId="{4F41C1DC-6F54-4712-B794-B6ABD3D9592A}"/>
          </ac:spMkLst>
        </pc:spChg>
        <pc:spChg chg="del">
          <ac:chgData name="Kh Md Shahnayas" userId="4526e08647e01d57" providerId="Windows Live" clId="Web-{C952B67A-7B75-449B-95F6-96C49A94A524}" dt="2021-09-15T18:35:32.714" v="251"/>
          <ac:spMkLst>
            <pc:docMk/>
            <pc:sldMk cId="1233070353" sldId="260"/>
            <ac:spMk id="3" creationId="{C65F225F-F228-4099-A1B7-2BC1D02FAD57}"/>
          </ac:spMkLst>
        </pc:spChg>
        <pc:spChg chg="add mod">
          <ac:chgData name="Kh Md Shahnayas" userId="4526e08647e01d57" providerId="Windows Live" clId="Web-{C952B67A-7B75-449B-95F6-96C49A94A524}" dt="2021-09-15T18:46:54.543" v="392" actId="20577"/>
          <ac:spMkLst>
            <pc:docMk/>
            <pc:sldMk cId="1233070353" sldId="260"/>
            <ac:spMk id="4" creationId="{CBFB62CE-DDDB-4947-86D5-2A835869B4B8}"/>
          </ac:spMkLst>
        </pc:spChg>
        <pc:spChg chg="add">
          <ac:chgData name="Kh Md Shahnayas" userId="4526e08647e01d57" providerId="Windows Live" clId="Web-{C952B67A-7B75-449B-95F6-96C49A94A524}" dt="2021-09-15T18:35:32.714" v="251"/>
          <ac:spMkLst>
            <pc:docMk/>
            <pc:sldMk cId="1233070353" sldId="260"/>
            <ac:spMk id="8" creationId="{DA3C47C2-33A2-44B2-BEAB-FEB679075C24}"/>
          </ac:spMkLst>
        </pc:spChg>
        <pc:spChg chg="add">
          <ac:chgData name="Kh Md Shahnayas" userId="4526e08647e01d57" providerId="Windows Live" clId="Web-{C952B67A-7B75-449B-95F6-96C49A94A524}" dt="2021-09-15T18:35:32.714" v="251"/>
          <ac:spMkLst>
            <pc:docMk/>
            <pc:sldMk cId="1233070353" sldId="260"/>
            <ac:spMk id="10" creationId="{AD182BA8-54AD-4D9F-8264-B0FA8BB47D7C}"/>
          </ac:spMkLst>
        </pc:spChg>
        <pc:spChg chg="add">
          <ac:chgData name="Kh Md Shahnayas" userId="4526e08647e01d57" providerId="Windows Live" clId="Web-{C952B67A-7B75-449B-95F6-96C49A94A524}" dt="2021-09-15T18:35:32.714" v="251"/>
          <ac:spMkLst>
            <pc:docMk/>
            <pc:sldMk cId="1233070353" sldId="260"/>
            <ac:spMk id="12" creationId="{4ED83379-0499-45E1-AB78-6AA230F96442}"/>
          </ac:spMkLst>
        </pc:spChg>
      </pc:sldChg>
      <pc:sldChg chg="addSp delSp modSp new mod setBg setClrOvrMap">
        <pc:chgData name="Kh Md Shahnayas" userId="4526e08647e01d57" providerId="Windows Live" clId="Web-{C952B67A-7B75-449B-95F6-96C49A94A524}" dt="2021-09-15T18:59:08.229" v="466" actId="1076"/>
        <pc:sldMkLst>
          <pc:docMk/>
          <pc:sldMk cId="1276781838" sldId="261"/>
        </pc:sldMkLst>
        <pc:spChg chg="del mod">
          <ac:chgData name="Kh Md Shahnayas" userId="4526e08647e01d57" providerId="Windows Live" clId="Web-{C952B67A-7B75-449B-95F6-96C49A94A524}" dt="2021-09-15T18:47:10.825" v="395"/>
          <ac:spMkLst>
            <pc:docMk/>
            <pc:sldMk cId="1276781838" sldId="261"/>
            <ac:spMk id="2" creationId="{9D979488-A34A-4E09-AC0D-5293DCEBC5E5}"/>
          </ac:spMkLst>
        </pc:spChg>
        <pc:spChg chg="del">
          <ac:chgData name="Kh Md Shahnayas" userId="4526e08647e01d57" providerId="Windows Live" clId="Web-{C952B67A-7B75-449B-95F6-96C49A94A524}" dt="2021-09-15T18:47:01.434" v="394"/>
          <ac:spMkLst>
            <pc:docMk/>
            <pc:sldMk cId="1276781838" sldId="261"/>
            <ac:spMk id="3" creationId="{4C157357-B9A0-4282-AA32-D87EEDCE0412}"/>
          </ac:spMkLst>
        </pc:spChg>
        <pc:spChg chg="add mod">
          <ac:chgData name="Kh Md Shahnayas" userId="4526e08647e01d57" providerId="Windows Live" clId="Web-{C952B67A-7B75-449B-95F6-96C49A94A524}" dt="2021-09-15T18:59:08.229" v="466" actId="1076"/>
          <ac:spMkLst>
            <pc:docMk/>
            <pc:sldMk cId="1276781838" sldId="261"/>
            <ac:spMk id="4" creationId="{4C04DF02-EC7F-48E2-BC3E-B1F299D307F2}"/>
          </ac:spMkLst>
        </pc:spChg>
        <pc:spChg chg="add">
          <ac:chgData name="Kh Md Shahnayas" userId="4526e08647e01d57" providerId="Windows Live" clId="Web-{C952B67A-7B75-449B-95F6-96C49A94A524}" dt="2021-09-15T18:47:01.434" v="394"/>
          <ac:spMkLst>
            <pc:docMk/>
            <pc:sldMk cId="1276781838" sldId="261"/>
            <ac:spMk id="8" creationId="{DA3C47C2-33A2-44B2-BEAB-FEB679075C24}"/>
          </ac:spMkLst>
        </pc:spChg>
        <pc:spChg chg="add">
          <ac:chgData name="Kh Md Shahnayas" userId="4526e08647e01d57" providerId="Windows Live" clId="Web-{C952B67A-7B75-449B-95F6-96C49A94A524}" dt="2021-09-15T18:47:01.434" v="394"/>
          <ac:spMkLst>
            <pc:docMk/>
            <pc:sldMk cId="1276781838" sldId="261"/>
            <ac:spMk id="10" creationId="{AD182BA8-54AD-4D9F-8264-B0FA8BB47D7C}"/>
          </ac:spMkLst>
        </pc:spChg>
        <pc:spChg chg="add">
          <ac:chgData name="Kh Md Shahnayas" userId="4526e08647e01d57" providerId="Windows Live" clId="Web-{C952B67A-7B75-449B-95F6-96C49A94A524}" dt="2021-09-15T18:47:01.434" v="394"/>
          <ac:spMkLst>
            <pc:docMk/>
            <pc:sldMk cId="1276781838" sldId="261"/>
            <ac:spMk id="12" creationId="{4ED83379-0499-45E1-AB78-6AA230F96442}"/>
          </ac:spMkLst>
        </pc:spChg>
      </pc:sldChg>
      <pc:sldChg chg="addSp delSp modSp new mod setBg setClrOvrMap">
        <pc:chgData name="Kh Md Shahnayas" userId="4526e08647e01d57" providerId="Windows Live" clId="Web-{C952B67A-7B75-449B-95F6-96C49A94A524}" dt="2021-09-15T19:01:09.200" v="490" actId="20577"/>
        <pc:sldMkLst>
          <pc:docMk/>
          <pc:sldMk cId="2734066664" sldId="262"/>
        </pc:sldMkLst>
        <pc:spChg chg="del mod">
          <ac:chgData name="Kh Md Shahnayas" userId="4526e08647e01d57" providerId="Windows Live" clId="Web-{C952B67A-7B75-449B-95F6-96C49A94A524}" dt="2021-09-15T18:59:28.760" v="469"/>
          <ac:spMkLst>
            <pc:docMk/>
            <pc:sldMk cId="2734066664" sldId="262"/>
            <ac:spMk id="2" creationId="{7FC137CE-FB46-43B8-8923-F041C3C22051}"/>
          </ac:spMkLst>
        </pc:spChg>
        <pc:spChg chg="del">
          <ac:chgData name="Kh Md Shahnayas" userId="4526e08647e01d57" providerId="Windows Live" clId="Web-{C952B67A-7B75-449B-95F6-96C49A94A524}" dt="2021-09-15T18:59:23.338" v="468"/>
          <ac:spMkLst>
            <pc:docMk/>
            <pc:sldMk cId="2734066664" sldId="262"/>
            <ac:spMk id="3" creationId="{5372AE17-2888-4A8D-8EB5-2FB075F5DB86}"/>
          </ac:spMkLst>
        </pc:spChg>
        <pc:spChg chg="add mod">
          <ac:chgData name="Kh Md Shahnayas" userId="4526e08647e01d57" providerId="Windows Live" clId="Web-{C952B67A-7B75-449B-95F6-96C49A94A524}" dt="2021-09-15T19:01:09.200" v="490" actId="20577"/>
          <ac:spMkLst>
            <pc:docMk/>
            <pc:sldMk cId="2734066664" sldId="262"/>
            <ac:spMk id="4" creationId="{67DBFE0B-644F-40A3-BD7A-D9B9AA677656}"/>
          </ac:spMkLst>
        </pc:spChg>
        <pc:spChg chg="add">
          <ac:chgData name="Kh Md Shahnayas" userId="4526e08647e01d57" providerId="Windows Live" clId="Web-{C952B67A-7B75-449B-95F6-96C49A94A524}" dt="2021-09-15T18:59:23.338" v="468"/>
          <ac:spMkLst>
            <pc:docMk/>
            <pc:sldMk cId="2734066664" sldId="262"/>
            <ac:spMk id="8" creationId="{DA3C47C2-33A2-44B2-BEAB-FEB679075C24}"/>
          </ac:spMkLst>
        </pc:spChg>
        <pc:spChg chg="add">
          <ac:chgData name="Kh Md Shahnayas" userId="4526e08647e01d57" providerId="Windows Live" clId="Web-{C952B67A-7B75-449B-95F6-96C49A94A524}" dt="2021-09-15T18:59:23.338" v="468"/>
          <ac:spMkLst>
            <pc:docMk/>
            <pc:sldMk cId="2734066664" sldId="262"/>
            <ac:spMk id="10" creationId="{AD182BA8-54AD-4D9F-8264-B0FA8BB47D7C}"/>
          </ac:spMkLst>
        </pc:spChg>
        <pc:spChg chg="add">
          <ac:chgData name="Kh Md Shahnayas" userId="4526e08647e01d57" providerId="Windows Live" clId="Web-{C952B67A-7B75-449B-95F6-96C49A94A524}" dt="2021-09-15T18:59:23.338" v="468"/>
          <ac:spMkLst>
            <pc:docMk/>
            <pc:sldMk cId="2734066664" sldId="262"/>
            <ac:spMk id="12" creationId="{4ED83379-0499-45E1-AB78-6AA230F96442}"/>
          </ac:spMkLst>
        </pc:spChg>
      </pc:sldChg>
      <pc:sldChg chg="addSp delSp modSp new mod setBg setClrOvrMap">
        <pc:chgData name="Kh Md Shahnayas" userId="4526e08647e01d57" providerId="Windows Live" clId="Web-{C952B67A-7B75-449B-95F6-96C49A94A524}" dt="2021-09-15T19:07:27.247" v="506"/>
        <pc:sldMkLst>
          <pc:docMk/>
          <pc:sldMk cId="1933421078" sldId="263"/>
        </pc:sldMkLst>
        <pc:spChg chg="del mod">
          <ac:chgData name="Kh Md Shahnayas" userId="4526e08647e01d57" providerId="Windows Live" clId="Web-{C952B67A-7B75-449B-95F6-96C49A94A524}" dt="2021-09-15T19:01:33.513" v="493"/>
          <ac:spMkLst>
            <pc:docMk/>
            <pc:sldMk cId="1933421078" sldId="263"/>
            <ac:spMk id="2" creationId="{3CB376F6-989D-4342-8647-18752F2CF4EB}"/>
          </ac:spMkLst>
        </pc:spChg>
        <pc:spChg chg="del">
          <ac:chgData name="Kh Md Shahnayas" userId="4526e08647e01d57" providerId="Windows Live" clId="Web-{C952B67A-7B75-449B-95F6-96C49A94A524}" dt="2021-09-15T19:01:28.122" v="492"/>
          <ac:spMkLst>
            <pc:docMk/>
            <pc:sldMk cId="1933421078" sldId="263"/>
            <ac:spMk id="3" creationId="{2393C97B-85FE-4F9A-838A-5BD39F5D6E01}"/>
          </ac:spMkLst>
        </pc:spChg>
        <pc:spChg chg="add del">
          <ac:chgData name="Kh Md Shahnayas" userId="4526e08647e01d57" providerId="Windows Live" clId="Web-{C952B67A-7B75-449B-95F6-96C49A94A524}" dt="2021-09-15T19:07:17.169" v="503"/>
          <ac:spMkLst>
            <pc:docMk/>
            <pc:sldMk cId="1933421078" sldId="263"/>
            <ac:spMk id="7" creationId="{B670DBD5-770C-4383-9F54-5B86E86BD5BB}"/>
          </ac:spMkLst>
        </pc:spChg>
        <pc:spChg chg="add del">
          <ac:chgData name="Kh Md Shahnayas" userId="4526e08647e01d57" providerId="Windows Live" clId="Web-{C952B67A-7B75-449B-95F6-96C49A94A524}" dt="2021-09-15T19:04:14.547" v="497"/>
          <ac:spMkLst>
            <pc:docMk/>
            <pc:sldMk cId="1933421078" sldId="263"/>
            <ac:spMk id="8" creationId="{DA3C47C2-33A2-44B2-BEAB-FEB679075C24}"/>
          </ac:spMkLst>
        </pc:spChg>
        <pc:spChg chg="add del">
          <ac:chgData name="Kh Md Shahnayas" userId="4526e08647e01d57" providerId="Windows Live" clId="Web-{C952B67A-7B75-449B-95F6-96C49A94A524}" dt="2021-09-15T19:07:27.232" v="505"/>
          <ac:spMkLst>
            <pc:docMk/>
            <pc:sldMk cId="1933421078" sldId="263"/>
            <ac:spMk id="9" creationId="{C7F55EAC-550A-4BDD-9099-3F20B8FA0EBC}"/>
          </ac:spMkLst>
        </pc:spChg>
        <pc:spChg chg="add del">
          <ac:chgData name="Kh Md Shahnayas" userId="4526e08647e01d57" providerId="Windows Live" clId="Web-{C952B67A-7B75-449B-95F6-96C49A94A524}" dt="2021-09-15T19:04:14.547" v="497"/>
          <ac:spMkLst>
            <pc:docMk/>
            <pc:sldMk cId="1933421078" sldId="263"/>
            <ac:spMk id="10" creationId="{AD182BA8-54AD-4D9F-8264-B0FA8BB47D7C}"/>
          </ac:spMkLst>
        </pc:spChg>
        <pc:spChg chg="add del">
          <ac:chgData name="Kh Md Shahnayas" userId="4526e08647e01d57" providerId="Windows Live" clId="Web-{C952B67A-7B75-449B-95F6-96C49A94A524}" dt="2021-09-15T19:07:27.232" v="505"/>
          <ac:spMkLst>
            <pc:docMk/>
            <pc:sldMk cId="1933421078" sldId="263"/>
            <ac:spMk id="11" creationId="{DC4F5A5F-493F-49AE-89B6-D5AF5EBC8B0E}"/>
          </ac:spMkLst>
        </pc:spChg>
        <pc:spChg chg="add del">
          <ac:chgData name="Kh Md Shahnayas" userId="4526e08647e01d57" providerId="Windows Live" clId="Web-{C952B67A-7B75-449B-95F6-96C49A94A524}" dt="2021-09-15T19:04:14.547" v="497"/>
          <ac:spMkLst>
            <pc:docMk/>
            <pc:sldMk cId="1933421078" sldId="263"/>
            <ac:spMk id="12" creationId="{4ED83379-0499-45E1-AB78-6AA230F96442}"/>
          </ac:spMkLst>
        </pc:spChg>
        <pc:spChg chg="add">
          <ac:chgData name="Kh Md Shahnayas" userId="4526e08647e01d57" providerId="Windows Live" clId="Web-{C952B67A-7B75-449B-95F6-96C49A94A524}" dt="2021-09-15T19:07:27.247" v="506"/>
          <ac:spMkLst>
            <pc:docMk/>
            <pc:sldMk cId="1933421078" sldId="263"/>
            <ac:spMk id="13" creationId="{32BC26D8-82FB-445E-AA49-62A77D7C1EE0}"/>
          </ac:spMkLst>
        </pc:spChg>
        <pc:spChg chg="add">
          <ac:chgData name="Kh Md Shahnayas" userId="4526e08647e01d57" providerId="Windows Live" clId="Web-{C952B67A-7B75-449B-95F6-96C49A94A524}" dt="2021-09-15T19:07:27.247" v="506"/>
          <ac:spMkLst>
            <pc:docMk/>
            <pc:sldMk cId="1933421078" sldId="263"/>
            <ac:spMk id="14" creationId="{CB44330D-EA18-4254-AA95-EB49948539B8}"/>
          </ac:spMkLst>
        </pc:spChg>
        <pc:spChg chg="add del">
          <ac:chgData name="Kh Md Shahnayas" userId="4526e08647e01d57" providerId="Windows Live" clId="Web-{C952B67A-7B75-449B-95F6-96C49A94A524}" dt="2021-09-15T19:04:14.547" v="496"/>
          <ac:spMkLst>
            <pc:docMk/>
            <pc:sldMk cId="1933421078" sldId="263"/>
            <ac:spMk id="17" creationId="{42A4FC2C-047E-45A5-965D-8E1E3BF09BC6}"/>
          </ac:spMkLst>
        </pc:spChg>
        <pc:picChg chg="add del mod">
          <ac:chgData name="Kh Md Shahnayas" userId="4526e08647e01d57" providerId="Windows Live" clId="Web-{C952B67A-7B75-449B-95F6-96C49A94A524}" dt="2021-09-15T19:04:37.141" v="500"/>
          <ac:picMkLst>
            <pc:docMk/>
            <pc:sldMk cId="1933421078" sldId="263"/>
            <ac:picMk id="4" creationId="{693F27E4-124C-4946-877E-BC06BD2B5402}"/>
          </ac:picMkLst>
        </pc:picChg>
        <pc:picChg chg="add mod">
          <ac:chgData name="Kh Md Shahnayas" userId="4526e08647e01d57" providerId="Windows Live" clId="Web-{C952B67A-7B75-449B-95F6-96C49A94A524}" dt="2021-09-15T19:07:27.247" v="506"/>
          <ac:picMkLst>
            <pc:docMk/>
            <pc:sldMk cId="1933421078" sldId="263"/>
            <ac:picMk id="5" creationId="{5F09E382-6EE0-47D3-9894-D9A3A9894DF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20537EFE-DC34-4474-B540-83650E9F2751}"/>
              </a:ext>
            </a:extLst>
          </p:cNvPr>
          <p:cNvSpPr txBox="1"/>
          <p:nvPr/>
        </p:nvSpPr>
        <p:spPr>
          <a:xfrm>
            <a:off x="51759" y="353683"/>
            <a:ext cx="10765766"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ea typeface="+mn-lt"/>
                <a:cs typeface="+mn-lt"/>
              </a:rPr>
              <a:t>Survey Presentation</a:t>
            </a:r>
          </a:p>
          <a:p>
            <a:endParaRPr lang="en-US" sz="2400" b="1" dirty="0">
              <a:cs typeface="Calibri"/>
            </a:endParaRPr>
          </a:p>
          <a:p>
            <a:r>
              <a:rPr lang="en-US" sz="2400" b="1" dirty="0">
                <a:cs typeface="Calibri"/>
              </a:rPr>
              <a:t>Company Name:</a:t>
            </a:r>
            <a:r>
              <a:rPr lang="en-US" sz="2400" b="1" dirty="0">
                <a:ea typeface="+mn-lt"/>
                <a:cs typeface="+mn-lt"/>
              </a:rPr>
              <a:t> Orbit informatics.</a:t>
            </a:r>
            <a:endParaRPr lang="en-US" sz="2400" b="1" dirty="0">
              <a:cs typeface="Calibri"/>
            </a:endParaRPr>
          </a:p>
          <a:p>
            <a:endParaRPr lang="en-US" sz="2400" b="1" dirty="0">
              <a:ea typeface="+mn-lt"/>
              <a:cs typeface="+mn-lt"/>
            </a:endParaRPr>
          </a:p>
          <a:p>
            <a:r>
              <a:rPr lang="en-US" sz="2400" b="1" dirty="0">
                <a:ea typeface="+mn-lt"/>
                <a:cs typeface="+mn-lt"/>
              </a:rPr>
              <a:t>Course Code: CSE-0317.</a:t>
            </a:r>
            <a:endParaRPr lang="en-US" sz="2400" b="1" dirty="0">
              <a:cs typeface="Calibri"/>
            </a:endParaRPr>
          </a:p>
          <a:p>
            <a:endParaRPr lang="en-US" sz="2400" b="1" dirty="0">
              <a:cs typeface="Calibri"/>
            </a:endParaRPr>
          </a:p>
          <a:p>
            <a:r>
              <a:rPr lang="en-US" sz="2400" b="1" dirty="0">
                <a:cs typeface="Calibri"/>
              </a:rPr>
              <a:t>Course Title: Software Engineering .</a:t>
            </a:r>
            <a:endParaRPr lang="en-US" sz="2400" b="1" dirty="0">
              <a:ea typeface="+mn-lt"/>
              <a:cs typeface="+mn-lt"/>
            </a:endParaRPr>
          </a:p>
          <a:p>
            <a:endParaRPr lang="en-US" sz="2400" b="1" dirty="0">
              <a:ea typeface="+mn-lt"/>
              <a:cs typeface="+mn-lt"/>
            </a:endParaRPr>
          </a:p>
          <a:p>
            <a:r>
              <a:rPr lang="en-US" sz="2400" b="1" dirty="0">
                <a:ea typeface="+mn-lt"/>
                <a:cs typeface="+mn-lt"/>
              </a:rPr>
              <a:t>Submitted By:</a:t>
            </a:r>
            <a:br>
              <a:rPr lang="en-US" sz="2400" b="1" dirty="0">
                <a:ea typeface="+mn-lt"/>
                <a:cs typeface="+mn-lt"/>
              </a:rPr>
            </a:br>
            <a:r>
              <a:rPr lang="en-US" sz="2400" b="1" dirty="0">
                <a:ea typeface="+mn-lt"/>
                <a:cs typeface="+mn-lt"/>
              </a:rPr>
              <a:t> </a:t>
            </a:r>
            <a:br>
              <a:rPr lang="en-US" sz="2400" b="1" dirty="0">
                <a:ea typeface="+mn-lt"/>
                <a:cs typeface="+mn-lt"/>
              </a:rPr>
            </a:br>
            <a:r>
              <a:rPr lang="en-US" sz="2400" b="1" dirty="0">
                <a:ea typeface="+mn-lt"/>
                <a:cs typeface="+mn-lt"/>
              </a:rPr>
              <a:t>Kh Md </a:t>
            </a:r>
            <a:r>
              <a:rPr lang="en-US" sz="2400" b="1" dirty="0" err="1">
                <a:ea typeface="+mn-lt"/>
                <a:cs typeface="+mn-lt"/>
              </a:rPr>
              <a:t>Shahnayas</a:t>
            </a:r>
            <a:r>
              <a:rPr lang="en-US" sz="2400" b="1" dirty="0">
                <a:ea typeface="+mn-lt"/>
                <a:cs typeface="+mn-lt"/>
              </a:rPr>
              <a:t>,</a:t>
            </a:r>
            <a:br>
              <a:rPr lang="en-US" sz="2400" b="1" dirty="0">
                <a:ea typeface="+mn-lt"/>
                <a:cs typeface="+mn-lt"/>
              </a:rPr>
            </a:br>
            <a:r>
              <a:rPr lang="en-US" sz="2400" b="1" dirty="0">
                <a:ea typeface="+mn-lt"/>
                <a:cs typeface="+mn-lt"/>
              </a:rPr>
              <a:t> ID:UG02-49-18-008.</a:t>
            </a:r>
            <a:br>
              <a:rPr lang="en-US" sz="2400" b="1" dirty="0">
                <a:ea typeface="+mn-lt"/>
                <a:cs typeface="+mn-lt"/>
              </a:rPr>
            </a:br>
            <a:r>
              <a:rPr lang="en-US" sz="2400" b="1" dirty="0">
                <a:ea typeface="+mn-lt"/>
                <a:cs typeface="+mn-lt"/>
              </a:rPr>
              <a:t> Batch:49</a:t>
            </a:r>
            <a:br>
              <a:rPr lang="en-US" sz="2400" b="1" dirty="0">
                <a:ea typeface="+mn-lt"/>
                <a:cs typeface="+mn-lt"/>
              </a:rPr>
            </a:br>
            <a:r>
              <a:rPr lang="en-US" sz="2400" b="1" dirty="0">
                <a:ea typeface="+mn-lt"/>
                <a:cs typeface="+mn-lt"/>
              </a:rPr>
              <a:t> Semester: Summer 2021</a:t>
            </a:r>
            <a:endParaRPr lang="en-US" sz="2400" b="1" dirty="0">
              <a:cs typeface="Calibri"/>
            </a:endParaRPr>
          </a:p>
          <a:p>
            <a:endParaRPr lang="en-US" sz="2400" b="1" dirty="0">
              <a:cs typeface="Calibri"/>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CA1D5F7-43DA-4FC7-BD3A-1A013EC60832}"/>
              </a:ext>
            </a:extLst>
          </p:cNvPr>
          <p:cNvSpPr txBox="1"/>
          <p:nvPr/>
        </p:nvSpPr>
        <p:spPr>
          <a:xfrm>
            <a:off x="123645" y="368061"/>
            <a:ext cx="8796067"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Introduction:</a:t>
            </a:r>
          </a:p>
          <a:p>
            <a:r>
              <a:rPr lang="en-US" sz="2400" dirty="0">
                <a:ea typeface="+mn-lt"/>
                <a:cs typeface="+mn-lt"/>
              </a:rPr>
              <a:t>Orbit informatics works on different types of IT solutions. Orbit informatics providing services like Digital Marketing, Web Development, BPO Solutions, Startup IT solutions and Software Developer. </a:t>
            </a:r>
          </a:p>
          <a:p>
            <a:endParaRPr lang="en-US" sz="2400" dirty="0">
              <a:cs typeface="Calibri"/>
            </a:endParaRPr>
          </a:p>
          <a:p>
            <a:endParaRPr lang="en-US" sz="2400" dirty="0">
              <a:cs typeface="Calibri"/>
            </a:endParaRPr>
          </a:p>
          <a:p>
            <a:endParaRPr lang="en-US" sz="2400" dirty="0">
              <a:cs typeface="Calibri"/>
            </a:endParaRPr>
          </a:p>
          <a:p>
            <a:r>
              <a:rPr lang="en-US" sz="2400" dirty="0">
                <a:ea typeface="+mn-lt"/>
                <a:cs typeface="+mn-lt"/>
              </a:rPr>
              <a:t>Type of the company : Orbit informatics is one of the best outsourcing companies in Bangladesh. It is one of the leading choice for web development and BPO outsourcing. When it comes to IT companies in Bangladesh, Orbit is at the forefront as the most innovative web development company.   </a:t>
            </a:r>
            <a:endParaRPr lang="en-US" sz="2400" dirty="0">
              <a:cs typeface="Calibri"/>
            </a:endParaRPr>
          </a:p>
          <a:p>
            <a:endParaRPr lang="en-US" sz="2400" dirty="0">
              <a:cs typeface="Calibri"/>
            </a:endParaRPr>
          </a:p>
        </p:txBody>
      </p:sp>
    </p:spTree>
    <p:extLst>
      <p:ext uri="{BB962C8B-B14F-4D97-AF65-F5344CB8AC3E}">
        <p14:creationId xmlns:p14="http://schemas.microsoft.com/office/powerpoint/2010/main" val="39183726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3918760-4174-4C27-9905-4A397A77609D}"/>
              </a:ext>
            </a:extLst>
          </p:cNvPr>
          <p:cNvSpPr txBox="1"/>
          <p:nvPr/>
        </p:nvSpPr>
        <p:spPr>
          <a:xfrm>
            <a:off x="267418" y="267419"/>
            <a:ext cx="9457426" cy="55399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The main objective of Orbit informatics:</a:t>
            </a:r>
          </a:p>
          <a:p>
            <a:r>
              <a:rPr lang="en-US" sz="2400" dirty="0">
                <a:ea typeface="+mn-lt"/>
                <a:cs typeface="+mn-lt"/>
              </a:rPr>
              <a:t>To be a critically-acclaimed web development and BPO company through unmatched quality while focusing on emerging technologies to offer the best practices and set the benchmark to lead the way. In addition to standard client support, Orbit informatics want to be a trusted source to our affiliates so that they can always count on us to be the exemplary choice for outsourcing in Bangladesh.</a:t>
            </a:r>
          </a:p>
          <a:p>
            <a:endParaRPr lang="en-US" sz="2400" dirty="0">
              <a:ea typeface="+mn-lt"/>
              <a:cs typeface="+mn-lt"/>
            </a:endParaRPr>
          </a:p>
          <a:p>
            <a:r>
              <a:rPr lang="en-US" sz="2400" dirty="0">
                <a:ea typeface="+mn-lt"/>
                <a:cs typeface="+mn-lt"/>
              </a:rPr>
              <a:t>The departments and clients area of  Orbit informatics: </a:t>
            </a:r>
            <a:endParaRPr lang="en-US" dirty="0">
              <a:cs typeface="Calibri"/>
            </a:endParaRPr>
          </a:p>
          <a:p>
            <a:endParaRPr lang="en-US"/>
          </a:p>
          <a:p>
            <a:r>
              <a:rPr lang="en-US" sz="2400" dirty="0">
                <a:ea typeface="+mn-lt"/>
                <a:cs typeface="+mn-lt"/>
              </a:rPr>
              <a:t>1.Web Development:</a:t>
            </a:r>
            <a:endParaRPr lang="en-US" dirty="0">
              <a:ea typeface="+mn-lt"/>
              <a:cs typeface="+mn-lt"/>
            </a:endParaRPr>
          </a:p>
          <a:p>
            <a:r>
              <a:rPr lang="en-US" sz="2400" dirty="0">
                <a:ea typeface="+mn-lt"/>
                <a:cs typeface="+mn-lt"/>
              </a:rPr>
              <a:t>Under web development they provide service for Web Application Development, ASP.NET Development, PHP Development, WordPress Development, Joomla Development and Ecommerce Development.</a:t>
            </a:r>
            <a:endParaRPr lang="en-US">
              <a:cs typeface="Calibri"/>
            </a:endParaRPr>
          </a:p>
          <a:p>
            <a:endParaRPr lang="en-US" sz="2400" dirty="0">
              <a:cs typeface="Calibri"/>
            </a:endParaRPr>
          </a:p>
        </p:txBody>
      </p:sp>
    </p:spTree>
    <p:extLst>
      <p:ext uri="{BB962C8B-B14F-4D97-AF65-F5344CB8AC3E}">
        <p14:creationId xmlns:p14="http://schemas.microsoft.com/office/powerpoint/2010/main" val="261241406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FC9F3058-B8D8-40C6-9625-DF97452A37AE}"/>
              </a:ext>
            </a:extLst>
          </p:cNvPr>
          <p:cNvSpPr txBox="1"/>
          <p:nvPr/>
        </p:nvSpPr>
        <p:spPr>
          <a:xfrm>
            <a:off x="267419" y="943154"/>
            <a:ext cx="9011728"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2.Content Marketing &amp; Digital Consultancy: Under Content Marketing &amp; Digital Consultancy they provide service for Content Marketing, Content Planning, Content Writing, Social Media Marketing, SEO Consultancy and Web Analytics.</a:t>
            </a:r>
          </a:p>
          <a:p>
            <a:endParaRPr lang="en-US" sz="2400" dirty="0">
              <a:cs typeface="Calibri"/>
            </a:endParaRPr>
          </a:p>
          <a:p>
            <a:r>
              <a:rPr lang="en-US" sz="2400" dirty="0">
                <a:ea typeface="+mn-lt"/>
                <a:cs typeface="+mn-lt"/>
              </a:rPr>
              <a:t>3.Hire Technical Resource: Under Hire Technical Resource they provide service for ASP.NET developer, PHP Developer, WordPress Developer, Ecommerce Developer and Web Designer.</a:t>
            </a:r>
          </a:p>
          <a:p>
            <a:endParaRPr lang="en-US" sz="2400" dirty="0">
              <a:cs typeface="Calibri"/>
            </a:endParaRPr>
          </a:p>
          <a:p>
            <a:r>
              <a:rPr lang="en-US" sz="2400" dirty="0">
                <a:ea typeface="+mn-lt"/>
                <a:cs typeface="+mn-lt"/>
              </a:rPr>
              <a:t>4.Startup IT Solution: Under Startup IT Solution they provide service for Project Planning, Project Development, Digital Marketing Consultancy and Affordable Technical Resource.</a:t>
            </a:r>
            <a:endParaRPr lang="en-US" sz="2400">
              <a:cs typeface="Calibri"/>
            </a:endParaRPr>
          </a:p>
        </p:txBody>
      </p:sp>
    </p:spTree>
    <p:extLst>
      <p:ext uri="{BB962C8B-B14F-4D97-AF65-F5344CB8AC3E}">
        <p14:creationId xmlns:p14="http://schemas.microsoft.com/office/powerpoint/2010/main" val="248115700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CBFB62CE-DDDB-4947-86D5-2A835869B4B8}"/>
              </a:ext>
            </a:extLst>
          </p:cNvPr>
          <p:cNvSpPr txBox="1"/>
          <p:nvPr/>
        </p:nvSpPr>
        <p:spPr>
          <a:xfrm>
            <a:off x="152400" y="-5751"/>
            <a:ext cx="11096444"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r>
              <a:rPr lang="en-US" dirty="0">
                <a:ea typeface="+mn-lt"/>
                <a:cs typeface="+mn-lt"/>
              </a:rPr>
              <a:t>As a candidate requirements needed from a fresher:</a:t>
            </a:r>
            <a:endParaRPr lang="en-US" dirty="0"/>
          </a:p>
          <a:p>
            <a:r>
              <a:rPr lang="en-US" dirty="0">
                <a:ea typeface="+mn-lt"/>
                <a:cs typeface="+mn-lt"/>
              </a:rPr>
              <a:t>Requirements for a paid intern Web Developer:</a:t>
            </a:r>
            <a:endParaRPr lang="en-US" dirty="0">
              <a:cs typeface="Calibri"/>
            </a:endParaRPr>
          </a:p>
          <a:p>
            <a:r>
              <a:rPr lang="en-US" dirty="0">
                <a:ea typeface="+mn-lt"/>
                <a:cs typeface="+mn-lt"/>
              </a:rPr>
              <a:t>1.Smart, Pro-active, enthusiastic and result oriented.</a:t>
            </a:r>
            <a:endParaRPr lang="en-US" dirty="0"/>
          </a:p>
          <a:p>
            <a:r>
              <a:rPr lang="en-US" dirty="0">
                <a:ea typeface="+mn-lt"/>
                <a:cs typeface="+mn-lt"/>
              </a:rPr>
              <a:t>2.Should be familiar with HTML5, CSS3, jQuery , PHP, My SQL.</a:t>
            </a:r>
            <a:endParaRPr lang="en-US" dirty="0"/>
          </a:p>
          <a:p>
            <a:r>
              <a:rPr lang="en-US" dirty="0">
                <a:ea typeface="+mn-lt"/>
                <a:cs typeface="+mn-lt"/>
              </a:rPr>
              <a:t>3.Should have logic building capabilities.</a:t>
            </a:r>
            <a:endParaRPr lang="en-US" dirty="0"/>
          </a:p>
          <a:p>
            <a:r>
              <a:rPr lang="en-US" dirty="0">
                <a:ea typeface="+mn-lt"/>
                <a:cs typeface="+mn-lt"/>
              </a:rPr>
              <a:t>4.Must have good knowledge over OOP.</a:t>
            </a:r>
            <a:endParaRPr lang="en-US" dirty="0"/>
          </a:p>
          <a:p>
            <a:r>
              <a:rPr lang="en-US" dirty="0">
                <a:ea typeface="+mn-lt"/>
                <a:cs typeface="+mn-lt"/>
              </a:rPr>
              <a:t>5.Must have good knowledge on PHP MVC framework</a:t>
            </a:r>
            <a:endParaRPr lang="en-US" dirty="0"/>
          </a:p>
          <a:p>
            <a:r>
              <a:rPr lang="en-US" dirty="0">
                <a:ea typeface="+mn-lt"/>
                <a:cs typeface="+mn-lt"/>
              </a:rPr>
              <a:t>6.Some knowledge or experience with functional programming is a bonus</a:t>
            </a:r>
            <a:endParaRPr lang="en-US" dirty="0"/>
          </a:p>
          <a:p>
            <a:r>
              <a:rPr lang="en-US" dirty="0">
                <a:ea typeface="+mn-lt"/>
                <a:cs typeface="+mn-lt"/>
              </a:rPr>
              <a:t>7.Educational Requirement: - CSSE/CSE/ CIS from any reputed Private or Public University.</a:t>
            </a:r>
            <a:endParaRPr lang="en-US" dirty="0"/>
          </a:p>
          <a:p>
            <a:endParaRPr lang="en-US" dirty="0">
              <a:ea typeface="+mn-lt"/>
              <a:cs typeface="+mn-lt"/>
            </a:endParaRPr>
          </a:p>
          <a:p>
            <a:r>
              <a:rPr lang="en-US" dirty="0">
                <a:ea typeface="+mn-lt"/>
                <a:cs typeface="+mn-lt"/>
              </a:rPr>
              <a:t>As a candidate requirements needed from a senior developer:</a:t>
            </a:r>
            <a:endParaRPr lang="en-US" dirty="0">
              <a:cs typeface="Calibri"/>
            </a:endParaRPr>
          </a:p>
          <a:p>
            <a:r>
              <a:rPr lang="en-US" dirty="0">
                <a:ea typeface="+mn-lt"/>
                <a:cs typeface="+mn-lt"/>
              </a:rPr>
              <a:t>Requirements for Full Stack WordPress Developer:</a:t>
            </a:r>
            <a:endParaRPr lang="en-US" dirty="0">
              <a:cs typeface="Calibri" panose="020F0502020204030204"/>
            </a:endParaRPr>
          </a:p>
          <a:p>
            <a:r>
              <a:rPr lang="en-US" dirty="0">
                <a:ea typeface="+mn-lt"/>
                <a:cs typeface="+mn-lt"/>
              </a:rPr>
              <a:t>1.Experience: 3+ years professional working experience.</a:t>
            </a:r>
            <a:endParaRPr lang="en-US" dirty="0"/>
          </a:p>
          <a:p>
            <a:r>
              <a:rPr lang="en-US" dirty="0">
                <a:ea typeface="+mn-lt"/>
                <a:cs typeface="+mn-lt"/>
              </a:rPr>
              <a:t>2.HTML5 / CSS3 / SASS / JavaScript / jQuery must be able to turn a pdf design into a responsive WordPress site.</a:t>
            </a:r>
            <a:endParaRPr lang="en-US" dirty="0"/>
          </a:p>
          <a:p>
            <a:r>
              <a:rPr lang="en-US" dirty="0">
                <a:ea typeface="+mn-lt"/>
                <a:cs typeface="+mn-lt"/>
              </a:rPr>
              <a:t>3.Sound knowledge in Build and maintain complex WordPress-based applications, Themes, Plugins, Widgets, custom post types, and page templates. </a:t>
            </a:r>
            <a:endParaRPr lang="en-US">
              <a:ea typeface="+mn-lt"/>
              <a:cs typeface="+mn-lt"/>
            </a:endParaRPr>
          </a:p>
          <a:p>
            <a:r>
              <a:rPr lang="en-US" dirty="0">
                <a:ea typeface="+mn-lt"/>
                <a:cs typeface="+mn-lt"/>
              </a:rPr>
              <a:t>4.Must have good knowledge over OOP. </a:t>
            </a:r>
            <a:endParaRPr lang="en-US" dirty="0"/>
          </a:p>
          <a:p>
            <a:r>
              <a:rPr lang="en-US" dirty="0">
                <a:ea typeface="+mn-lt"/>
                <a:cs typeface="+mn-lt"/>
              </a:rPr>
              <a:t>5.Must have good knowledge on PHP MVC framework. </a:t>
            </a:r>
            <a:endParaRPr lang="en-US" dirty="0"/>
          </a:p>
          <a:p>
            <a:r>
              <a:rPr lang="en-US" dirty="0">
                <a:ea typeface="+mn-lt"/>
                <a:cs typeface="+mn-lt"/>
              </a:rPr>
              <a:t>6.Should be able to work with PHP Laravel framework. </a:t>
            </a:r>
            <a:endParaRPr lang="en-US" dirty="0"/>
          </a:p>
          <a:p>
            <a:r>
              <a:rPr lang="en-US" dirty="0">
                <a:ea typeface="+mn-lt"/>
                <a:cs typeface="+mn-lt"/>
              </a:rPr>
              <a:t>7.Strong skill on MySQL/SQL etc. </a:t>
            </a:r>
            <a:endParaRPr lang="en-US" dirty="0"/>
          </a:p>
          <a:p>
            <a:r>
              <a:rPr lang="en-US" dirty="0">
                <a:ea typeface="+mn-lt"/>
                <a:cs typeface="+mn-lt"/>
              </a:rPr>
              <a:t>8.Experience in working with Jira, Bitbucket is a must. </a:t>
            </a:r>
            <a:endParaRPr lang="en-US"/>
          </a:p>
          <a:p>
            <a:r>
              <a:rPr lang="en-US" dirty="0">
                <a:ea typeface="+mn-lt"/>
                <a:cs typeface="+mn-lt"/>
              </a:rPr>
              <a:t>9.Familiarities with basic Git workflow / command is a must  </a:t>
            </a:r>
            <a:endParaRPr lang="en-US" dirty="0"/>
          </a:p>
          <a:p>
            <a:endParaRPr lang="en-US" dirty="0">
              <a:cs typeface="Calibri"/>
            </a:endParaRPr>
          </a:p>
        </p:txBody>
      </p:sp>
    </p:spTree>
    <p:extLst>
      <p:ext uri="{BB962C8B-B14F-4D97-AF65-F5344CB8AC3E}">
        <p14:creationId xmlns:p14="http://schemas.microsoft.com/office/powerpoint/2010/main" val="123307035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4C04DF02-EC7F-48E2-BC3E-B1F299D307F2}"/>
              </a:ext>
            </a:extLst>
          </p:cNvPr>
          <p:cNvSpPr txBox="1"/>
          <p:nvPr/>
        </p:nvSpPr>
        <p:spPr>
          <a:xfrm>
            <a:off x="166778" y="1130061"/>
            <a:ext cx="9356784" cy="44319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Advantages of Orbit informatics:  IT startup typically stands upon sheer innovation. Orbit informatics team comes handy to make your innovation bring into practice. Cost efficient and structured teamwork of Orbit informatics justifies their position. Clients count on their offshore business solutions on a regular basis. From concept design to development, testing &amp; implementation. Orbit informatics  team is here to support and guide you every step of the way. Orbit informatics differ themselves from market through value addition and persistence. Startups have lot of fresh ideas that can revolutionize the market or can be completely useless. Orbit informatics can help with resource and suggestion from years of experience with small business IT outsourcing.</a:t>
            </a:r>
            <a:endParaRPr lang="en-US" sz="2400">
              <a:cs typeface="Calibri"/>
            </a:endParaRPr>
          </a:p>
          <a:p>
            <a:endParaRPr lang="en-US"/>
          </a:p>
        </p:txBody>
      </p:sp>
    </p:spTree>
    <p:extLst>
      <p:ext uri="{BB962C8B-B14F-4D97-AF65-F5344CB8AC3E}">
        <p14:creationId xmlns:p14="http://schemas.microsoft.com/office/powerpoint/2010/main" val="127678183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67DBFE0B-644F-40A3-BD7A-D9B9AA677656}"/>
              </a:ext>
            </a:extLst>
          </p:cNvPr>
          <p:cNvSpPr txBox="1"/>
          <p:nvPr/>
        </p:nvSpPr>
        <p:spPr>
          <a:xfrm>
            <a:off x="166777" y="425570"/>
            <a:ext cx="4109049"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ea typeface="+mn-lt"/>
              <a:cs typeface="+mn-lt"/>
            </a:endParaRPr>
          </a:p>
          <a:p>
            <a:r>
              <a:rPr lang="en-US" dirty="0">
                <a:cs typeface="Calibri"/>
              </a:rPr>
              <a:t>Disadvantages of Orbit informatics:</a:t>
            </a:r>
            <a:endParaRPr lang="en-US" dirty="0">
              <a:ea typeface="+mn-lt"/>
              <a:cs typeface="+mn-lt"/>
            </a:endParaRPr>
          </a:p>
          <a:p>
            <a:endParaRPr lang="en-US" dirty="0">
              <a:cs typeface="Calibri"/>
            </a:endParaRPr>
          </a:p>
          <a:p>
            <a:r>
              <a:rPr lang="en-US" dirty="0">
                <a:cs typeface="Calibri"/>
              </a:rPr>
              <a:t>1.Insufficient Data Security.</a:t>
            </a:r>
            <a:endParaRPr lang="en-US" dirty="0">
              <a:ea typeface="+mn-lt"/>
              <a:cs typeface="+mn-lt"/>
            </a:endParaRPr>
          </a:p>
          <a:p>
            <a:endParaRPr lang="en-US" dirty="0">
              <a:cs typeface="Calibri"/>
            </a:endParaRPr>
          </a:p>
          <a:p>
            <a:r>
              <a:rPr lang="en-US" dirty="0">
                <a:cs typeface="Calibri"/>
              </a:rPr>
              <a:t>2.Privacy Concerns.</a:t>
            </a:r>
            <a:endParaRPr lang="en-US" dirty="0">
              <a:ea typeface="+mn-lt"/>
              <a:cs typeface="+mn-lt"/>
            </a:endParaRPr>
          </a:p>
          <a:p>
            <a:endParaRPr lang="en-US" dirty="0">
              <a:cs typeface="Calibri"/>
            </a:endParaRPr>
          </a:p>
          <a:p>
            <a:r>
              <a:rPr lang="en-US" dirty="0">
                <a:cs typeface="Calibri"/>
              </a:rPr>
              <a:t>3.Social Disconnect.</a:t>
            </a:r>
            <a:endParaRPr lang="en-US" dirty="0">
              <a:ea typeface="+mn-lt"/>
              <a:cs typeface="+mn-lt"/>
            </a:endParaRPr>
          </a:p>
          <a:p>
            <a:endParaRPr lang="en-US" dirty="0">
              <a:cs typeface="Calibri"/>
            </a:endParaRPr>
          </a:p>
          <a:p>
            <a:r>
              <a:rPr lang="en-US" dirty="0">
                <a:cs typeface="Calibri"/>
              </a:rPr>
              <a:t>4.Work Overload.</a:t>
            </a:r>
            <a:endParaRPr lang="en-US" dirty="0">
              <a:ea typeface="+mn-lt"/>
              <a:cs typeface="+mn-lt"/>
            </a:endParaRPr>
          </a:p>
          <a:p>
            <a:endParaRPr lang="en-US" dirty="0">
              <a:cs typeface="Calibri"/>
            </a:endParaRPr>
          </a:p>
          <a:p>
            <a:r>
              <a:rPr lang="en-US" dirty="0">
                <a:cs typeface="Calibri"/>
              </a:rPr>
              <a:t>5.Digital Media Manipulation.</a:t>
            </a:r>
            <a:endParaRPr lang="en-US" dirty="0">
              <a:ea typeface="+mn-lt"/>
              <a:cs typeface="+mn-lt"/>
            </a:endParaRPr>
          </a:p>
          <a:p>
            <a:endParaRPr lang="en-US" dirty="0">
              <a:cs typeface="Calibri"/>
            </a:endParaRPr>
          </a:p>
          <a:p>
            <a:r>
              <a:rPr lang="en-US" dirty="0">
                <a:cs typeface="Calibri"/>
              </a:rPr>
              <a:t>6.Job Insecurity.</a:t>
            </a:r>
            <a:endParaRPr lang="en-US" dirty="0">
              <a:ea typeface="+mn-lt"/>
              <a:cs typeface="+mn-lt"/>
            </a:endParaRPr>
          </a:p>
          <a:p>
            <a:endParaRPr lang="en-US" dirty="0">
              <a:cs typeface="Calibri"/>
            </a:endParaRPr>
          </a:p>
        </p:txBody>
      </p:sp>
    </p:spTree>
    <p:extLst>
      <p:ext uri="{BB962C8B-B14F-4D97-AF65-F5344CB8AC3E}">
        <p14:creationId xmlns:p14="http://schemas.microsoft.com/office/powerpoint/2010/main" val="273406666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text&#10;&#10;Description automatically generated">
            <a:extLst>
              <a:ext uri="{FF2B5EF4-FFF2-40B4-BE49-F238E27FC236}">
                <a16:creationId xmlns:a16="http://schemas.microsoft.com/office/drawing/2014/main" id="{5F09E382-6EE0-47D3-9894-D9A3A9894DF0}"/>
              </a:ext>
            </a:extLst>
          </p:cNvPr>
          <p:cNvPicPr>
            <a:picLocks noChangeAspect="1"/>
          </p:cNvPicPr>
          <p:nvPr/>
        </p:nvPicPr>
        <p:blipFill>
          <a:blip r:embed="rId2"/>
          <a:stretch>
            <a:fillRect/>
          </a:stretch>
        </p:blipFill>
        <p:spPr>
          <a:xfrm>
            <a:off x="2158851" y="643467"/>
            <a:ext cx="7874298" cy="5571066"/>
          </a:xfrm>
          <a:prstGeom prst="rect">
            <a:avLst/>
          </a:prstGeom>
        </p:spPr>
      </p:pic>
    </p:spTree>
    <p:extLst>
      <p:ext uri="{BB962C8B-B14F-4D97-AF65-F5344CB8AC3E}">
        <p14:creationId xmlns:p14="http://schemas.microsoft.com/office/powerpoint/2010/main" val="19334210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216</cp:revision>
  <dcterms:created xsi:type="dcterms:W3CDTF">2021-09-15T17:58:40Z</dcterms:created>
  <dcterms:modified xsi:type="dcterms:W3CDTF">2021-09-15T19:07:29Z</dcterms:modified>
</cp:coreProperties>
</file>