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70" r:id="rId5"/>
    <p:sldId id="269" r:id="rId6"/>
    <p:sldId id="267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D67CF-8FC4-4B32-B317-5EE9F4DBF928}" v="1628" dt="2021-07-14T07:59:38.770"/>
    <p1510:client id="{0AD6DDF5-AE27-4EAC-B101-FB21AB48736D}" v="550" dt="2021-07-13T10:42:22.665"/>
    <p1510:client id="{269D0526-8C62-47F7-B6EC-1C5EF122CA91}" v="4" dt="2020-05-10T05:46:19.822"/>
    <p1510:client id="{285DC55D-7D3B-4273-B02F-52ECF3DA246F}" v="250" dt="2021-09-22T23:09:23.711"/>
    <p1510:client id="{292472F4-9784-438B-94B8-87F455E223DC}" v="362" dt="2021-07-14T18:51:26.839"/>
    <p1510:client id="{2C26D4B0-24D6-4D99-A67E-940035792A57}" v="13" dt="2020-05-11T03:56:58.272"/>
    <p1510:client id="{4C543F8E-59D9-4F0F-9E5A-75BBDD482234}" v="840" dt="2020-05-03T07:02:15.791"/>
    <p1510:client id="{5B28A85E-D625-4757-8C29-83D0482AE44F}" v="513" dt="2020-05-02T16:05:22.521"/>
    <p1510:client id="{883DB2D4-B797-401C-874C-1A34C2BE749C}" v="461" dt="2020-04-27T21:16:39.933"/>
    <p1510:client id="{8F2EEA00-4696-433D-AA22-12368FC1A4D3}" v="6" dt="2020-05-08T04:42:29.232"/>
    <p1510:client id="{8F4C221D-9B69-47A6-87CA-25EE7104ED22}" v="554" dt="2021-07-13T00:14:04.316"/>
    <p1510:client id="{90FD0479-F0DB-4116-A303-BBA480DD0FC5}" v="977" dt="2021-07-14T18:31:43.491"/>
    <p1510:client id="{9AA4CE28-1E3A-4955-9E59-0115E747027A}" v="5" dt="2020-05-10T05:13:15.580"/>
    <p1510:client id="{A83E7CAB-6F75-49AC-A8F9-E7B58E3EB2CD}" v="14" dt="2020-05-10T18:53:56.756"/>
    <p1510:client id="{AE0AE174-2939-4FCE-91B4-20957264686F}" v="4" dt="2021-04-24T01:02:09.488"/>
    <p1510:client id="{AEB30C6D-6284-4F84-83E4-1E820E7F2EFA}" v="147" dt="2020-04-26T18:20:59.017"/>
    <p1510:client id="{C0F73E2B-233B-4523-8679-8FD5782B53EF}" v="1238" dt="2020-05-03T07:52:47.900"/>
    <p1510:client id="{CB51E2F2-69DF-4ED2-8886-B409E86F6E49}" v="93" dt="2020-05-08T04:38:08.906"/>
    <p1510:client id="{CC901232-2BD9-4DAE-826C-1D3B556341EA}" v="32" dt="2020-04-27T07:42:11.282"/>
    <p1510:client id="{D409EA70-A965-4EE9-9B09-4820860958B8}" v="10" dt="2021-07-13T06:45:37.472"/>
    <p1510:client id="{D93F1C43-96F7-42CB-9E16-028A9C9DE1E7}" v="122" dt="2021-09-23T10:44:09.197"/>
    <p1510:client id="{E59A455D-AF0D-4B5C-B043-6AFAA505D796}" v="1312" dt="2020-04-28T23:53:23.114"/>
    <p1510:client id="{FABF43C1-AE06-4A1F-B0A6-07E6450F2C57}" v="788" dt="2021-08-08T06:18:21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 Md Shahnayas" userId="4526e08647e01d57" providerId="Windows Live" clId="Web-{0AD6DDF5-AE27-4EAC-B101-FB21AB48736D}"/>
    <pc:docChg chg="addSld modSld sldOrd">
      <pc:chgData name="Kh Md Shahnayas" userId="4526e08647e01d57" providerId="Windows Live" clId="Web-{0AD6DDF5-AE27-4EAC-B101-FB21AB48736D}" dt="2021-07-13T10:42:22.665" v="283" actId="20577"/>
      <pc:docMkLst>
        <pc:docMk/>
      </pc:docMkLst>
      <pc:sldChg chg="ord">
        <pc:chgData name="Kh Md Shahnayas" userId="4526e08647e01d57" providerId="Windows Live" clId="Web-{0AD6DDF5-AE27-4EAC-B101-FB21AB48736D}" dt="2021-07-13T10:32:08.622" v="1"/>
        <pc:sldMkLst>
          <pc:docMk/>
          <pc:sldMk cId="2915628528" sldId="263"/>
        </pc:sldMkLst>
      </pc:sldChg>
      <pc:sldChg chg="modSp">
        <pc:chgData name="Kh Md Shahnayas" userId="4526e08647e01d57" providerId="Windows Live" clId="Web-{0AD6DDF5-AE27-4EAC-B101-FB21AB48736D}" dt="2021-07-13T10:42:22.665" v="283" actId="20577"/>
        <pc:sldMkLst>
          <pc:docMk/>
          <pc:sldMk cId="1384210674" sldId="266"/>
        </pc:sldMkLst>
        <pc:spChg chg="mod">
          <ac:chgData name="Kh Md Shahnayas" userId="4526e08647e01d57" providerId="Windows Live" clId="Web-{0AD6DDF5-AE27-4EAC-B101-FB21AB48736D}" dt="2021-07-13T10:42:22.665" v="283" actId="20577"/>
          <ac:spMkLst>
            <pc:docMk/>
            <pc:sldMk cId="1384210674" sldId="266"/>
            <ac:spMk id="2" creationId="{2DA4B92E-DB0E-4000-8E89-1383F0CF2B24}"/>
          </ac:spMkLst>
        </pc:spChg>
      </pc:sldChg>
      <pc:sldChg chg="addSp modSp new">
        <pc:chgData name="Kh Md Shahnayas" userId="4526e08647e01d57" providerId="Windows Live" clId="Web-{0AD6DDF5-AE27-4EAC-B101-FB21AB48736D}" dt="2021-07-13T10:34:24.109" v="19" actId="20577"/>
        <pc:sldMkLst>
          <pc:docMk/>
          <pc:sldMk cId="390878980" sldId="267"/>
        </pc:sldMkLst>
        <pc:spChg chg="add mod">
          <ac:chgData name="Kh Md Shahnayas" userId="4526e08647e01d57" providerId="Windows Live" clId="Web-{0AD6DDF5-AE27-4EAC-B101-FB21AB48736D}" dt="2021-07-13T10:34:24.109" v="19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addSp modSp new">
        <pc:chgData name="Kh Md Shahnayas" userId="4526e08647e01d57" providerId="Windows Live" clId="Web-{0AD6DDF5-AE27-4EAC-B101-FB21AB48736D}" dt="2021-07-13T10:39:06.583" v="93" actId="20577"/>
        <pc:sldMkLst>
          <pc:docMk/>
          <pc:sldMk cId="956035469" sldId="268"/>
        </pc:sldMkLst>
        <pc:spChg chg="add mod">
          <ac:chgData name="Kh Md Shahnayas" userId="4526e08647e01d57" providerId="Windows Live" clId="Web-{0AD6DDF5-AE27-4EAC-B101-FB21AB48736D}" dt="2021-07-13T10:39:06.583" v="93" actId="20577"/>
          <ac:spMkLst>
            <pc:docMk/>
            <pc:sldMk cId="956035469" sldId="268"/>
            <ac:spMk id="2" creationId="{2F4F293A-ADC9-4504-BC12-910BA9F3479C}"/>
          </ac:spMkLst>
        </pc:spChg>
      </pc:sldChg>
    </pc:docChg>
  </pc:docChgLst>
  <pc:docChgLst>
    <pc:chgData name="Kh Md Shahnayas" userId="4526e08647e01d57" providerId="Windows Live" clId="Web-{D93F1C43-96F7-42CB-9E16-028A9C9DE1E7}"/>
    <pc:docChg chg="addSld modSld">
      <pc:chgData name="Kh Md Shahnayas" userId="4526e08647e01d57" providerId="Windows Live" clId="Web-{D93F1C43-96F7-42CB-9E16-028A9C9DE1E7}" dt="2021-09-23T10:44:06.463" v="79" actId="20577"/>
      <pc:docMkLst>
        <pc:docMk/>
      </pc:docMkLst>
      <pc:sldChg chg="addSp delSp modSp new mod setBg">
        <pc:chgData name="Kh Md Shahnayas" userId="4526e08647e01d57" providerId="Windows Live" clId="Web-{D93F1C43-96F7-42CB-9E16-028A9C9DE1E7}" dt="2021-09-23T10:35:57.499" v="15" actId="20577"/>
        <pc:sldMkLst>
          <pc:docMk/>
          <pc:sldMk cId="3525516138" sldId="286"/>
        </pc:sldMkLst>
        <pc:spChg chg="add mod">
          <ac:chgData name="Kh Md Shahnayas" userId="4526e08647e01d57" providerId="Windows Live" clId="Web-{D93F1C43-96F7-42CB-9E16-028A9C9DE1E7}" dt="2021-09-23T10:35:57.499" v="15" actId="20577"/>
          <ac:spMkLst>
            <pc:docMk/>
            <pc:sldMk cId="3525516138" sldId="286"/>
            <ac:spMk id="3" creationId="{CC7BD7EC-5CA0-406D-85E3-78DAD33444B3}"/>
          </ac:spMkLst>
        </pc:spChg>
        <pc:spChg chg="add del">
          <ac:chgData name="Kh Md Shahnayas" userId="4526e08647e01d57" providerId="Windows Live" clId="Web-{D93F1C43-96F7-42CB-9E16-028A9C9DE1E7}" dt="2021-09-23T10:35:11.592" v="5"/>
          <ac:spMkLst>
            <pc:docMk/>
            <pc:sldMk cId="3525516138" sldId="286"/>
            <ac:spMk id="4" creationId="{4309F268-A45B-4517-B03F-2774BAEFFBA6}"/>
          </ac:spMkLst>
        </pc:spChg>
        <pc:spChg chg="add">
          <ac:chgData name="Kh Md Shahnayas" userId="4526e08647e01d57" providerId="Windows Live" clId="Web-{D93F1C43-96F7-42CB-9E16-028A9C9DE1E7}" dt="2021-09-23T10:35:11.608" v="6"/>
          <ac:spMkLst>
            <pc:docMk/>
            <pc:sldMk cId="3525516138" sldId="286"/>
            <ac:spMk id="5" creationId="{B0487C8F-7D6C-4EAF-A9A5-45D8E94FC2C9}"/>
          </ac:spMkLst>
        </pc:spChg>
        <pc:spChg chg="add">
          <ac:chgData name="Kh Md Shahnayas" userId="4526e08647e01d57" providerId="Windows Live" clId="Web-{D93F1C43-96F7-42CB-9E16-028A9C9DE1E7}" dt="2021-09-23T10:35:11.608" v="6"/>
          <ac:spMkLst>
            <pc:docMk/>
            <pc:sldMk cId="3525516138" sldId="286"/>
            <ac:spMk id="6" creationId="{1578DA0F-394A-417D-892B-8253831A2587}"/>
          </ac:spMkLst>
        </pc:spChg>
        <pc:spChg chg="add del">
          <ac:chgData name="Kh Md Shahnayas" userId="4526e08647e01d57" providerId="Windows Live" clId="Web-{D93F1C43-96F7-42CB-9E16-028A9C9DE1E7}" dt="2021-09-23T10:35:00.389" v="3"/>
          <ac:spMkLst>
            <pc:docMk/>
            <pc:sldMk cId="3525516138" sldId="286"/>
            <ac:spMk id="7" creationId="{B0487C8F-7D6C-4EAF-A9A5-45D8E94FC2C9}"/>
          </ac:spMkLst>
        </pc:spChg>
        <pc:spChg chg="add del">
          <ac:chgData name="Kh Md Shahnayas" userId="4526e08647e01d57" providerId="Windows Live" clId="Web-{D93F1C43-96F7-42CB-9E16-028A9C9DE1E7}" dt="2021-09-23T10:35:00.389" v="3"/>
          <ac:spMkLst>
            <pc:docMk/>
            <pc:sldMk cId="3525516138" sldId="286"/>
            <ac:spMk id="9" creationId="{1578DA0F-394A-417D-892B-8253831A2587}"/>
          </ac:spMkLst>
        </pc:spChg>
        <pc:picChg chg="add mod">
          <ac:chgData name="Kh Md Shahnayas" userId="4526e08647e01d57" providerId="Windows Live" clId="Web-{D93F1C43-96F7-42CB-9E16-028A9C9DE1E7}" dt="2021-09-23T10:35:11.608" v="6"/>
          <ac:picMkLst>
            <pc:docMk/>
            <pc:sldMk cId="3525516138" sldId="286"/>
            <ac:picMk id="2" creationId="{55AF3E1C-B75A-49BC-BCE0-1C4E687BF107}"/>
          </ac:picMkLst>
        </pc:picChg>
      </pc:sldChg>
      <pc:sldChg chg="addSp modSp new">
        <pc:chgData name="Kh Md Shahnayas" userId="4526e08647e01d57" providerId="Windows Live" clId="Web-{D93F1C43-96F7-42CB-9E16-028A9C9DE1E7}" dt="2021-09-23T10:38:07.377" v="32" actId="20577"/>
        <pc:sldMkLst>
          <pc:docMk/>
          <pc:sldMk cId="3237467534" sldId="287"/>
        </pc:sldMkLst>
        <pc:spChg chg="add mod">
          <ac:chgData name="Kh Md Shahnayas" userId="4526e08647e01d57" providerId="Windows Live" clId="Web-{D93F1C43-96F7-42CB-9E16-028A9C9DE1E7}" dt="2021-09-23T10:38:07.377" v="32" actId="20577"/>
          <ac:spMkLst>
            <pc:docMk/>
            <pc:sldMk cId="3237467534" sldId="287"/>
            <ac:spMk id="2" creationId="{3C864B63-2BF4-45F8-812A-121D24BDE69E}"/>
          </ac:spMkLst>
        </pc:spChg>
      </pc:sldChg>
      <pc:sldChg chg="addSp modSp new mod setBg">
        <pc:chgData name="Kh Md Shahnayas" userId="4526e08647e01d57" providerId="Windows Live" clId="Web-{D93F1C43-96F7-42CB-9E16-028A9C9DE1E7}" dt="2021-09-23T10:42:59.118" v="64" actId="20577"/>
        <pc:sldMkLst>
          <pc:docMk/>
          <pc:sldMk cId="3512120105" sldId="288"/>
        </pc:sldMkLst>
        <pc:spChg chg="add mod">
          <ac:chgData name="Kh Md Shahnayas" userId="4526e08647e01d57" providerId="Windows Live" clId="Web-{D93F1C43-96F7-42CB-9E16-028A9C9DE1E7}" dt="2021-09-23T10:42:59.118" v="64" actId="20577"/>
          <ac:spMkLst>
            <pc:docMk/>
            <pc:sldMk cId="3512120105" sldId="288"/>
            <ac:spMk id="3" creationId="{57D5606D-E389-43C6-B13B-92C6C0CADB78}"/>
          </ac:spMkLst>
        </pc:spChg>
        <pc:spChg chg="add">
          <ac:chgData name="Kh Md Shahnayas" userId="4526e08647e01d57" providerId="Windows Live" clId="Web-{D93F1C43-96F7-42CB-9E16-028A9C9DE1E7}" dt="2021-09-23T10:38:58.847" v="35"/>
          <ac:spMkLst>
            <pc:docMk/>
            <pc:sldMk cId="3512120105" sldId="288"/>
            <ac:spMk id="7" creationId="{C2BE6C1C-C6D6-4F46-A400-2AEDDD36CEBC}"/>
          </ac:spMkLst>
        </pc:spChg>
        <pc:spChg chg="add">
          <ac:chgData name="Kh Md Shahnayas" userId="4526e08647e01d57" providerId="Windows Live" clId="Web-{D93F1C43-96F7-42CB-9E16-028A9C9DE1E7}" dt="2021-09-23T10:38:58.847" v="35"/>
          <ac:spMkLst>
            <pc:docMk/>
            <pc:sldMk cId="3512120105" sldId="288"/>
            <ac:spMk id="9" creationId="{06694754-4001-4052-AE70-BC6938E73E8A}"/>
          </ac:spMkLst>
        </pc:spChg>
        <pc:picChg chg="add mod">
          <ac:chgData name="Kh Md Shahnayas" userId="4526e08647e01d57" providerId="Windows Live" clId="Web-{D93F1C43-96F7-42CB-9E16-028A9C9DE1E7}" dt="2021-09-23T10:38:58.847" v="35"/>
          <ac:picMkLst>
            <pc:docMk/>
            <pc:sldMk cId="3512120105" sldId="288"/>
            <ac:picMk id="2" creationId="{59EB6048-6EC5-4D40-8EE6-C56110483E61}"/>
          </ac:picMkLst>
        </pc:picChg>
      </pc:sldChg>
      <pc:sldChg chg="addSp delSp modSp new mod setBg">
        <pc:chgData name="Kh Md Shahnayas" userId="4526e08647e01d57" providerId="Windows Live" clId="Web-{D93F1C43-96F7-42CB-9E16-028A9C9DE1E7}" dt="2021-09-23T10:43:33.759" v="72" actId="14100"/>
        <pc:sldMkLst>
          <pc:docMk/>
          <pc:sldMk cId="3237671424" sldId="289"/>
        </pc:sldMkLst>
        <pc:spChg chg="add mod">
          <ac:chgData name="Kh Md Shahnayas" userId="4526e08647e01d57" providerId="Windows Live" clId="Web-{D93F1C43-96F7-42CB-9E16-028A9C9DE1E7}" dt="2021-09-23T10:43:33.759" v="72" actId="14100"/>
          <ac:spMkLst>
            <pc:docMk/>
            <pc:sldMk cId="3237671424" sldId="289"/>
            <ac:spMk id="4" creationId="{89A018A6-9955-4A9F-B432-D71D898F79A5}"/>
          </ac:spMkLst>
        </pc:spChg>
        <pc:spChg chg="add">
          <ac:chgData name="Kh Md Shahnayas" userId="4526e08647e01d57" providerId="Windows Live" clId="Web-{D93F1C43-96F7-42CB-9E16-028A9C9DE1E7}" dt="2021-09-23T10:40:57.599" v="38"/>
          <ac:spMkLst>
            <pc:docMk/>
            <pc:sldMk cId="3237671424" sldId="289"/>
            <ac:spMk id="7" creationId="{C2BE6C1C-C6D6-4F46-A400-2AEDDD36CEBC}"/>
          </ac:spMkLst>
        </pc:spChg>
        <pc:spChg chg="add">
          <ac:chgData name="Kh Md Shahnayas" userId="4526e08647e01d57" providerId="Windows Live" clId="Web-{D93F1C43-96F7-42CB-9E16-028A9C9DE1E7}" dt="2021-09-23T10:40:57.599" v="38"/>
          <ac:spMkLst>
            <pc:docMk/>
            <pc:sldMk cId="3237671424" sldId="289"/>
            <ac:spMk id="9" creationId="{06694754-4001-4052-AE70-BC6938E73E8A}"/>
          </ac:spMkLst>
        </pc:spChg>
        <pc:picChg chg="add mod">
          <ac:chgData name="Kh Md Shahnayas" userId="4526e08647e01d57" providerId="Windows Live" clId="Web-{D93F1C43-96F7-42CB-9E16-028A9C9DE1E7}" dt="2021-09-23T10:40:57.599" v="38"/>
          <ac:picMkLst>
            <pc:docMk/>
            <pc:sldMk cId="3237671424" sldId="289"/>
            <ac:picMk id="2" creationId="{6997A912-66AF-4E69-9EBA-801A0E271D68}"/>
          </ac:picMkLst>
        </pc:picChg>
        <pc:picChg chg="add del mod">
          <ac:chgData name="Kh Md Shahnayas" userId="4526e08647e01d57" providerId="Windows Live" clId="Web-{D93F1C43-96F7-42CB-9E16-028A9C9DE1E7}" dt="2021-09-23T10:41:30.975" v="40"/>
          <ac:picMkLst>
            <pc:docMk/>
            <pc:sldMk cId="3237671424" sldId="289"/>
            <ac:picMk id="3" creationId="{920815ED-0912-4646-B47C-F392412D2A1F}"/>
          </ac:picMkLst>
        </pc:picChg>
      </pc:sldChg>
      <pc:sldChg chg="addSp modSp new mod setBg">
        <pc:chgData name="Kh Md Shahnayas" userId="4526e08647e01d57" providerId="Windows Live" clId="Web-{D93F1C43-96F7-42CB-9E16-028A9C9DE1E7}" dt="2021-09-23T10:44:06.463" v="79" actId="20577"/>
        <pc:sldMkLst>
          <pc:docMk/>
          <pc:sldMk cId="1297841688" sldId="290"/>
        </pc:sldMkLst>
        <pc:spChg chg="add mod">
          <ac:chgData name="Kh Md Shahnayas" userId="4526e08647e01d57" providerId="Windows Live" clId="Web-{D93F1C43-96F7-42CB-9E16-028A9C9DE1E7}" dt="2021-09-23T10:44:06.463" v="79" actId="20577"/>
          <ac:spMkLst>
            <pc:docMk/>
            <pc:sldMk cId="1297841688" sldId="290"/>
            <ac:spMk id="3" creationId="{50F78669-3962-44A4-8750-D8095C4A4408}"/>
          </ac:spMkLst>
        </pc:spChg>
        <pc:spChg chg="add">
          <ac:chgData name="Kh Md Shahnayas" userId="4526e08647e01d57" providerId="Windows Live" clId="Web-{D93F1C43-96F7-42CB-9E16-028A9C9DE1E7}" dt="2021-09-23T10:42:03.945" v="43"/>
          <ac:spMkLst>
            <pc:docMk/>
            <pc:sldMk cId="1297841688" sldId="290"/>
            <ac:spMk id="7" creationId="{C2BE6C1C-C6D6-4F46-A400-2AEDDD36CEBC}"/>
          </ac:spMkLst>
        </pc:spChg>
        <pc:spChg chg="add">
          <ac:chgData name="Kh Md Shahnayas" userId="4526e08647e01d57" providerId="Windows Live" clId="Web-{D93F1C43-96F7-42CB-9E16-028A9C9DE1E7}" dt="2021-09-23T10:42:03.945" v="43"/>
          <ac:spMkLst>
            <pc:docMk/>
            <pc:sldMk cId="1297841688" sldId="290"/>
            <ac:spMk id="9" creationId="{06694754-4001-4052-AE70-BC6938E73E8A}"/>
          </ac:spMkLst>
        </pc:spChg>
        <pc:picChg chg="add mod">
          <ac:chgData name="Kh Md Shahnayas" userId="4526e08647e01d57" providerId="Windows Live" clId="Web-{D93F1C43-96F7-42CB-9E16-028A9C9DE1E7}" dt="2021-09-23T10:42:03.945" v="43"/>
          <ac:picMkLst>
            <pc:docMk/>
            <pc:sldMk cId="1297841688" sldId="290"/>
            <ac:picMk id="2" creationId="{98221D54-475B-4F00-AA09-DA432B0EDBE3}"/>
          </ac:picMkLst>
        </pc:picChg>
      </pc:sldChg>
    </pc:docChg>
  </pc:docChgLst>
  <pc:docChgLst>
    <pc:chgData name="Kh Md Shahnayas" userId="4526e08647e01d57" providerId="Windows Live" clId="Web-{038D67CF-8FC4-4B32-B317-5EE9F4DBF928}"/>
    <pc:docChg chg="addSld modSld">
      <pc:chgData name="Kh Md Shahnayas" userId="4526e08647e01d57" providerId="Windows Live" clId="Web-{038D67CF-8FC4-4B32-B317-5EE9F4DBF928}" dt="2021-07-14T07:59:38.770" v="945" actId="1076"/>
      <pc:docMkLst>
        <pc:docMk/>
      </pc:docMkLst>
      <pc:sldChg chg="delSp modSp">
        <pc:chgData name="Kh Md Shahnayas" userId="4526e08647e01d57" providerId="Windows Live" clId="Web-{038D67CF-8FC4-4B32-B317-5EE9F4DBF928}" dt="2021-07-14T06:05:03.731" v="34" actId="20577"/>
        <pc:sldMkLst>
          <pc:docMk/>
          <pc:sldMk cId="109857222" sldId="256"/>
        </pc:sldMkLst>
        <pc:spChg chg="mod">
          <ac:chgData name="Kh Md Shahnayas" userId="4526e08647e01d57" providerId="Windows Live" clId="Web-{038D67CF-8FC4-4B32-B317-5EE9F4DBF928}" dt="2021-07-14T06:05:03.731" v="34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h Md Shahnayas" userId="4526e08647e01d57" providerId="Windows Live" clId="Web-{038D67CF-8FC4-4B32-B317-5EE9F4DBF928}" dt="2021-07-14T06:03:56.275" v="21"/>
          <ac:spMkLst>
            <pc:docMk/>
            <pc:sldMk cId="109857222" sldId="256"/>
            <ac:spMk id="3" creationId="{0CC8CA81-35B8-48D9-9F5C-5ABCD0C445C5}"/>
          </ac:spMkLst>
        </pc:spChg>
      </pc:sldChg>
      <pc:sldChg chg="addSp delSp modSp">
        <pc:chgData name="Kh Md Shahnayas" userId="4526e08647e01d57" providerId="Windows Live" clId="Web-{038D67CF-8FC4-4B32-B317-5EE9F4DBF928}" dt="2021-07-14T07:01:28.872" v="613" actId="1076"/>
        <pc:sldMkLst>
          <pc:docMk/>
          <pc:sldMk cId="2285011846" sldId="257"/>
        </pc:sldMkLst>
        <pc:spChg chg="mod">
          <ac:chgData name="Kh Md Shahnayas" userId="4526e08647e01d57" providerId="Windows Live" clId="Web-{038D67CF-8FC4-4B32-B317-5EE9F4DBF928}" dt="2021-07-14T07:01:28.872" v="613" actId="1076"/>
          <ac:spMkLst>
            <pc:docMk/>
            <pc:sldMk cId="2285011846" sldId="257"/>
            <ac:spMk id="5" creationId="{C254829A-3AC6-43B1-A9B0-67FEB2E37F6F}"/>
          </ac:spMkLst>
        </pc:spChg>
        <pc:spChg chg="add del mod">
          <ac:chgData name="Kh Md Shahnayas" userId="4526e08647e01d57" providerId="Windows Live" clId="Web-{038D67CF-8FC4-4B32-B317-5EE9F4DBF928}" dt="2021-07-14T06:34:51.436" v="168"/>
          <ac:spMkLst>
            <pc:docMk/>
            <pc:sldMk cId="2285011846" sldId="257"/>
            <ac:spMk id="6" creationId="{557049A2-666A-4A4F-ADA7-70F4516A543B}"/>
          </ac:spMkLst>
        </pc:spChg>
        <pc:picChg chg="add del mod">
          <ac:chgData name="Kh Md Shahnayas" userId="4526e08647e01d57" providerId="Windows Live" clId="Web-{038D67CF-8FC4-4B32-B317-5EE9F4DBF928}" dt="2021-07-14T06:23:05.679" v="66"/>
          <ac:picMkLst>
            <pc:docMk/>
            <pc:sldMk cId="2285011846" sldId="257"/>
            <ac:picMk id="2" creationId="{C052F194-2FB5-468E-A037-8928272FB4D5}"/>
          </ac:picMkLst>
        </pc:picChg>
        <pc:picChg chg="add del mod">
          <ac:chgData name="Kh Md Shahnayas" userId="4526e08647e01d57" providerId="Windows Live" clId="Web-{038D67CF-8FC4-4B32-B317-5EE9F4DBF928}" dt="2021-07-14T06:30:08.171" v="117"/>
          <ac:picMkLst>
            <pc:docMk/>
            <pc:sldMk cId="2285011846" sldId="257"/>
            <ac:picMk id="3" creationId="{FEF53758-B8E5-4A00-992C-D4945414C2FA}"/>
          </ac:picMkLst>
        </pc:picChg>
        <pc:picChg chg="add mod">
          <ac:chgData name="Kh Md Shahnayas" userId="4526e08647e01d57" providerId="Windows Live" clId="Web-{038D67CF-8FC4-4B32-B317-5EE9F4DBF928}" dt="2021-07-14T07:01:20.778" v="612" actId="1076"/>
          <ac:picMkLst>
            <pc:docMk/>
            <pc:sldMk cId="2285011846" sldId="257"/>
            <ac:picMk id="4" creationId="{692DB05F-A9CC-4A5E-B28E-7626EC8A22B8}"/>
          </ac:picMkLst>
        </pc:picChg>
      </pc:sldChg>
      <pc:sldChg chg="addSp delSp modSp">
        <pc:chgData name="Kh Md Shahnayas" userId="4526e08647e01d57" providerId="Windows Live" clId="Web-{038D67CF-8FC4-4B32-B317-5EE9F4DBF928}" dt="2021-07-14T07:59:38.770" v="945" actId="1076"/>
        <pc:sldMkLst>
          <pc:docMk/>
          <pc:sldMk cId="390878980" sldId="267"/>
        </pc:sldMkLst>
        <pc:spChg chg="mod">
          <ac:chgData name="Kh Md Shahnayas" userId="4526e08647e01d57" providerId="Windows Live" clId="Web-{038D67CF-8FC4-4B32-B317-5EE9F4DBF928}" dt="2021-07-14T07:59:38.770" v="945" actId="1076"/>
          <ac:spMkLst>
            <pc:docMk/>
            <pc:sldMk cId="390878980" sldId="267"/>
            <ac:spMk id="2" creationId="{EE351BC7-B4EB-4A40-8148-0316937C206E}"/>
          </ac:spMkLst>
        </pc:spChg>
        <pc:picChg chg="add del mod">
          <ac:chgData name="Kh Md Shahnayas" userId="4526e08647e01d57" providerId="Windows Live" clId="Web-{038D67CF-8FC4-4B32-B317-5EE9F4DBF928}" dt="2021-07-14T07:45:49.628" v="884"/>
          <ac:picMkLst>
            <pc:docMk/>
            <pc:sldMk cId="390878980" sldId="267"/>
            <ac:picMk id="3" creationId="{E35A124D-0181-4B81-8352-9418D7D94EB1}"/>
          </ac:picMkLst>
        </pc:picChg>
        <pc:picChg chg="add del mod">
          <ac:chgData name="Kh Md Shahnayas" userId="4526e08647e01d57" providerId="Windows Live" clId="Web-{038D67CF-8FC4-4B32-B317-5EE9F4DBF928}" dt="2021-07-14T07:48:17.323" v="899"/>
          <ac:picMkLst>
            <pc:docMk/>
            <pc:sldMk cId="390878980" sldId="267"/>
            <ac:picMk id="4" creationId="{6C9FD28E-1420-491F-BEB9-20803C8B5C99}"/>
          </ac:picMkLst>
        </pc:picChg>
        <pc:picChg chg="add mod">
          <ac:chgData name="Kh Md Shahnayas" userId="4526e08647e01d57" providerId="Windows Live" clId="Web-{038D67CF-8FC4-4B32-B317-5EE9F4DBF928}" dt="2021-07-14T07:59:33.941" v="944" actId="14100"/>
          <ac:picMkLst>
            <pc:docMk/>
            <pc:sldMk cId="390878980" sldId="267"/>
            <ac:picMk id="5" creationId="{52D8EE95-AC72-4ACD-A093-099C96A01284}"/>
          </ac:picMkLst>
        </pc:picChg>
      </pc:sldChg>
      <pc:sldChg chg="addSp delSp modSp">
        <pc:chgData name="Kh Md Shahnayas" userId="4526e08647e01d57" providerId="Windows Live" clId="Web-{038D67CF-8FC4-4B32-B317-5EE9F4DBF928}" dt="2021-07-14T07:57:43.342" v="943" actId="14100"/>
        <pc:sldMkLst>
          <pc:docMk/>
          <pc:sldMk cId="956035469" sldId="268"/>
        </pc:sldMkLst>
        <pc:spChg chg="mod">
          <ac:chgData name="Kh Md Shahnayas" userId="4526e08647e01d57" providerId="Windows Live" clId="Web-{038D67CF-8FC4-4B32-B317-5EE9F4DBF928}" dt="2021-07-14T07:50:56.941" v="917" actId="1076"/>
          <ac:spMkLst>
            <pc:docMk/>
            <pc:sldMk cId="956035469" sldId="268"/>
            <ac:spMk id="2" creationId="{2F4F293A-ADC9-4504-BC12-910BA9F3479C}"/>
          </ac:spMkLst>
        </pc:spChg>
        <pc:picChg chg="add del mod">
          <ac:chgData name="Kh Md Shahnayas" userId="4526e08647e01d57" providerId="Windows Live" clId="Web-{038D67CF-8FC4-4B32-B317-5EE9F4DBF928}" dt="2021-07-14T07:53:58.935" v="922"/>
          <ac:picMkLst>
            <pc:docMk/>
            <pc:sldMk cId="956035469" sldId="268"/>
            <ac:picMk id="3" creationId="{8836A866-3604-4309-BC46-F7AD06207BDF}"/>
          </ac:picMkLst>
        </pc:picChg>
        <pc:picChg chg="add del mod">
          <ac:chgData name="Kh Md Shahnayas" userId="4526e08647e01d57" providerId="Windows Live" clId="Web-{038D67CF-8FC4-4B32-B317-5EE9F4DBF928}" dt="2021-07-14T07:54:31.843" v="930"/>
          <ac:picMkLst>
            <pc:docMk/>
            <pc:sldMk cId="956035469" sldId="268"/>
            <ac:picMk id="4" creationId="{A4D7EF7B-5E79-4E0B-B75C-A9956D816963}"/>
          </ac:picMkLst>
        </pc:picChg>
        <pc:picChg chg="add del mod">
          <ac:chgData name="Kh Md Shahnayas" userId="4526e08647e01d57" providerId="Windows Live" clId="Web-{038D67CF-8FC4-4B32-B317-5EE9F4DBF928}" dt="2021-07-14T07:57:09.512" v="938"/>
          <ac:picMkLst>
            <pc:docMk/>
            <pc:sldMk cId="956035469" sldId="268"/>
            <ac:picMk id="5" creationId="{32D82424-7284-4EB6-A84A-D7C55793DBFA}"/>
          </ac:picMkLst>
        </pc:picChg>
        <pc:picChg chg="add mod">
          <ac:chgData name="Kh Md Shahnayas" userId="4526e08647e01d57" providerId="Windows Live" clId="Web-{038D67CF-8FC4-4B32-B317-5EE9F4DBF928}" dt="2021-07-14T07:57:43.342" v="943" actId="14100"/>
          <ac:picMkLst>
            <pc:docMk/>
            <pc:sldMk cId="956035469" sldId="268"/>
            <ac:picMk id="6" creationId="{B1BCDB0D-53FA-4FD6-A4D1-91E9C55F2082}"/>
          </ac:picMkLst>
        </pc:picChg>
      </pc:sldChg>
      <pc:sldChg chg="addSp delSp modSp new">
        <pc:chgData name="Kh Md Shahnayas" userId="4526e08647e01d57" providerId="Windows Live" clId="Web-{038D67CF-8FC4-4B32-B317-5EE9F4DBF928}" dt="2021-07-14T07:32:30.502" v="798" actId="20577"/>
        <pc:sldMkLst>
          <pc:docMk/>
          <pc:sldMk cId="3996401547" sldId="269"/>
        </pc:sldMkLst>
        <pc:spChg chg="add mod">
          <ac:chgData name="Kh Md Shahnayas" userId="4526e08647e01d57" providerId="Windows Live" clId="Web-{038D67CF-8FC4-4B32-B317-5EE9F4DBF928}" dt="2021-07-14T07:32:30.502" v="798" actId="20577"/>
          <ac:spMkLst>
            <pc:docMk/>
            <pc:sldMk cId="3996401547" sldId="269"/>
            <ac:spMk id="2" creationId="{7CC403F2-8111-4D0C-8E08-61ED185D55AA}"/>
          </ac:spMkLst>
        </pc:spChg>
        <pc:picChg chg="add del mod">
          <ac:chgData name="Kh Md Shahnayas" userId="4526e08647e01d57" providerId="Windows Live" clId="Web-{038D67CF-8FC4-4B32-B317-5EE9F4DBF928}" dt="2021-07-14T07:12:51.674" v="658"/>
          <ac:picMkLst>
            <pc:docMk/>
            <pc:sldMk cId="3996401547" sldId="269"/>
            <ac:picMk id="3" creationId="{82ABBEAA-AADA-4F67-BF53-D487B43E93CB}"/>
          </ac:picMkLst>
        </pc:picChg>
        <pc:picChg chg="add del mod">
          <ac:chgData name="Kh Md Shahnayas" userId="4526e08647e01d57" providerId="Windows Live" clId="Web-{038D67CF-8FC4-4B32-B317-5EE9F4DBF928}" dt="2021-07-14T07:13:17.222" v="664"/>
          <ac:picMkLst>
            <pc:docMk/>
            <pc:sldMk cId="3996401547" sldId="269"/>
            <ac:picMk id="4" creationId="{FD00053A-AD97-4336-8F9E-068A687EA28D}"/>
          </ac:picMkLst>
        </pc:picChg>
        <pc:picChg chg="add del mod">
          <ac:chgData name="Kh Md Shahnayas" userId="4526e08647e01d57" providerId="Windows Live" clId="Web-{038D67CF-8FC4-4B32-B317-5EE9F4DBF928}" dt="2021-07-14T07:15:53.214" v="671"/>
          <ac:picMkLst>
            <pc:docMk/>
            <pc:sldMk cId="3996401547" sldId="269"/>
            <ac:picMk id="5" creationId="{A7CDAD67-E548-429D-AD9E-AFCAB81F153C}"/>
          </ac:picMkLst>
        </pc:picChg>
        <pc:picChg chg="add del mod">
          <ac:chgData name="Kh Md Shahnayas" userId="4526e08647e01d57" providerId="Windows Live" clId="Web-{038D67CF-8FC4-4B32-B317-5EE9F4DBF928}" dt="2021-07-14T07:17:07.546" v="678"/>
          <ac:picMkLst>
            <pc:docMk/>
            <pc:sldMk cId="3996401547" sldId="269"/>
            <ac:picMk id="6" creationId="{170A1D89-7373-47E8-9D29-6340DD91429C}"/>
          </ac:picMkLst>
        </pc:picChg>
        <pc:picChg chg="add mod">
          <ac:chgData name="Kh Md Shahnayas" userId="4526e08647e01d57" providerId="Windows Live" clId="Web-{038D67CF-8FC4-4B32-B317-5EE9F4DBF928}" dt="2021-07-14T07:17:49.361" v="686" actId="14100"/>
          <ac:picMkLst>
            <pc:docMk/>
            <pc:sldMk cId="3996401547" sldId="269"/>
            <ac:picMk id="7" creationId="{163827A5-9E62-4308-A808-883B7A59CD7D}"/>
          </ac:picMkLst>
        </pc:picChg>
      </pc:sldChg>
      <pc:sldChg chg="addSp delSp modSp new">
        <pc:chgData name="Kh Md Shahnayas" userId="4526e08647e01d57" providerId="Windows Live" clId="Web-{038D67CF-8FC4-4B32-B317-5EE9F4DBF928}" dt="2021-07-14T07:25:38.182" v="784" actId="14100"/>
        <pc:sldMkLst>
          <pc:docMk/>
          <pc:sldMk cId="4035807144" sldId="270"/>
        </pc:sldMkLst>
        <pc:spChg chg="add del mod">
          <ac:chgData name="Kh Md Shahnayas" userId="4526e08647e01d57" providerId="Windows Live" clId="Web-{038D67CF-8FC4-4B32-B317-5EE9F4DBF928}" dt="2021-07-14T07:25:38.182" v="784" actId="14100"/>
          <ac:spMkLst>
            <pc:docMk/>
            <pc:sldMk cId="4035807144" sldId="270"/>
            <ac:spMk id="2" creationId="{C7B5CA4C-1502-4B24-9BCB-5556C13C7389}"/>
          </ac:spMkLst>
        </pc:spChg>
        <pc:picChg chg="add mod">
          <ac:chgData name="Kh Md Shahnayas" userId="4526e08647e01d57" providerId="Windows Live" clId="Web-{038D67CF-8FC4-4B32-B317-5EE9F4DBF928}" dt="2021-07-14T07:00:38.776" v="608" actId="1076"/>
          <ac:picMkLst>
            <pc:docMk/>
            <pc:sldMk cId="4035807144" sldId="270"/>
            <ac:picMk id="3" creationId="{8549C3AA-D6AA-4788-A352-656833A7B322}"/>
          </ac:picMkLst>
        </pc:picChg>
      </pc:sldChg>
    </pc:docChg>
  </pc:docChgLst>
  <pc:docChgLst>
    <pc:chgData name="Kh Md Shahnayas" userId="4526e08647e01d57" providerId="Windows Live" clId="Web-{90FD0479-F0DB-4116-A303-BBA480DD0FC5}"/>
    <pc:docChg chg="addSld delSld modSld sldOrd">
      <pc:chgData name="Kh Md Shahnayas" userId="4526e08647e01d57" providerId="Windows Live" clId="Web-{90FD0479-F0DB-4116-A303-BBA480DD0FC5}" dt="2021-07-14T18:31:43.491" v="583"/>
      <pc:docMkLst>
        <pc:docMk/>
      </pc:docMkLst>
      <pc:sldChg chg="modSp">
        <pc:chgData name="Kh Md Shahnayas" userId="4526e08647e01d57" providerId="Windows Live" clId="Web-{90FD0479-F0DB-4116-A303-BBA480DD0FC5}" dt="2021-07-14T18:01:19.624" v="481" actId="20577"/>
        <pc:sldMkLst>
          <pc:docMk/>
          <pc:sldMk cId="109857222" sldId="256"/>
        </pc:sldMkLst>
        <pc:spChg chg="mod">
          <ac:chgData name="Kh Md Shahnayas" userId="4526e08647e01d57" providerId="Windows Live" clId="Web-{90FD0479-F0DB-4116-A303-BBA480DD0FC5}" dt="2021-07-14T18:01:19.624" v="48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h Md Shahnayas" userId="4526e08647e01d57" providerId="Windows Live" clId="Web-{90FD0479-F0DB-4116-A303-BBA480DD0FC5}" dt="2021-07-14T17:20:30.116" v="394" actId="20577"/>
        <pc:sldMkLst>
          <pc:docMk/>
          <pc:sldMk cId="2285011846" sldId="257"/>
        </pc:sldMkLst>
        <pc:spChg chg="mod">
          <ac:chgData name="Kh Md Shahnayas" userId="4526e08647e01d57" providerId="Windows Live" clId="Web-{90FD0479-F0DB-4116-A303-BBA480DD0FC5}" dt="2021-07-14T17:20:30.116" v="394" actId="20577"/>
          <ac:spMkLst>
            <pc:docMk/>
            <pc:sldMk cId="2285011846" sldId="257"/>
            <ac:spMk id="5" creationId="{C254829A-3AC6-43B1-A9B0-67FEB2E37F6F}"/>
          </ac:spMkLst>
        </pc:spChg>
      </pc:sldChg>
      <pc:sldChg chg="addSp delSp modSp ord">
        <pc:chgData name="Kh Md Shahnayas" userId="4526e08647e01d57" providerId="Windows Live" clId="Web-{90FD0479-F0DB-4116-A303-BBA480DD0FC5}" dt="2021-07-14T17:54:23.489" v="464" actId="20577"/>
        <pc:sldMkLst>
          <pc:docMk/>
          <pc:sldMk cId="2915628528" sldId="263"/>
        </pc:sldMkLst>
        <pc:spChg chg="mod">
          <ac:chgData name="Kh Md Shahnayas" userId="4526e08647e01d57" providerId="Windows Live" clId="Web-{90FD0479-F0DB-4116-A303-BBA480DD0FC5}" dt="2021-07-14T17:54:23.489" v="464" actId="20577"/>
          <ac:spMkLst>
            <pc:docMk/>
            <pc:sldMk cId="2915628528" sldId="263"/>
            <ac:spMk id="2" creationId="{F1F0FD21-062E-4CCD-9800-1F35BAC6B464}"/>
          </ac:spMkLst>
        </pc:spChg>
        <pc:picChg chg="add del mod">
          <ac:chgData name="Kh Md Shahnayas" userId="4526e08647e01d57" providerId="Windows Live" clId="Web-{90FD0479-F0DB-4116-A303-BBA480DD0FC5}" dt="2021-07-14T16:54:03.483" v="17"/>
          <ac:picMkLst>
            <pc:docMk/>
            <pc:sldMk cId="2915628528" sldId="263"/>
            <ac:picMk id="3" creationId="{E069368C-6CCD-4496-B583-69DEAE74F4AF}"/>
          </ac:picMkLst>
        </pc:picChg>
        <pc:picChg chg="add mod">
          <ac:chgData name="Kh Md Shahnayas" userId="4526e08647e01d57" providerId="Windows Live" clId="Web-{90FD0479-F0DB-4116-A303-BBA480DD0FC5}" dt="2021-07-14T16:54:32" v="22" actId="14100"/>
          <ac:picMkLst>
            <pc:docMk/>
            <pc:sldMk cId="2915628528" sldId="263"/>
            <ac:picMk id="4" creationId="{9E0B4842-C6AF-48C1-8D82-AA30F52E48B1}"/>
          </ac:picMkLst>
        </pc:picChg>
      </pc:sldChg>
      <pc:sldChg chg="del">
        <pc:chgData name="Kh Md Shahnayas" userId="4526e08647e01d57" providerId="Windows Live" clId="Web-{90FD0479-F0DB-4116-A303-BBA480DD0FC5}" dt="2021-07-14T18:17:51.915" v="515"/>
        <pc:sldMkLst>
          <pc:docMk/>
          <pc:sldMk cId="1384210674" sldId="266"/>
        </pc:sldMkLst>
      </pc:sldChg>
      <pc:sldChg chg="modSp">
        <pc:chgData name="Kh Md Shahnayas" userId="4526e08647e01d57" providerId="Windows Live" clId="Web-{90FD0479-F0DB-4116-A303-BBA480DD0FC5}" dt="2021-07-14T18:10:32.325" v="513" actId="20577"/>
        <pc:sldMkLst>
          <pc:docMk/>
          <pc:sldMk cId="390878980" sldId="267"/>
        </pc:sldMkLst>
        <pc:spChg chg="mod">
          <ac:chgData name="Kh Md Shahnayas" userId="4526e08647e01d57" providerId="Windows Live" clId="Web-{90FD0479-F0DB-4116-A303-BBA480DD0FC5}" dt="2021-07-14T18:10:32.325" v="513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modSp">
        <pc:chgData name="Kh Md Shahnayas" userId="4526e08647e01d57" providerId="Windows Live" clId="Web-{90FD0479-F0DB-4116-A303-BBA480DD0FC5}" dt="2021-07-14T17:17:38.216" v="359" actId="20577"/>
        <pc:sldMkLst>
          <pc:docMk/>
          <pc:sldMk cId="3996401547" sldId="269"/>
        </pc:sldMkLst>
        <pc:spChg chg="mod">
          <ac:chgData name="Kh Md Shahnayas" userId="4526e08647e01d57" providerId="Windows Live" clId="Web-{90FD0479-F0DB-4116-A303-BBA480DD0FC5}" dt="2021-07-14T17:17:38.216" v="359" actId="20577"/>
          <ac:spMkLst>
            <pc:docMk/>
            <pc:sldMk cId="3996401547" sldId="269"/>
            <ac:spMk id="2" creationId="{7CC403F2-8111-4D0C-8E08-61ED185D55AA}"/>
          </ac:spMkLst>
        </pc:spChg>
      </pc:sldChg>
      <pc:sldChg chg="modSp">
        <pc:chgData name="Kh Md Shahnayas" userId="4526e08647e01d57" providerId="Windows Live" clId="Web-{90FD0479-F0DB-4116-A303-BBA480DD0FC5}" dt="2021-07-14T17:05:47.146" v="183" actId="20577"/>
        <pc:sldMkLst>
          <pc:docMk/>
          <pc:sldMk cId="4035807144" sldId="270"/>
        </pc:sldMkLst>
        <pc:spChg chg="mod">
          <ac:chgData name="Kh Md Shahnayas" userId="4526e08647e01d57" providerId="Windows Live" clId="Web-{90FD0479-F0DB-4116-A303-BBA480DD0FC5}" dt="2021-07-14T17:05:47.146" v="183" actId="20577"/>
          <ac:spMkLst>
            <pc:docMk/>
            <pc:sldMk cId="4035807144" sldId="270"/>
            <ac:spMk id="2" creationId="{C7B5CA4C-1502-4B24-9BCB-5556C13C7389}"/>
          </ac:spMkLst>
        </pc:spChg>
      </pc:sldChg>
      <pc:sldChg chg="addSp delSp modSp new mod setBg">
        <pc:chgData name="Kh Md Shahnayas" userId="4526e08647e01d57" providerId="Windows Live" clId="Web-{90FD0479-F0DB-4116-A303-BBA480DD0FC5}" dt="2021-07-14T18:31:43.491" v="583"/>
        <pc:sldMkLst>
          <pc:docMk/>
          <pc:sldMk cId="1531739658" sldId="271"/>
        </pc:sldMkLst>
        <pc:spChg chg="add del mod">
          <ac:chgData name="Kh Md Shahnayas" userId="4526e08647e01d57" providerId="Windows Live" clId="Web-{90FD0479-F0DB-4116-A303-BBA480DD0FC5}" dt="2021-07-14T18:18:12.060" v="520"/>
          <ac:spMkLst>
            <pc:docMk/>
            <pc:sldMk cId="1531739658" sldId="271"/>
            <ac:spMk id="2" creationId="{CEB3C824-C0A7-42C8-BA9F-88250903FA2D}"/>
          </ac:spMkLst>
        </pc:spChg>
        <pc:spChg chg="add del">
          <ac:chgData name="Kh Md Shahnayas" userId="4526e08647e01d57" providerId="Windows Live" clId="Web-{90FD0479-F0DB-4116-A303-BBA480DD0FC5}" dt="2021-07-14T18:18:02.341" v="518"/>
          <ac:spMkLst>
            <pc:docMk/>
            <pc:sldMk cId="1531739658" sldId="271"/>
            <ac:spMk id="3" creationId="{BCDD4D32-5900-482E-B5E2-7B7C8A2E3893}"/>
          </ac:spMkLst>
        </pc:spChg>
        <pc:spChg chg="add del">
          <ac:chgData name="Kh Md Shahnayas" userId="4526e08647e01d57" providerId="Windows Live" clId="Web-{90FD0479-F0DB-4116-A303-BBA480DD0FC5}" dt="2021-07-14T18:20:48.110" v="525"/>
          <ac:spMkLst>
            <pc:docMk/>
            <pc:sldMk cId="1531739658" sldId="271"/>
            <ac:spMk id="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0:48.110" v="525"/>
          <ac:spMkLst>
            <pc:docMk/>
            <pc:sldMk cId="1531739658" sldId="271"/>
            <ac:spMk id="7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8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9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0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1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2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3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4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5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21:05.126" v="529"/>
          <ac:spMkLst>
            <pc:docMk/>
            <pc:sldMk cId="1531739658" sldId="271"/>
            <ac:spMk id="1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1:05.126" v="529"/>
          <ac:spMkLst>
            <pc:docMk/>
            <pc:sldMk cId="1531739658" sldId="271"/>
            <ac:spMk id="17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25:52.713" v="552"/>
          <ac:spMkLst>
            <pc:docMk/>
            <pc:sldMk cId="1531739658" sldId="271"/>
            <ac:spMk id="18" creationId="{D3031615-4E70-4AA1-B27C-F56E25379C5E}"/>
          </ac:spMkLst>
        </pc:spChg>
        <pc:spChg chg="add del">
          <ac:chgData name="Kh Md Shahnayas" userId="4526e08647e01d57" providerId="Windows Live" clId="Web-{90FD0479-F0DB-4116-A303-BBA480DD0FC5}" dt="2021-07-14T18:25:52.713" v="552"/>
          <ac:spMkLst>
            <pc:docMk/>
            <pc:sldMk cId="1531739658" sldId="271"/>
            <ac:spMk id="19" creationId="{32386D96-DF72-4275-B766-E00CBBFB0F2A}"/>
          </ac:spMkLst>
        </pc:spChg>
        <pc:spChg chg="add del">
          <ac:chgData name="Kh Md Shahnayas" userId="4526e08647e01d57" providerId="Windows Live" clId="Web-{90FD0479-F0DB-4116-A303-BBA480DD0FC5}" dt="2021-07-14T18:26:26.011" v="557"/>
          <ac:spMkLst>
            <pc:docMk/>
            <pc:sldMk cId="1531739658" sldId="271"/>
            <ac:spMk id="22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26:26.011" v="557"/>
          <ac:spMkLst>
            <pc:docMk/>
            <pc:sldMk cId="1531739658" sldId="271"/>
            <ac:spMk id="23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5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30:21.068" v="568"/>
          <ac:spMkLst>
            <pc:docMk/>
            <pc:sldMk cId="1531739658" sldId="271"/>
            <ac:spMk id="2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7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6:26.011" v="556"/>
          <ac:spMkLst>
            <pc:docMk/>
            <pc:sldMk cId="1531739658" sldId="271"/>
            <ac:spMk id="28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9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6:26.011" v="556"/>
          <ac:spMkLst>
            <pc:docMk/>
            <pc:sldMk cId="1531739658" sldId="271"/>
            <ac:spMk id="30" creationId="{B9D71B14-7808-43E1-BE42-8C620137045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31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30:21.068" v="568"/>
          <ac:spMkLst>
            <pc:docMk/>
            <pc:sldMk cId="1531739658" sldId="271"/>
            <ac:spMk id="32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0:56.350" v="570"/>
          <ac:spMkLst>
            <pc:docMk/>
            <pc:sldMk cId="1531739658" sldId="271"/>
            <ac:spMk id="33" creationId="{24088157-3AF7-473C-8F1F-5B3350B81DD3}"/>
          </ac:spMkLst>
        </pc:spChg>
        <pc:spChg chg="add del">
          <ac:chgData name="Kh Md Shahnayas" userId="4526e08647e01d57" providerId="Windows Live" clId="Web-{90FD0479-F0DB-4116-A303-BBA480DD0FC5}" dt="2021-07-14T18:30:12.146" v="563"/>
          <ac:spMkLst>
            <pc:docMk/>
            <pc:sldMk cId="1531739658" sldId="271"/>
            <ac:spMk id="34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35" creationId="{7B0A5210-2F29-4D85-A400-9C79B13FC1AA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36" creationId="{B0611BBE-2B4A-4DA2-B8A9-CD877B87624A}"/>
          </ac:spMkLst>
        </pc:spChg>
        <pc:spChg chg="add del">
          <ac:chgData name="Kh Md Shahnayas" userId="4526e08647e01d57" providerId="Windows Live" clId="Web-{90FD0479-F0DB-4116-A303-BBA480DD0FC5}" dt="2021-07-14T18:30:00.552" v="561"/>
          <ac:spMkLst>
            <pc:docMk/>
            <pc:sldMk cId="1531739658" sldId="271"/>
            <ac:spMk id="37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30:21.068" v="567"/>
          <ac:spMkLst>
            <pc:docMk/>
            <pc:sldMk cId="1531739658" sldId="271"/>
            <ac:spMk id="38" creationId="{D3031615-4E70-4AA1-B27C-F56E25379C5E}"/>
          </ac:spMkLst>
        </pc:spChg>
        <pc:spChg chg="add del">
          <ac:chgData name="Kh Md Shahnayas" userId="4526e08647e01d57" providerId="Windows Live" clId="Web-{90FD0479-F0DB-4116-A303-BBA480DD0FC5}" dt="2021-07-14T18:30:00.552" v="561"/>
          <ac:spMkLst>
            <pc:docMk/>
            <pc:sldMk cId="1531739658" sldId="271"/>
            <ac:spMk id="39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30:21.068" v="567"/>
          <ac:spMkLst>
            <pc:docMk/>
            <pc:sldMk cId="1531739658" sldId="271"/>
            <ac:spMk id="40" creationId="{32386D96-DF72-4275-B766-E00CBBFB0F2A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41" creationId="{91091950-5655-45D2-858E-FE8CBE07CAD4}"/>
          </ac:spMkLst>
        </pc:spChg>
        <pc:spChg chg="add del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42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1:16.819" v="574"/>
          <ac:spMkLst>
            <pc:docMk/>
            <pc:sldMk cId="1531739658" sldId="271"/>
            <ac:spMk id="44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31:16.819" v="574"/>
          <ac:spMkLst>
            <pc:docMk/>
            <pc:sldMk cId="1531739658" sldId="271"/>
            <ac:spMk id="45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1:27.850" v="576"/>
          <ac:spMkLst>
            <pc:docMk/>
            <pc:sldMk cId="1531739658" sldId="271"/>
            <ac:spMk id="46" creationId="{B0487C8F-7D6C-4EAF-A9A5-45D8E94FC2C9}"/>
          </ac:spMkLst>
        </pc:spChg>
        <pc:spChg chg="add del">
          <ac:chgData name="Kh Md Shahnayas" userId="4526e08647e01d57" providerId="Windows Live" clId="Web-{90FD0479-F0DB-4116-A303-BBA480DD0FC5}" dt="2021-07-14T18:31:10.694" v="572"/>
          <ac:spMkLst>
            <pc:docMk/>
            <pc:sldMk cId="1531739658" sldId="271"/>
            <ac:spMk id="47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31:27.850" v="576"/>
          <ac:spMkLst>
            <pc:docMk/>
            <pc:sldMk cId="1531739658" sldId="271"/>
            <ac:spMk id="48" creationId="{1578DA0F-394A-417D-892B-8253831A2587}"/>
          </ac:spMkLst>
        </pc:spChg>
        <pc:spChg chg="add del">
          <ac:chgData name="Kh Md Shahnayas" userId="4526e08647e01d57" providerId="Windows Live" clId="Web-{90FD0479-F0DB-4116-A303-BBA480DD0FC5}" dt="2021-07-14T18:31:10.694" v="572"/>
          <ac:spMkLst>
            <pc:docMk/>
            <pc:sldMk cId="1531739658" sldId="271"/>
            <ac:spMk id="49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31:36.085" v="578"/>
          <ac:spMkLst>
            <pc:docMk/>
            <pc:sldMk cId="1531739658" sldId="271"/>
            <ac:spMk id="50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31:36.085" v="578"/>
          <ac:spMkLst>
            <pc:docMk/>
            <pc:sldMk cId="1531739658" sldId="271"/>
            <ac:spMk id="51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1:39.038" v="580"/>
          <ac:spMkLst>
            <pc:docMk/>
            <pc:sldMk cId="1531739658" sldId="271"/>
            <ac:spMk id="52" creationId="{B0487C8F-7D6C-4EAF-A9A5-45D8E94FC2C9}"/>
          </ac:spMkLst>
        </pc:spChg>
        <pc:spChg chg="add del">
          <ac:chgData name="Kh Md Shahnayas" userId="4526e08647e01d57" providerId="Windows Live" clId="Web-{90FD0479-F0DB-4116-A303-BBA480DD0FC5}" dt="2021-07-14T18:31:39.038" v="580"/>
          <ac:spMkLst>
            <pc:docMk/>
            <pc:sldMk cId="1531739658" sldId="271"/>
            <ac:spMk id="53" creationId="{1578DA0F-394A-417D-892B-8253831A2587}"/>
          </ac:spMkLst>
        </pc:spChg>
        <pc:spChg chg="add del">
          <ac:chgData name="Kh Md Shahnayas" userId="4526e08647e01d57" providerId="Windows Live" clId="Web-{90FD0479-F0DB-4116-A303-BBA480DD0FC5}" dt="2021-07-14T18:31:43.491" v="582"/>
          <ac:spMkLst>
            <pc:docMk/>
            <pc:sldMk cId="1531739658" sldId="271"/>
            <ac:spMk id="54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1:43.491" v="582"/>
          <ac:spMkLst>
            <pc:docMk/>
            <pc:sldMk cId="1531739658" sldId="271"/>
            <ac:spMk id="55" creationId="{B9D71B14-7808-43E1-BE42-8C6201370456}"/>
          </ac:spMkLst>
        </pc:spChg>
        <pc:spChg chg="add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56" creationId="{B0487C8F-7D6C-4EAF-A9A5-45D8E94FC2C9}"/>
          </ac:spMkLst>
        </pc:spChg>
        <pc:spChg chg="add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57" creationId="{1578DA0F-394A-417D-892B-8253831A2587}"/>
          </ac:spMkLst>
        </pc:spChg>
        <pc:picChg chg="add del mod">
          <ac:chgData name="Kh Md Shahnayas" userId="4526e08647e01d57" providerId="Windows Live" clId="Web-{90FD0479-F0DB-4116-A303-BBA480DD0FC5}" dt="2021-07-14T18:22:40.519" v="531"/>
          <ac:picMkLst>
            <pc:docMk/>
            <pc:sldMk cId="1531739658" sldId="271"/>
            <ac:picMk id="4" creationId="{0666AFEC-726B-4FC6-B3ED-801A9DDF7ADA}"/>
          </ac:picMkLst>
        </pc:picChg>
        <pc:picChg chg="add del mod">
          <ac:chgData name="Kh Md Shahnayas" userId="4526e08647e01d57" providerId="Windows Live" clId="Web-{90FD0479-F0DB-4116-A303-BBA480DD0FC5}" dt="2021-07-14T18:24:01.396" v="548"/>
          <ac:picMkLst>
            <pc:docMk/>
            <pc:sldMk cId="1531739658" sldId="271"/>
            <ac:picMk id="5" creationId="{2FEFB58A-C7A3-45B7-BDCA-E4F57A070130}"/>
          </ac:picMkLst>
        </pc:picChg>
        <pc:picChg chg="add del mod">
          <ac:chgData name="Kh Md Shahnayas" userId="4526e08647e01d57" providerId="Windows Live" clId="Web-{90FD0479-F0DB-4116-A303-BBA480DD0FC5}" dt="2021-07-14T18:25:56.666" v="553"/>
          <ac:picMkLst>
            <pc:docMk/>
            <pc:sldMk cId="1531739658" sldId="271"/>
            <ac:picMk id="20" creationId="{7C88E614-1798-4811-BF28-B4F08B32489D}"/>
          </ac:picMkLst>
        </pc:picChg>
        <pc:picChg chg="add del mod">
          <ac:chgData name="Kh Md Shahnayas" userId="4526e08647e01d57" providerId="Windows Live" clId="Web-{90FD0479-F0DB-4116-A303-BBA480DD0FC5}" dt="2021-07-14T18:29:19.863" v="558"/>
          <ac:picMkLst>
            <pc:docMk/>
            <pc:sldMk cId="1531739658" sldId="271"/>
            <ac:picMk id="21" creationId="{F850062B-409A-44D1-B3A1-440CD35DB90A}"/>
          </ac:picMkLst>
        </pc:picChg>
        <pc:picChg chg="add mod">
          <ac:chgData name="Kh Md Shahnayas" userId="4526e08647e01d57" providerId="Windows Live" clId="Web-{90FD0479-F0DB-4116-A303-BBA480DD0FC5}" dt="2021-07-14T18:31:10.694" v="572"/>
          <ac:picMkLst>
            <pc:docMk/>
            <pc:sldMk cId="1531739658" sldId="271"/>
            <ac:picMk id="24" creationId="{C85CBA04-4F2F-4ED5-BD35-6459F6016F5A}"/>
          </ac:picMkLst>
        </pc:picChg>
      </pc:sldChg>
    </pc:docChg>
  </pc:docChgLst>
  <pc:docChgLst>
    <pc:chgData name="Kh Md Shahnayas" userId="4526e08647e01d57" providerId="Windows Live" clId="Web-{D409EA70-A965-4EE9-9B09-4820860958B8}"/>
    <pc:docChg chg="modSld">
      <pc:chgData name="Kh Md Shahnayas" userId="4526e08647e01d57" providerId="Windows Live" clId="Web-{D409EA70-A965-4EE9-9B09-4820860958B8}" dt="2021-07-13T06:45:37.472" v="4" actId="20577"/>
      <pc:docMkLst>
        <pc:docMk/>
      </pc:docMkLst>
      <pc:sldChg chg="modSp">
        <pc:chgData name="Kh Md Shahnayas" userId="4526e08647e01d57" providerId="Windows Live" clId="Web-{D409EA70-A965-4EE9-9B09-4820860958B8}" dt="2021-07-13T06:45:37.472" v="4" actId="20577"/>
        <pc:sldMkLst>
          <pc:docMk/>
          <pc:sldMk cId="1384210674" sldId="266"/>
        </pc:sldMkLst>
        <pc:spChg chg="mod">
          <ac:chgData name="Kh Md Shahnayas" userId="4526e08647e01d57" providerId="Windows Live" clId="Web-{D409EA70-A965-4EE9-9B09-4820860958B8}" dt="2021-07-13T06:45:37.472" v="4" actId="20577"/>
          <ac:spMkLst>
            <pc:docMk/>
            <pc:sldMk cId="1384210674" sldId="266"/>
            <ac:spMk id="2" creationId="{2DA4B92E-DB0E-4000-8E89-1383F0CF2B24}"/>
          </ac:spMkLst>
        </pc:spChg>
      </pc:sldChg>
    </pc:docChg>
  </pc:docChgLst>
  <pc:docChgLst>
    <pc:chgData name="Kh Md Shahnayas" userId="4526e08647e01d57" providerId="Windows Live" clId="Web-{FABF43C1-AE06-4A1F-B0A6-07E6450F2C57}"/>
    <pc:docChg chg="addSld modSld">
      <pc:chgData name="Kh Md Shahnayas" userId="4526e08647e01d57" providerId="Windows Live" clId="Web-{FABF43C1-AE06-4A1F-B0A6-07E6450F2C57}" dt="2021-08-08T06:18:21.722" v="473" actId="1076"/>
      <pc:docMkLst>
        <pc:docMk/>
      </pc:docMkLst>
      <pc:sldChg chg="addSp delSp modSp new mod setBg">
        <pc:chgData name="Kh Md Shahnayas" userId="4526e08647e01d57" providerId="Windows Live" clId="Web-{FABF43C1-AE06-4A1F-B0A6-07E6450F2C57}" dt="2021-08-08T05:52:11.571" v="107" actId="20577"/>
        <pc:sldMkLst>
          <pc:docMk/>
          <pc:sldMk cId="103700842" sldId="272"/>
        </pc:sldMkLst>
        <pc:spChg chg="add del mod">
          <ac:chgData name="Kh Md Shahnayas" userId="4526e08647e01d57" providerId="Windows Live" clId="Web-{FABF43C1-AE06-4A1F-B0A6-07E6450F2C57}" dt="2021-08-08T05:47:20.847" v="75"/>
          <ac:spMkLst>
            <pc:docMk/>
            <pc:sldMk cId="103700842" sldId="272"/>
            <ac:spMk id="2" creationId="{64F5C7E8-5AA1-42DB-B359-05399E30F6F9}"/>
          </ac:spMkLst>
        </pc:spChg>
        <pc:spChg chg="add del mod">
          <ac:chgData name="Kh Md Shahnayas" userId="4526e08647e01d57" providerId="Windows Live" clId="Web-{FABF43C1-AE06-4A1F-B0A6-07E6450F2C57}" dt="2021-08-08T05:45:17.985" v="67"/>
          <ac:spMkLst>
            <pc:docMk/>
            <pc:sldMk cId="103700842" sldId="272"/>
            <ac:spMk id="3" creationId="{0BF1AAE3-03AE-44BC-846E-68076C3725D5}"/>
          </ac:spMkLst>
        </pc:spChg>
        <pc:spChg chg="add del">
          <ac:chgData name="Kh Md Shahnayas" userId="4526e08647e01d57" providerId="Windows Live" clId="Web-{FABF43C1-AE06-4A1F-B0A6-07E6450F2C57}" dt="2021-08-08T05:48:50.020" v="84"/>
          <ac:spMkLst>
            <pc:docMk/>
            <pc:sldMk cId="103700842" sldId="272"/>
            <ac:spMk id="6" creationId="{C2BE6C1C-C6D6-4F46-A400-2AEDDD36CEBC}"/>
          </ac:spMkLst>
        </pc:spChg>
        <pc:spChg chg="add del">
          <ac:chgData name="Kh Md Shahnayas" userId="4526e08647e01d57" providerId="Windows Live" clId="Web-{FABF43C1-AE06-4A1F-B0A6-07E6450F2C57}" dt="2021-08-08T05:48:50.020" v="84"/>
          <ac:spMkLst>
            <pc:docMk/>
            <pc:sldMk cId="103700842" sldId="272"/>
            <ac:spMk id="7" creationId="{06694754-4001-4052-AE70-BC6938E73E8A}"/>
          </ac:spMkLst>
        </pc:spChg>
        <pc:spChg chg="add del">
          <ac:chgData name="Kh Md Shahnayas" userId="4526e08647e01d57" providerId="Windows Live" clId="Web-{FABF43C1-AE06-4A1F-B0A6-07E6450F2C57}" dt="2021-08-08T05:49:50.459" v="88"/>
          <ac:spMkLst>
            <pc:docMk/>
            <pc:sldMk cId="103700842" sldId="272"/>
            <ac:spMk id="8" creationId="{D85D5AA8-773B-469A-8802-9645A4DC9B7D}"/>
          </ac:spMkLst>
        </pc:spChg>
        <pc:spChg chg="add del">
          <ac:chgData name="Kh Md Shahnayas" userId="4526e08647e01d57" providerId="Windows Live" clId="Web-{FABF43C1-AE06-4A1F-B0A6-07E6450F2C57}" dt="2021-08-08T05:47:45.363" v="79"/>
          <ac:spMkLst>
            <pc:docMk/>
            <pc:sldMk cId="103700842" sldId="272"/>
            <ac:spMk id="9" creationId="{D3031615-4E70-4AA1-B27C-F56E25379C5E}"/>
          </ac:spMkLst>
        </pc:spChg>
        <pc:spChg chg="add del">
          <ac:chgData name="Kh Md Shahnayas" userId="4526e08647e01d57" providerId="Windows Live" clId="Web-{FABF43C1-AE06-4A1F-B0A6-07E6450F2C57}" dt="2021-08-08T05:49:50.459" v="88"/>
          <ac:spMkLst>
            <pc:docMk/>
            <pc:sldMk cId="103700842" sldId="272"/>
            <ac:spMk id="10" creationId="{C75AF42C-C556-454E-B2D3-2C917CB812D5}"/>
          </ac:spMkLst>
        </pc:spChg>
        <pc:spChg chg="add del">
          <ac:chgData name="Kh Md Shahnayas" userId="4526e08647e01d57" providerId="Windows Live" clId="Web-{FABF43C1-AE06-4A1F-B0A6-07E6450F2C57}" dt="2021-08-08T05:47:45.363" v="79"/>
          <ac:spMkLst>
            <pc:docMk/>
            <pc:sldMk cId="103700842" sldId="272"/>
            <ac:spMk id="11" creationId="{32386D96-DF72-4275-B766-E00CBBFB0F2A}"/>
          </ac:spMkLst>
        </pc:spChg>
        <pc:spChg chg="add mod">
          <ac:chgData name="Kh Md Shahnayas" userId="4526e08647e01d57" providerId="Windows Live" clId="Web-{FABF43C1-AE06-4A1F-B0A6-07E6450F2C57}" dt="2021-08-08T05:52:11.571" v="107" actId="20577"/>
          <ac:spMkLst>
            <pc:docMk/>
            <pc:sldMk cId="103700842" sldId="272"/>
            <ac:spMk id="12" creationId="{348DC668-01DE-4D1F-BA41-C19AAC0394E3}"/>
          </ac:spMkLst>
        </pc:spChg>
        <pc:spChg chg="add del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15" creationId="{B0487C8F-7D6C-4EAF-A9A5-45D8E94FC2C9}"/>
          </ac:spMkLst>
        </pc:spChg>
        <pc:spChg chg="add del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17" creationId="{1578DA0F-394A-417D-892B-8253831A2587}"/>
          </ac:spMkLst>
        </pc:spChg>
        <pc:spChg chg="add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22" creationId="{B0487C8F-7D6C-4EAF-A9A5-45D8E94FC2C9}"/>
          </ac:spMkLst>
        </pc:spChg>
        <pc:spChg chg="add">
          <ac:chgData name="Kh Md Shahnayas" userId="4526e08647e01d57" providerId="Windows Live" clId="Web-{FABF43C1-AE06-4A1F-B0A6-07E6450F2C57}" dt="2021-08-08T05:50:15.303" v="90"/>
          <ac:spMkLst>
            <pc:docMk/>
            <pc:sldMk cId="103700842" sldId="272"/>
            <ac:spMk id="24" creationId="{1578DA0F-394A-417D-892B-8253831A2587}"/>
          </ac:spMkLst>
        </pc:spChg>
        <pc:picChg chg="add mod">
          <ac:chgData name="Kh Md Shahnayas" userId="4526e08647e01d57" providerId="Windows Live" clId="Web-{FABF43C1-AE06-4A1F-B0A6-07E6450F2C57}" dt="2021-08-08T05:50:15.303" v="90"/>
          <ac:picMkLst>
            <pc:docMk/>
            <pc:sldMk cId="103700842" sldId="272"/>
            <ac:picMk id="4" creationId="{AB8B790C-216E-43F8-94D5-82D30BB1A274}"/>
          </ac:picMkLst>
        </pc:picChg>
        <pc:picChg chg="add del mod">
          <ac:chgData name="Kh Md Shahnayas" userId="4526e08647e01d57" providerId="Windows Live" clId="Web-{FABF43C1-AE06-4A1F-B0A6-07E6450F2C57}" dt="2021-08-08T05:49:37.927" v="87"/>
          <ac:picMkLst>
            <pc:docMk/>
            <pc:sldMk cId="103700842" sldId="272"/>
            <ac:picMk id="5" creationId="{5491A658-FB8C-44CA-A13F-FE527F1DDD27}"/>
          </ac:picMkLst>
        </pc:picChg>
      </pc:sldChg>
      <pc:sldChg chg="addSp modSp new">
        <pc:chgData name="Kh Md Shahnayas" userId="4526e08647e01d57" providerId="Windows Live" clId="Web-{FABF43C1-AE06-4A1F-B0A6-07E6450F2C57}" dt="2021-08-08T06:04:46.865" v="255" actId="20577"/>
        <pc:sldMkLst>
          <pc:docMk/>
          <pc:sldMk cId="626893229" sldId="273"/>
        </pc:sldMkLst>
        <pc:spChg chg="add mod">
          <ac:chgData name="Kh Md Shahnayas" userId="4526e08647e01d57" providerId="Windows Live" clId="Web-{FABF43C1-AE06-4A1F-B0A6-07E6450F2C57}" dt="2021-08-08T06:04:46.865" v="255" actId="20577"/>
          <ac:spMkLst>
            <pc:docMk/>
            <pc:sldMk cId="626893229" sldId="273"/>
            <ac:spMk id="2" creationId="{EA39D9E0-A012-4131-9530-93761B253657}"/>
          </ac:spMkLst>
        </pc:spChg>
      </pc:sldChg>
      <pc:sldChg chg="addSp modSp new mod setBg">
        <pc:chgData name="Kh Md Shahnayas" userId="4526e08647e01d57" providerId="Windows Live" clId="Web-{FABF43C1-AE06-4A1F-B0A6-07E6450F2C57}" dt="2021-08-08T05:58:53.015" v="174" actId="20577"/>
        <pc:sldMkLst>
          <pc:docMk/>
          <pc:sldMk cId="968119356" sldId="274"/>
        </pc:sldMkLst>
        <pc:spChg chg="add mod">
          <ac:chgData name="Kh Md Shahnayas" userId="4526e08647e01d57" providerId="Windows Live" clId="Web-{FABF43C1-AE06-4A1F-B0A6-07E6450F2C57}" dt="2021-08-08T05:58:53.015" v="174" actId="20577"/>
          <ac:spMkLst>
            <pc:docMk/>
            <pc:sldMk cId="968119356" sldId="274"/>
            <ac:spMk id="3" creationId="{47CDFC14-412D-4833-8A74-A42CA4C44477}"/>
          </ac:spMkLst>
        </pc:spChg>
        <pc:spChg chg="add">
          <ac:chgData name="Kh Md Shahnayas" userId="4526e08647e01d57" providerId="Windows Live" clId="Web-{FABF43C1-AE06-4A1F-B0A6-07E6450F2C57}" dt="2021-08-08T05:57:44.936" v="157"/>
          <ac:spMkLst>
            <pc:docMk/>
            <pc:sldMk cId="968119356" sldId="274"/>
            <ac:spMk id="7" creationId="{B0487C8F-7D6C-4EAF-A9A5-45D8E94FC2C9}"/>
          </ac:spMkLst>
        </pc:spChg>
        <pc:spChg chg="add">
          <ac:chgData name="Kh Md Shahnayas" userId="4526e08647e01d57" providerId="Windows Live" clId="Web-{FABF43C1-AE06-4A1F-B0A6-07E6450F2C57}" dt="2021-08-08T05:57:44.936" v="157"/>
          <ac:spMkLst>
            <pc:docMk/>
            <pc:sldMk cId="968119356" sldId="274"/>
            <ac:spMk id="9" creationId="{1578DA0F-394A-417D-892B-8253831A2587}"/>
          </ac:spMkLst>
        </pc:spChg>
        <pc:picChg chg="add mod">
          <ac:chgData name="Kh Md Shahnayas" userId="4526e08647e01d57" providerId="Windows Live" clId="Web-{FABF43C1-AE06-4A1F-B0A6-07E6450F2C57}" dt="2021-08-08T05:57:44.936" v="157"/>
          <ac:picMkLst>
            <pc:docMk/>
            <pc:sldMk cId="968119356" sldId="274"/>
            <ac:picMk id="2" creationId="{DFE519EB-88C4-4FCC-A5CA-EF3056BC1F17}"/>
          </ac:picMkLst>
        </pc:picChg>
      </pc:sldChg>
      <pc:sldChg chg="addSp modSp new">
        <pc:chgData name="Kh Md Shahnayas" userId="4526e08647e01d57" providerId="Windows Live" clId="Web-{FABF43C1-AE06-4A1F-B0A6-07E6450F2C57}" dt="2021-08-08T06:04:40.708" v="254" actId="20577"/>
        <pc:sldMkLst>
          <pc:docMk/>
          <pc:sldMk cId="3730435820" sldId="275"/>
        </pc:sldMkLst>
        <pc:spChg chg="add mod">
          <ac:chgData name="Kh Md Shahnayas" userId="4526e08647e01d57" providerId="Windows Live" clId="Web-{FABF43C1-AE06-4A1F-B0A6-07E6450F2C57}" dt="2021-08-08T06:04:40.708" v="254" actId="20577"/>
          <ac:spMkLst>
            <pc:docMk/>
            <pc:sldMk cId="3730435820" sldId="275"/>
            <ac:spMk id="2" creationId="{1F1611B7-D669-446C-B28F-64D36A478237}"/>
          </ac:spMkLst>
        </pc:spChg>
      </pc:sldChg>
      <pc:sldChg chg="addSp delSp modSp new mod setBg">
        <pc:chgData name="Kh Md Shahnayas" userId="4526e08647e01d57" providerId="Windows Live" clId="Web-{FABF43C1-AE06-4A1F-B0A6-07E6450F2C57}" dt="2021-08-08T06:07:55.243" v="294" actId="20577"/>
        <pc:sldMkLst>
          <pc:docMk/>
          <pc:sldMk cId="3990046054" sldId="276"/>
        </pc:sldMkLst>
        <pc:spChg chg="add mod">
          <ac:chgData name="Kh Md Shahnayas" userId="4526e08647e01d57" providerId="Windows Live" clId="Web-{FABF43C1-AE06-4A1F-B0A6-07E6450F2C57}" dt="2021-08-08T06:07:55.243" v="294" actId="20577"/>
          <ac:spMkLst>
            <pc:docMk/>
            <pc:sldMk cId="3990046054" sldId="276"/>
            <ac:spMk id="3" creationId="{1F054896-7A13-4CE3-82EF-0C0A93B64079}"/>
          </ac:spMkLst>
        </pc:spChg>
        <pc:spChg chg="add del">
          <ac:chgData name="Kh Md Shahnayas" userId="4526e08647e01d57" providerId="Windows Live" clId="Web-{FABF43C1-AE06-4A1F-B0A6-07E6450F2C57}" dt="2021-08-08T06:05:53.725" v="261"/>
          <ac:spMkLst>
            <pc:docMk/>
            <pc:sldMk cId="3990046054" sldId="276"/>
            <ac:spMk id="4" creationId="{4309F268-A45B-4517-B03F-2774BAEFFBA6}"/>
          </ac:spMkLst>
        </pc:spChg>
        <pc:spChg chg="add">
          <ac:chgData name="Kh Md Shahnayas" userId="4526e08647e01d57" providerId="Windows Live" clId="Web-{FABF43C1-AE06-4A1F-B0A6-07E6450F2C57}" dt="2021-08-08T06:05:53.741" v="262"/>
          <ac:spMkLst>
            <pc:docMk/>
            <pc:sldMk cId="3990046054" sldId="276"/>
            <ac:spMk id="5" creationId="{B0487C8F-7D6C-4EAF-A9A5-45D8E94FC2C9}"/>
          </ac:spMkLst>
        </pc:spChg>
        <pc:spChg chg="add">
          <ac:chgData name="Kh Md Shahnayas" userId="4526e08647e01d57" providerId="Windows Live" clId="Web-{FABF43C1-AE06-4A1F-B0A6-07E6450F2C57}" dt="2021-08-08T06:05:53.741" v="262"/>
          <ac:spMkLst>
            <pc:docMk/>
            <pc:sldMk cId="3990046054" sldId="276"/>
            <ac:spMk id="6" creationId="{1578DA0F-394A-417D-892B-8253831A2587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7" creationId="{2937D191-13D4-4D46-AA31-AA8157D36E28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9" creationId="{1B796756-8CDE-44C7-BF60-022DF3B3A7B7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11" creationId="{B502A146-6461-45FE-B52F-8F9B510D9E31}"/>
          </ac:spMkLst>
        </pc:spChg>
        <pc:spChg chg="add del">
          <ac:chgData name="Kh Md Shahnayas" userId="4526e08647e01d57" providerId="Windows Live" clId="Web-{FABF43C1-AE06-4A1F-B0A6-07E6450F2C57}" dt="2021-08-08T06:05:43.709" v="259"/>
          <ac:spMkLst>
            <pc:docMk/>
            <pc:sldMk cId="3990046054" sldId="276"/>
            <ac:spMk id="13" creationId="{95A115E8-EE09-4F41-9329-56DEEE8ABE20}"/>
          </ac:spMkLst>
        </pc:spChg>
        <pc:picChg chg="add mod">
          <ac:chgData name="Kh Md Shahnayas" userId="4526e08647e01d57" providerId="Windows Live" clId="Web-{FABF43C1-AE06-4A1F-B0A6-07E6450F2C57}" dt="2021-08-08T06:05:53.741" v="262"/>
          <ac:picMkLst>
            <pc:docMk/>
            <pc:sldMk cId="3990046054" sldId="276"/>
            <ac:picMk id="2" creationId="{FD277762-93D1-4F27-AD23-9B5F7EC01443}"/>
          </ac:picMkLst>
        </pc:picChg>
      </pc:sldChg>
      <pc:sldChg chg="addSp modSp new">
        <pc:chgData name="Kh Md Shahnayas" userId="4526e08647e01d57" providerId="Windows Live" clId="Web-{FABF43C1-AE06-4A1F-B0A6-07E6450F2C57}" dt="2021-08-08T06:11:18.652" v="352" actId="20577"/>
        <pc:sldMkLst>
          <pc:docMk/>
          <pc:sldMk cId="985399860" sldId="277"/>
        </pc:sldMkLst>
        <pc:spChg chg="add mod">
          <ac:chgData name="Kh Md Shahnayas" userId="4526e08647e01d57" providerId="Windows Live" clId="Web-{FABF43C1-AE06-4A1F-B0A6-07E6450F2C57}" dt="2021-08-08T06:11:18.652" v="352" actId="20577"/>
          <ac:spMkLst>
            <pc:docMk/>
            <pc:sldMk cId="985399860" sldId="277"/>
            <ac:spMk id="2" creationId="{397FCC08-C0A6-45EA-88B1-9345CB911BB9}"/>
          </ac:spMkLst>
        </pc:spChg>
      </pc:sldChg>
      <pc:sldChg chg="addSp modSp new mod setBg">
        <pc:chgData name="Kh Md Shahnayas" userId="4526e08647e01d57" providerId="Windows Live" clId="Web-{FABF43C1-AE06-4A1F-B0A6-07E6450F2C57}" dt="2021-08-08T06:13:50.296" v="368" actId="1076"/>
        <pc:sldMkLst>
          <pc:docMk/>
          <pc:sldMk cId="1676980705" sldId="278"/>
        </pc:sldMkLst>
        <pc:spChg chg="add mod">
          <ac:chgData name="Kh Md Shahnayas" userId="4526e08647e01d57" providerId="Windows Live" clId="Web-{FABF43C1-AE06-4A1F-B0A6-07E6450F2C57}" dt="2021-08-08T06:13:50.296" v="368" actId="1076"/>
          <ac:spMkLst>
            <pc:docMk/>
            <pc:sldMk cId="1676980705" sldId="278"/>
            <ac:spMk id="3" creationId="{285D7E2F-59F9-4FBA-AEA8-97236586D570}"/>
          </ac:spMkLst>
        </pc:spChg>
        <pc:spChg chg="add">
          <ac:chgData name="Kh Md Shahnayas" userId="4526e08647e01d57" providerId="Windows Live" clId="Web-{FABF43C1-AE06-4A1F-B0A6-07E6450F2C57}" dt="2021-08-08T06:12:25.044" v="355"/>
          <ac:spMkLst>
            <pc:docMk/>
            <pc:sldMk cId="1676980705" sldId="278"/>
            <ac:spMk id="7" creationId="{4309F268-A45B-4517-B03F-2774BAEFFBA6}"/>
          </ac:spMkLst>
        </pc:spChg>
        <pc:spChg chg="add">
          <ac:chgData name="Kh Md Shahnayas" userId="4526e08647e01d57" providerId="Windows Live" clId="Web-{FABF43C1-AE06-4A1F-B0A6-07E6450F2C57}" dt="2021-08-08T06:12:25.044" v="355"/>
          <ac:spMkLst>
            <pc:docMk/>
            <pc:sldMk cId="1676980705" sldId="278"/>
            <ac:spMk id="9" creationId="{B9D71B14-7808-43E1-BE42-8C6201370456}"/>
          </ac:spMkLst>
        </pc:spChg>
        <pc:picChg chg="add mod">
          <ac:chgData name="Kh Md Shahnayas" userId="4526e08647e01d57" providerId="Windows Live" clId="Web-{FABF43C1-AE06-4A1F-B0A6-07E6450F2C57}" dt="2021-08-08T06:12:25.044" v="355"/>
          <ac:picMkLst>
            <pc:docMk/>
            <pc:sldMk cId="1676980705" sldId="278"/>
            <ac:picMk id="2" creationId="{187D48E9-EB00-4C6E-A06F-C719757C21ED}"/>
          </ac:picMkLst>
        </pc:picChg>
      </pc:sldChg>
      <pc:sldChg chg="addSp modSp new">
        <pc:chgData name="Kh Md Shahnayas" userId="4526e08647e01d57" providerId="Windows Live" clId="Web-{FABF43C1-AE06-4A1F-B0A6-07E6450F2C57}" dt="2021-08-08T06:18:21.722" v="473" actId="1076"/>
        <pc:sldMkLst>
          <pc:docMk/>
          <pc:sldMk cId="4210890758" sldId="279"/>
        </pc:sldMkLst>
        <pc:spChg chg="add mod">
          <ac:chgData name="Kh Md Shahnayas" userId="4526e08647e01d57" providerId="Windows Live" clId="Web-{FABF43C1-AE06-4A1F-B0A6-07E6450F2C57}" dt="2021-08-08T06:18:21.722" v="473" actId="1076"/>
          <ac:spMkLst>
            <pc:docMk/>
            <pc:sldMk cId="4210890758" sldId="279"/>
            <ac:spMk id="2" creationId="{311CF136-4A5B-4EA2-AEC2-99F79E07EC6E}"/>
          </ac:spMkLst>
        </pc:spChg>
      </pc:sldChg>
    </pc:docChg>
  </pc:docChgLst>
  <pc:docChgLst>
    <pc:chgData name="Kh Md Shahnayas" userId="4526e08647e01d57" providerId="Windows Live" clId="Web-{292472F4-9784-438B-94B8-87F455E223DC}"/>
    <pc:docChg chg="modSld">
      <pc:chgData name="Kh Md Shahnayas" userId="4526e08647e01d57" providerId="Windows Live" clId="Web-{292472F4-9784-438B-94B8-87F455E223DC}" dt="2021-07-14T18:51:18.574" v="187" actId="20577"/>
      <pc:docMkLst>
        <pc:docMk/>
      </pc:docMkLst>
      <pc:sldChg chg="modSp">
        <pc:chgData name="Kh Md Shahnayas" userId="4526e08647e01d57" providerId="Windows Live" clId="Web-{292472F4-9784-438B-94B8-87F455E223DC}" dt="2021-07-14T18:33:37.706" v="0" actId="20577"/>
        <pc:sldMkLst>
          <pc:docMk/>
          <pc:sldMk cId="109857222" sldId="256"/>
        </pc:sldMkLst>
        <pc:spChg chg="mod">
          <ac:chgData name="Kh Md Shahnayas" userId="4526e08647e01d57" providerId="Windows Live" clId="Web-{292472F4-9784-438B-94B8-87F455E223DC}" dt="2021-07-14T18:33:37.706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h Md Shahnayas" userId="4526e08647e01d57" providerId="Windows Live" clId="Web-{292472F4-9784-438B-94B8-87F455E223DC}" dt="2021-07-14T18:51:18.574" v="187" actId="20577"/>
        <pc:sldMkLst>
          <pc:docMk/>
          <pc:sldMk cId="390878980" sldId="267"/>
        </pc:sldMkLst>
        <pc:spChg chg="mod">
          <ac:chgData name="Kh Md Shahnayas" userId="4526e08647e01d57" providerId="Windows Live" clId="Web-{292472F4-9784-438B-94B8-87F455E223DC}" dt="2021-07-14T18:51:18.574" v="187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modSp">
        <pc:chgData name="Kh Md Shahnayas" userId="4526e08647e01d57" providerId="Windows Live" clId="Web-{292472F4-9784-438B-94B8-87F455E223DC}" dt="2021-07-14T18:49:55.447" v="180" actId="20577"/>
        <pc:sldMkLst>
          <pc:docMk/>
          <pc:sldMk cId="956035469" sldId="268"/>
        </pc:sldMkLst>
        <pc:spChg chg="mod">
          <ac:chgData name="Kh Md Shahnayas" userId="4526e08647e01d57" providerId="Windows Live" clId="Web-{292472F4-9784-438B-94B8-87F455E223DC}" dt="2021-07-14T18:49:55.447" v="180" actId="20577"/>
          <ac:spMkLst>
            <pc:docMk/>
            <pc:sldMk cId="956035469" sldId="268"/>
            <ac:spMk id="2" creationId="{2F4F293A-ADC9-4504-BC12-910BA9F3479C}"/>
          </ac:spMkLst>
        </pc:spChg>
      </pc:sldChg>
      <pc:sldChg chg="modSp">
        <pc:chgData name="Kh Md Shahnayas" userId="4526e08647e01d57" providerId="Windows Live" clId="Web-{292472F4-9784-438B-94B8-87F455E223DC}" dt="2021-07-14T18:50:29.838" v="183" actId="20577"/>
        <pc:sldMkLst>
          <pc:docMk/>
          <pc:sldMk cId="3996401547" sldId="269"/>
        </pc:sldMkLst>
        <pc:spChg chg="mod">
          <ac:chgData name="Kh Md Shahnayas" userId="4526e08647e01d57" providerId="Windows Live" clId="Web-{292472F4-9784-438B-94B8-87F455E223DC}" dt="2021-07-14T18:50:29.838" v="183" actId="20577"/>
          <ac:spMkLst>
            <pc:docMk/>
            <pc:sldMk cId="3996401547" sldId="269"/>
            <ac:spMk id="2" creationId="{7CC403F2-8111-4D0C-8E08-61ED185D55AA}"/>
          </ac:spMkLst>
        </pc:spChg>
      </pc:sldChg>
    </pc:docChg>
  </pc:docChgLst>
  <pc:docChgLst>
    <pc:chgData name="Kh Md Shahnayas" userId="4526e08647e01d57" providerId="Windows Live" clId="Web-{285DC55D-7D3B-4273-B02F-52ECF3DA246F}"/>
    <pc:docChg chg="addSld modSld">
      <pc:chgData name="Kh Md Shahnayas" userId="4526e08647e01d57" providerId="Windows Live" clId="Web-{285DC55D-7D3B-4273-B02F-52ECF3DA246F}" dt="2021-09-22T23:09:23.711" v="157" actId="1076"/>
      <pc:docMkLst>
        <pc:docMk/>
      </pc:docMkLst>
      <pc:sldChg chg="addSp delSp modSp new mod setBg">
        <pc:chgData name="Kh Md Shahnayas" userId="4526e08647e01d57" providerId="Windows Live" clId="Web-{285DC55D-7D3B-4273-B02F-52ECF3DA246F}" dt="2021-09-22T22:57:18.271" v="30" actId="20577"/>
        <pc:sldMkLst>
          <pc:docMk/>
          <pc:sldMk cId="1406005078" sldId="280"/>
        </pc:sldMkLst>
        <pc:spChg chg="add mod">
          <ac:chgData name="Kh Md Shahnayas" userId="4526e08647e01d57" providerId="Windows Live" clId="Web-{285DC55D-7D3B-4273-B02F-52ECF3DA246F}" dt="2021-09-22T22:57:18.271" v="30" actId="20577"/>
          <ac:spMkLst>
            <pc:docMk/>
            <pc:sldMk cId="1406005078" sldId="280"/>
            <ac:spMk id="3" creationId="{2FDA5680-790F-4B49-9165-488844A43014}"/>
          </ac:spMkLst>
        </pc:spChg>
        <pc:spChg chg="add del">
          <ac:chgData name="Kh Md Shahnayas" userId="4526e08647e01d57" providerId="Windows Live" clId="Web-{285DC55D-7D3B-4273-B02F-52ECF3DA246F}" dt="2021-09-22T22:55:04.268" v="5"/>
          <ac:spMkLst>
            <pc:docMk/>
            <pc:sldMk cId="1406005078" sldId="280"/>
            <ac:spMk id="4" creationId="{4309F268-A45B-4517-B03F-2774BAEFFBA6}"/>
          </ac:spMkLst>
        </pc:spChg>
        <pc:spChg chg="add del">
          <ac:chgData name="Kh Md Shahnayas" userId="4526e08647e01d57" providerId="Windows Live" clId="Web-{285DC55D-7D3B-4273-B02F-52ECF3DA246F}" dt="2021-09-22T22:55:12.393" v="7"/>
          <ac:spMkLst>
            <pc:docMk/>
            <pc:sldMk cId="1406005078" sldId="280"/>
            <ac:spMk id="5" creationId="{2937D191-13D4-4D46-AA31-AA8157D36E28}"/>
          </ac:spMkLst>
        </pc:spChg>
        <pc:spChg chg="add del">
          <ac:chgData name="Kh Md Shahnayas" userId="4526e08647e01d57" providerId="Windows Live" clId="Web-{285DC55D-7D3B-4273-B02F-52ECF3DA246F}" dt="2021-09-22T22:55:12.393" v="7"/>
          <ac:spMkLst>
            <pc:docMk/>
            <pc:sldMk cId="1406005078" sldId="280"/>
            <ac:spMk id="6" creationId="{1B796756-8CDE-44C7-BF60-022DF3B3A7B7}"/>
          </ac:spMkLst>
        </pc:spChg>
        <pc:spChg chg="add del">
          <ac:chgData name="Kh Md Shahnayas" userId="4526e08647e01d57" providerId="Windows Live" clId="Web-{285DC55D-7D3B-4273-B02F-52ECF3DA246F}" dt="2021-09-22T22:54:54.346" v="3"/>
          <ac:spMkLst>
            <pc:docMk/>
            <pc:sldMk cId="1406005078" sldId="280"/>
            <ac:spMk id="7" creationId="{2937D191-13D4-4D46-AA31-AA8157D36E28}"/>
          </ac:spMkLst>
        </pc:spChg>
        <pc:spChg chg="add del">
          <ac:chgData name="Kh Md Shahnayas" userId="4526e08647e01d57" providerId="Windows Live" clId="Web-{285DC55D-7D3B-4273-B02F-52ECF3DA246F}" dt="2021-09-22T22:55:12.393" v="7"/>
          <ac:spMkLst>
            <pc:docMk/>
            <pc:sldMk cId="1406005078" sldId="280"/>
            <ac:spMk id="8" creationId="{B502A146-6461-45FE-B52F-8F9B510D9E31}"/>
          </ac:spMkLst>
        </pc:spChg>
        <pc:spChg chg="add del">
          <ac:chgData name="Kh Md Shahnayas" userId="4526e08647e01d57" providerId="Windows Live" clId="Web-{285DC55D-7D3B-4273-B02F-52ECF3DA246F}" dt="2021-09-22T22:54:54.346" v="3"/>
          <ac:spMkLst>
            <pc:docMk/>
            <pc:sldMk cId="1406005078" sldId="280"/>
            <ac:spMk id="9" creationId="{1B796756-8CDE-44C7-BF60-022DF3B3A7B7}"/>
          </ac:spMkLst>
        </pc:spChg>
        <pc:spChg chg="add del">
          <ac:chgData name="Kh Md Shahnayas" userId="4526e08647e01d57" providerId="Windows Live" clId="Web-{285DC55D-7D3B-4273-B02F-52ECF3DA246F}" dt="2021-09-22T22:55:12.393" v="7"/>
          <ac:spMkLst>
            <pc:docMk/>
            <pc:sldMk cId="1406005078" sldId="280"/>
            <ac:spMk id="10" creationId="{95A115E8-EE09-4F41-9329-56DEEE8ABE20}"/>
          </ac:spMkLst>
        </pc:spChg>
        <pc:spChg chg="add del">
          <ac:chgData name="Kh Md Shahnayas" userId="4526e08647e01d57" providerId="Windows Live" clId="Web-{285DC55D-7D3B-4273-B02F-52ECF3DA246F}" dt="2021-09-22T22:54:54.346" v="3"/>
          <ac:spMkLst>
            <pc:docMk/>
            <pc:sldMk cId="1406005078" sldId="280"/>
            <ac:spMk id="11" creationId="{B502A146-6461-45FE-B52F-8F9B510D9E31}"/>
          </ac:spMkLst>
        </pc:spChg>
        <pc:spChg chg="add">
          <ac:chgData name="Kh Md Shahnayas" userId="4526e08647e01d57" providerId="Windows Live" clId="Web-{285DC55D-7D3B-4273-B02F-52ECF3DA246F}" dt="2021-09-22T22:55:12.424" v="8"/>
          <ac:spMkLst>
            <pc:docMk/>
            <pc:sldMk cId="1406005078" sldId="280"/>
            <ac:spMk id="12" creationId="{4309F268-A45B-4517-B03F-2774BAEFFBA6}"/>
          </ac:spMkLst>
        </pc:spChg>
        <pc:spChg chg="add del">
          <ac:chgData name="Kh Md Shahnayas" userId="4526e08647e01d57" providerId="Windows Live" clId="Web-{285DC55D-7D3B-4273-B02F-52ECF3DA246F}" dt="2021-09-22T22:54:54.346" v="3"/>
          <ac:spMkLst>
            <pc:docMk/>
            <pc:sldMk cId="1406005078" sldId="280"/>
            <ac:spMk id="13" creationId="{95A115E8-EE09-4F41-9329-56DEEE8ABE20}"/>
          </ac:spMkLst>
        </pc:spChg>
        <pc:picChg chg="add mod">
          <ac:chgData name="Kh Md Shahnayas" userId="4526e08647e01d57" providerId="Windows Live" clId="Web-{285DC55D-7D3B-4273-B02F-52ECF3DA246F}" dt="2021-09-22T22:55:12.424" v="8"/>
          <ac:picMkLst>
            <pc:docMk/>
            <pc:sldMk cId="1406005078" sldId="280"/>
            <ac:picMk id="2" creationId="{6C8A5FBB-6FED-4617-8E5A-BA9E28B651DA}"/>
          </ac:picMkLst>
        </pc:picChg>
      </pc:sldChg>
      <pc:sldChg chg="addSp modSp new">
        <pc:chgData name="Kh Md Shahnayas" userId="4526e08647e01d57" providerId="Windows Live" clId="Web-{285DC55D-7D3B-4273-B02F-52ECF3DA246F}" dt="2021-09-22T22:59:33.649" v="54" actId="20577"/>
        <pc:sldMkLst>
          <pc:docMk/>
          <pc:sldMk cId="2520540404" sldId="281"/>
        </pc:sldMkLst>
        <pc:spChg chg="add mod">
          <ac:chgData name="Kh Md Shahnayas" userId="4526e08647e01d57" providerId="Windows Live" clId="Web-{285DC55D-7D3B-4273-B02F-52ECF3DA246F}" dt="2021-09-22T22:59:33.649" v="54" actId="20577"/>
          <ac:spMkLst>
            <pc:docMk/>
            <pc:sldMk cId="2520540404" sldId="281"/>
            <ac:spMk id="2" creationId="{4C93BAEA-4C4F-4467-AB3A-1A4B7EB999B6}"/>
          </ac:spMkLst>
        </pc:spChg>
      </pc:sldChg>
      <pc:sldChg chg="addSp delSp modSp new mod setBg">
        <pc:chgData name="Kh Md Shahnayas" userId="4526e08647e01d57" providerId="Windows Live" clId="Web-{285DC55D-7D3B-4273-B02F-52ECF3DA246F}" dt="2021-09-22T23:03:04.435" v="89" actId="1076"/>
        <pc:sldMkLst>
          <pc:docMk/>
          <pc:sldMk cId="3187410707" sldId="282"/>
        </pc:sldMkLst>
        <pc:spChg chg="add mod">
          <ac:chgData name="Kh Md Shahnayas" userId="4526e08647e01d57" providerId="Windows Live" clId="Web-{285DC55D-7D3B-4273-B02F-52ECF3DA246F}" dt="2021-09-22T23:03:04.435" v="89" actId="1076"/>
          <ac:spMkLst>
            <pc:docMk/>
            <pc:sldMk cId="3187410707" sldId="282"/>
            <ac:spMk id="3" creationId="{40E53C2E-7FBC-42A7-BBB5-AEF04BB174B2}"/>
          </ac:spMkLst>
        </pc:spChg>
        <pc:spChg chg="add del">
          <ac:chgData name="Kh Md Shahnayas" userId="4526e08647e01d57" providerId="Windows Live" clId="Web-{285DC55D-7D3B-4273-B02F-52ECF3DA246F}" dt="2021-09-22T23:01:03.323" v="60"/>
          <ac:spMkLst>
            <pc:docMk/>
            <pc:sldMk cId="3187410707" sldId="282"/>
            <ac:spMk id="4" creationId="{D3031615-4E70-4AA1-B27C-F56E25379C5E}"/>
          </ac:spMkLst>
        </pc:spChg>
        <pc:spChg chg="add del">
          <ac:chgData name="Kh Md Shahnayas" userId="4526e08647e01d57" providerId="Windows Live" clId="Web-{285DC55D-7D3B-4273-B02F-52ECF3DA246F}" dt="2021-09-22T23:01:25.589" v="62"/>
          <ac:spMkLst>
            <pc:docMk/>
            <pc:sldMk cId="3187410707" sldId="282"/>
            <ac:spMk id="5" creationId="{7B0A5210-2F29-4D85-A400-9C79B13FC1AA}"/>
          </ac:spMkLst>
        </pc:spChg>
        <pc:spChg chg="add del">
          <ac:chgData name="Kh Md Shahnayas" userId="4526e08647e01d57" providerId="Windows Live" clId="Web-{285DC55D-7D3B-4273-B02F-52ECF3DA246F}" dt="2021-09-22T23:01:25.589" v="62"/>
          <ac:spMkLst>
            <pc:docMk/>
            <pc:sldMk cId="3187410707" sldId="282"/>
            <ac:spMk id="6" creationId="{B0611BBE-2B4A-4DA2-B8A9-CD877B87624A}"/>
          </ac:spMkLst>
        </pc:spChg>
        <pc:spChg chg="add del">
          <ac:chgData name="Kh Md Shahnayas" userId="4526e08647e01d57" providerId="Windows Live" clId="Web-{285DC55D-7D3B-4273-B02F-52ECF3DA246F}" dt="2021-09-22T23:00:56.338" v="58"/>
          <ac:spMkLst>
            <pc:docMk/>
            <pc:sldMk cId="3187410707" sldId="282"/>
            <ac:spMk id="7" creationId="{4309F268-A45B-4517-B03F-2774BAEFFBA6}"/>
          </ac:spMkLst>
        </pc:spChg>
        <pc:spChg chg="add">
          <ac:chgData name="Kh Md Shahnayas" userId="4526e08647e01d57" providerId="Windows Live" clId="Web-{285DC55D-7D3B-4273-B02F-52ECF3DA246F}" dt="2021-09-22T23:01:25.620" v="63"/>
          <ac:spMkLst>
            <pc:docMk/>
            <pc:sldMk cId="3187410707" sldId="282"/>
            <ac:spMk id="8" creationId="{C2BE6C1C-C6D6-4F46-A400-2AEDDD36CEBC}"/>
          </ac:spMkLst>
        </pc:spChg>
        <pc:spChg chg="add del">
          <ac:chgData name="Kh Md Shahnayas" userId="4526e08647e01d57" providerId="Windows Live" clId="Web-{285DC55D-7D3B-4273-B02F-52ECF3DA246F}" dt="2021-09-22T23:01:03.323" v="60"/>
          <ac:spMkLst>
            <pc:docMk/>
            <pc:sldMk cId="3187410707" sldId="282"/>
            <ac:spMk id="9" creationId="{32386D96-DF72-4275-B766-E00CBBFB0F2A}"/>
          </ac:spMkLst>
        </pc:spChg>
        <pc:spChg chg="add">
          <ac:chgData name="Kh Md Shahnayas" userId="4526e08647e01d57" providerId="Windows Live" clId="Web-{285DC55D-7D3B-4273-B02F-52ECF3DA246F}" dt="2021-09-22T23:01:25.620" v="63"/>
          <ac:spMkLst>
            <pc:docMk/>
            <pc:sldMk cId="3187410707" sldId="282"/>
            <ac:spMk id="10" creationId="{06694754-4001-4052-AE70-BC6938E73E8A}"/>
          </ac:spMkLst>
        </pc:spChg>
        <pc:spChg chg="add del">
          <ac:chgData name="Kh Md Shahnayas" userId="4526e08647e01d57" providerId="Windows Live" clId="Web-{285DC55D-7D3B-4273-B02F-52ECF3DA246F}" dt="2021-09-22T23:01:25.589" v="62"/>
          <ac:spMkLst>
            <pc:docMk/>
            <pc:sldMk cId="3187410707" sldId="282"/>
            <ac:spMk id="11" creationId="{91091950-5655-45D2-858E-FE8CBE07CAD4}"/>
          </ac:spMkLst>
        </pc:spChg>
        <pc:picChg chg="add mod">
          <ac:chgData name="Kh Md Shahnayas" userId="4526e08647e01d57" providerId="Windows Live" clId="Web-{285DC55D-7D3B-4273-B02F-52ECF3DA246F}" dt="2021-09-22T23:01:25.620" v="63"/>
          <ac:picMkLst>
            <pc:docMk/>
            <pc:sldMk cId="3187410707" sldId="282"/>
            <ac:picMk id="2" creationId="{95A1AF4D-FF06-4C3F-A431-BE198067F8E3}"/>
          </ac:picMkLst>
        </pc:picChg>
      </pc:sldChg>
      <pc:sldChg chg="addSp modSp new">
        <pc:chgData name="Kh Md Shahnayas" userId="4526e08647e01d57" providerId="Windows Live" clId="Web-{285DC55D-7D3B-4273-B02F-52ECF3DA246F}" dt="2021-09-22T23:09:23.711" v="157" actId="1076"/>
        <pc:sldMkLst>
          <pc:docMk/>
          <pc:sldMk cId="1243943684" sldId="283"/>
        </pc:sldMkLst>
        <pc:spChg chg="add mod">
          <ac:chgData name="Kh Md Shahnayas" userId="4526e08647e01d57" providerId="Windows Live" clId="Web-{285DC55D-7D3B-4273-B02F-52ECF3DA246F}" dt="2021-09-22T23:09:23.711" v="157" actId="1076"/>
          <ac:spMkLst>
            <pc:docMk/>
            <pc:sldMk cId="1243943684" sldId="283"/>
            <ac:spMk id="2" creationId="{3649B77D-418D-467A-8225-FD2B8399EBCC}"/>
          </ac:spMkLst>
        </pc:spChg>
      </pc:sldChg>
      <pc:sldChg chg="addSp modSp new mod setBg">
        <pc:chgData name="Kh Md Shahnayas" userId="4526e08647e01d57" providerId="Windows Live" clId="Web-{285DC55D-7D3B-4273-B02F-52ECF3DA246F}" dt="2021-09-22T23:06:51.129" v="134" actId="20577"/>
        <pc:sldMkLst>
          <pc:docMk/>
          <pc:sldMk cId="775287541" sldId="284"/>
        </pc:sldMkLst>
        <pc:spChg chg="add mod">
          <ac:chgData name="Kh Md Shahnayas" userId="4526e08647e01d57" providerId="Windows Live" clId="Web-{285DC55D-7D3B-4273-B02F-52ECF3DA246F}" dt="2021-09-22T23:06:51.129" v="134" actId="20577"/>
          <ac:spMkLst>
            <pc:docMk/>
            <pc:sldMk cId="775287541" sldId="284"/>
            <ac:spMk id="3" creationId="{B475660B-2001-4DD8-A93E-DF463B3492C7}"/>
          </ac:spMkLst>
        </pc:spChg>
        <pc:spChg chg="add">
          <ac:chgData name="Kh Md Shahnayas" userId="4526e08647e01d57" providerId="Windows Live" clId="Web-{285DC55D-7D3B-4273-B02F-52ECF3DA246F}" dt="2021-09-22T23:05:50.190" v="117"/>
          <ac:spMkLst>
            <pc:docMk/>
            <pc:sldMk cId="775287541" sldId="284"/>
            <ac:spMk id="7" creationId="{C2BE6C1C-C6D6-4F46-A400-2AEDDD36CEBC}"/>
          </ac:spMkLst>
        </pc:spChg>
        <pc:spChg chg="add">
          <ac:chgData name="Kh Md Shahnayas" userId="4526e08647e01d57" providerId="Windows Live" clId="Web-{285DC55D-7D3B-4273-B02F-52ECF3DA246F}" dt="2021-09-22T23:05:50.190" v="117"/>
          <ac:spMkLst>
            <pc:docMk/>
            <pc:sldMk cId="775287541" sldId="284"/>
            <ac:spMk id="9" creationId="{06694754-4001-4052-AE70-BC6938E73E8A}"/>
          </ac:spMkLst>
        </pc:spChg>
        <pc:picChg chg="add mod">
          <ac:chgData name="Kh Md Shahnayas" userId="4526e08647e01d57" providerId="Windows Live" clId="Web-{285DC55D-7D3B-4273-B02F-52ECF3DA246F}" dt="2021-09-22T23:05:50.190" v="117"/>
          <ac:picMkLst>
            <pc:docMk/>
            <pc:sldMk cId="775287541" sldId="284"/>
            <ac:picMk id="2" creationId="{2163AD5B-7067-4A99-A7DF-6DF40963DD7D}"/>
          </ac:picMkLst>
        </pc:picChg>
      </pc:sldChg>
      <pc:sldChg chg="addSp modSp new">
        <pc:chgData name="Kh Md Shahnayas" userId="4526e08647e01d57" providerId="Windows Live" clId="Web-{285DC55D-7D3B-4273-B02F-52ECF3DA246F}" dt="2021-09-22T23:08:43.022" v="156" actId="20577"/>
        <pc:sldMkLst>
          <pc:docMk/>
          <pc:sldMk cId="498770907" sldId="285"/>
        </pc:sldMkLst>
        <pc:spChg chg="add mod">
          <ac:chgData name="Kh Md Shahnayas" userId="4526e08647e01d57" providerId="Windows Live" clId="Web-{285DC55D-7D3B-4273-B02F-52ECF3DA246F}" dt="2021-09-22T23:08:43.022" v="156" actId="20577"/>
          <ac:spMkLst>
            <pc:docMk/>
            <pc:sldMk cId="498770907" sldId="285"/>
            <ac:spMk id="2" creationId="{7B5A88EF-A0B8-486B-95BE-EAAE7F39B6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3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5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0642" y="383875"/>
            <a:ext cx="8824913" cy="6290722"/>
          </a:xfrm>
        </p:spPr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Project Proposal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Project Title: Online Hotel Reservation System.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Course Code &amp; Title: CSE-0318 Software Engineering Lab.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Submitted By: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Kh Md Shahnayas,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ID:UG02-49-18-008.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Batch:49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/>
              <a:t>Semester: Summer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FE519EB-88C4-4FCC-A5CA-EF3056BC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7"/>
            <a:ext cx="1041320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CDFC14-412D-4833-8A74-A42CA4C44477}"/>
              </a:ext>
            </a:extLst>
          </p:cNvPr>
          <p:cNvSpPr txBox="1"/>
          <p:nvPr/>
        </p:nvSpPr>
        <p:spPr>
          <a:xfrm>
            <a:off x="4638136" y="5175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Book Room</a:t>
            </a:r>
          </a:p>
        </p:txBody>
      </p:sp>
    </p:spTree>
    <p:extLst>
      <p:ext uri="{BB962C8B-B14F-4D97-AF65-F5344CB8AC3E}">
        <p14:creationId xmlns:p14="http://schemas.microsoft.com/office/powerpoint/2010/main" val="96811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611B7-D669-446C-B28F-64D36A478237}"/>
              </a:ext>
            </a:extLst>
          </p:cNvPr>
          <p:cNvSpPr txBox="1"/>
          <p:nvPr/>
        </p:nvSpPr>
        <p:spPr>
          <a:xfrm>
            <a:off x="94891" y="468702"/>
            <a:ext cx="985999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Book Room: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user will be able to book room from this page and all necessary information of a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room will be available in this page. All the information associated with rooms like is it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single bed or double bed, does it have Sofa, TV, Balcony, AC, Wi-Fi facility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 will be 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available on this page. Room prices are also available on this page. A user can book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room by just clicking on the Book Now button. After clicking on book now button this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website will require some information of the user like name, phone number, Check In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date, Check Out Date to confirm the reservation. After filling those necessary 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information the user have to click the Book Now button again and after clicking Book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Now button hotel reservation process will be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6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277762-93D1-4F27-AD23-9B5F7EC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7"/>
            <a:ext cx="1041320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54896-7A13-4CE3-82EF-0C0A93B64079}"/>
              </a:ext>
            </a:extLst>
          </p:cNvPr>
          <p:cNvSpPr txBox="1"/>
          <p:nvPr/>
        </p:nvSpPr>
        <p:spPr>
          <a:xfrm>
            <a:off x="4839419" y="2300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Log In Page</a:t>
            </a:r>
          </a:p>
        </p:txBody>
      </p:sp>
    </p:spTree>
    <p:extLst>
      <p:ext uri="{BB962C8B-B14F-4D97-AF65-F5344CB8AC3E}">
        <p14:creationId xmlns:p14="http://schemas.microsoft.com/office/powerpoint/2010/main" val="399004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FCC08-C0A6-45EA-88B1-9345CB911BB9}"/>
              </a:ext>
            </a:extLst>
          </p:cNvPr>
          <p:cNvSpPr txBox="1"/>
          <p:nvPr/>
        </p:nvSpPr>
        <p:spPr>
          <a:xfrm>
            <a:off x="51758" y="727494"/>
            <a:ext cx="10104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 In Page:</a:t>
            </a:r>
          </a:p>
          <a:p>
            <a:r>
              <a:rPr lang="en-US" dirty="0">
                <a:ea typeface="+mn-lt"/>
                <a:cs typeface="+mn-lt"/>
              </a:rPr>
              <a:t>#The function of Log In page: To enter into the admin panel first of all the admin have </a:t>
            </a:r>
          </a:p>
          <a:p>
            <a:r>
              <a:rPr lang="en-US" dirty="0">
                <a:ea typeface="+mn-lt"/>
                <a:cs typeface="+mn-lt"/>
              </a:rPr>
              <a:t>to log in using username or email and password from the Log In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9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87D48E9-EB00-4C6E-A06F-C719757C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96" y="643467"/>
            <a:ext cx="1041320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D7E2F-59F9-4FBA-AEA8-97236586D570}"/>
              </a:ext>
            </a:extLst>
          </p:cNvPr>
          <p:cNvSpPr txBox="1"/>
          <p:nvPr/>
        </p:nvSpPr>
        <p:spPr>
          <a:xfrm>
            <a:off x="4638136" y="-57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Amin Panel</a:t>
            </a:r>
          </a:p>
        </p:txBody>
      </p:sp>
    </p:spTree>
    <p:extLst>
      <p:ext uri="{BB962C8B-B14F-4D97-AF65-F5344CB8AC3E}">
        <p14:creationId xmlns:p14="http://schemas.microsoft.com/office/powerpoint/2010/main" val="167698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CF136-4A5B-4EA2-AEC2-99F79E07EC6E}"/>
              </a:ext>
            </a:extLst>
          </p:cNvPr>
          <p:cNvSpPr txBox="1"/>
          <p:nvPr/>
        </p:nvSpPr>
        <p:spPr>
          <a:xfrm>
            <a:off x="396815" y="1245079"/>
            <a:ext cx="74877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Amin Panel: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#After login the Admin panel interface will be visible in-front of admin.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#The admin will manage things like adding or editing room category or editing booked rooms.</a:t>
            </a:r>
          </a:p>
          <a:p>
            <a:endParaRPr lang="en-US" dirty="0"/>
          </a:p>
          <a:p>
            <a:r>
              <a:rPr lang="en-US" dirty="0"/>
              <a:t>#The admin can  delete any room category.</a:t>
            </a:r>
          </a:p>
          <a:p>
            <a:endParaRPr lang="en-US" dirty="0"/>
          </a:p>
          <a:p>
            <a:r>
              <a:rPr lang="en-US" dirty="0"/>
              <a:t>#The admin will be able to delete any bookings from Admin panel</a:t>
            </a:r>
          </a:p>
        </p:txBody>
      </p:sp>
    </p:spTree>
    <p:extLst>
      <p:ext uri="{BB962C8B-B14F-4D97-AF65-F5344CB8AC3E}">
        <p14:creationId xmlns:p14="http://schemas.microsoft.com/office/powerpoint/2010/main" val="421089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8A5FBB-6FED-4617-8E5A-BA9E28B65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A5680-790F-4B49-9165-488844A43014}"/>
              </a:ext>
            </a:extLst>
          </p:cNvPr>
          <p:cNvSpPr txBox="1"/>
          <p:nvPr/>
        </p:nvSpPr>
        <p:spPr>
          <a:xfrm>
            <a:off x="4091796" y="20990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Add Room Category</a:t>
            </a:r>
          </a:p>
        </p:txBody>
      </p:sp>
    </p:spTree>
    <p:extLst>
      <p:ext uri="{BB962C8B-B14F-4D97-AF65-F5344CB8AC3E}">
        <p14:creationId xmlns:p14="http://schemas.microsoft.com/office/powerpoint/2010/main" val="140600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3BAEA-4C4F-4467-AB3A-1A4B7EB999B6}"/>
              </a:ext>
            </a:extLst>
          </p:cNvPr>
          <p:cNvSpPr txBox="1"/>
          <p:nvPr/>
        </p:nvSpPr>
        <p:spPr>
          <a:xfrm>
            <a:off x="123645" y="1963948"/>
            <a:ext cx="91986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Add Room Category: From this page the manager of this hotel who is also an admin of this website can add new types of room categories where all the necessary information of a room will be described briefly.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Necessary information of a room like Room Type Name, No of Rooms, No of Bed, Bed Type, Facility, Price Per Night etc. will be added from this page.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054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5A1AF4D-FF06-4C3F-A431-BE198067F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7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53C2E-7FBC-42A7-BBB5-AEF04BB174B2}"/>
              </a:ext>
            </a:extLst>
          </p:cNvPr>
          <p:cNvSpPr txBox="1"/>
          <p:nvPr/>
        </p:nvSpPr>
        <p:spPr>
          <a:xfrm>
            <a:off x="4364966" y="948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Edit Room Category</a:t>
            </a:r>
          </a:p>
        </p:txBody>
      </p:sp>
    </p:spTree>
    <p:extLst>
      <p:ext uri="{BB962C8B-B14F-4D97-AF65-F5344CB8AC3E}">
        <p14:creationId xmlns:p14="http://schemas.microsoft.com/office/powerpoint/2010/main" val="318741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9B77D-418D-467A-8225-FD2B8399EBCC}"/>
              </a:ext>
            </a:extLst>
          </p:cNvPr>
          <p:cNvSpPr txBox="1"/>
          <p:nvPr/>
        </p:nvSpPr>
        <p:spPr>
          <a:xfrm>
            <a:off x="152400" y="1719531"/>
            <a:ext cx="899735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Edit Room Category:</a:t>
            </a:r>
          </a:p>
          <a:p>
            <a:r>
              <a:rPr lang="en-US" sz="2400" dirty="0">
                <a:ea typeface="+mn-lt"/>
                <a:cs typeface="+mn-lt"/>
              </a:rPr>
              <a:t>From this page the admin can edit existing room categories and existing necessary </a:t>
            </a:r>
            <a:r>
              <a:rPr lang="en-US" sz="2400" dirty="0" err="1">
                <a:ea typeface="+mn-lt"/>
                <a:cs typeface="+mn-lt"/>
              </a:rPr>
              <a:t>informations</a:t>
            </a:r>
            <a:r>
              <a:rPr lang="en-US" sz="2400" dirty="0">
                <a:ea typeface="+mn-lt"/>
                <a:cs typeface="+mn-lt"/>
              </a:rPr>
              <a:t> of a room.</a:t>
            </a:r>
          </a:p>
          <a:p>
            <a:r>
              <a:rPr lang="en-US" sz="2400" dirty="0">
                <a:ea typeface="+mn-lt"/>
                <a:cs typeface="+mn-lt"/>
              </a:rPr>
              <a:t>The admin also can edit Room Type Name, No of Rooms, No of Bed, Bed Type, Facility, Price Per Night etc.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4394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54829A-3AC6-43B1-A9B0-67FEB2E37F6F}"/>
              </a:ext>
            </a:extLst>
          </p:cNvPr>
          <p:cNvSpPr txBox="1"/>
          <p:nvPr/>
        </p:nvSpPr>
        <p:spPr>
          <a:xfrm>
            <a:off x="66136" y="3272287"/>
            <a:ext cx="101619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Online Hotel Reservation System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</a:rPr>
              <a:t>Online hotel reservation system is basically a website that will allow a user to search and reserve a hotel room or cancel his reservation over the internet at any time.</a:t>
            </a:r>
          </a:p>
          <a:p>
            <a:endParaRPr lang="en-US" sz="2000" dirty="0"/>
          </a:p>
          <a:p>
            <a:r>
              <a:rPr lang="en-US" sz="2000" dirty="0"/>
              <a:t>Travellers can compare prices and facilities at different hotels through this website.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92DB05F-A9CC-4A5E-B28E-7626EC8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388"/>
            <a:ext cx="5949350" cy="28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163AD5B-7067-4A99-A7DF-6DF40963D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7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5660B-2001-4DD8-A93E-DF463B3492C7}"/>
              </a:ext>
            </a:extLst>
          </p:cNvPr>
          <p:cNvSpPr txBox="1"/>
          <p:nvPr/>
        </p:nvSpPr>
        <p:spPr>
          <a:xfrm>
            <a:off x="3991155" y="12364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Edit Booked Room</a:t>
            </a:r>
          </a:p>
        </p:txBody>
      </p:sp>
    </p:spTree>
    <p:extLst>
      <p:ext uri="{BB962C8B-B14F-4D97-AF65-F5344CB8AC3E}">
        <p14:creationId xmlns:p14="http://schemas.microsoft.com/office/powerpoint/2010/main" val="77528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A88EF-A0B8-486B-95BE-EAAE7F39B6A6}"/>
              </a:ext>
            </a:extLst>
          </p:cNvPr>
          <p:cNvSpPr txBox="1"/>
          <p:nvPr/>
        </p:nvSpPr>
        <p:spPr>
          <a:xfrm>
            <a:off x="310551" y="1949570"/>
            <a:ext cx="852289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Edit Booked Room:</a:t>
            </a:r>
          </a:p>
          <a:p>
            <a:r>
              <a:rPr lang="en-US" sz="2400" dirty="0">
                <a:ea typeface="+mn-lt"/>
                <a:cs typeface="+mn-lt"/>
              </a:rPr>
              <a:t>Information of all the booked rooms will be available in this page.</a:t>
            </a:r>
          </a:p>
          <a:p>
            <a:r>
              <a:rPr lang="en-US" sz="2400" dirty="0">
                <a:ea typeface="+mn-lt"/>
                <a:cs typeface="+mn-lt"/>
              </a:rPr>
              <a:t>The admin can view booked rooms information by clicking on this page.</a:t>
            </a:r>
          </a:p>
          <a:p>
            <a:r>
              <a:rPr lang="en-US" sz="2400" dirty="0">
                <a:ea typeface="+mn-lt"/>
                <a:cs typeface="+mn-lt"/>
              </a:rPr>
              <a:t>The admin can edit </a:t>
            </a:r>
            <a:r>
              <a:rPr lang="en-US" sz="2400" dirty="0" err="1">
                <a:ea typeface="+mn-lt"/>
                <a:cs typeface="+mn-lt"/>
              </a:rPr>
              <a:t>informations</a:t>
            </a:r>
            <a:r>
              <a:rPr lang="en-US" sz="2400" dirty="0">
                <a:ea typeface="+mn-lt"/>
                <a:cs typeface="+mn-lt"/>
              </a:rPr>
              <a:t> of a booked room like Check In date, Check Out date, Full Name of a client, Phone Number of a client.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8770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6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AF3E1C-B75A-49BC-BCE0-1C4E687B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7BD7EC-5CA0-406D-85E3-78DAD33444B3}"/>
              </a:ext>
            </a:extLst>
          </p:cNvPr>
          <p:cNvSpPr txBox="1"/>
          <p:nvPr/>
        </p:nvSpPr>
        <p:spPr>
          <a:xfrm>
            <a:off x="4925683" y="5175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52551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64B63-2BF4-45F8-812A-121D24BDE69E}"/>
              </a:ext>
            </a:extLst>
          </p:cNvPr>
          <p:cNvSpPr txBox="1"/>
          <p:nvPr/>
        </p:nvSpPr>
        <p:spPr>
          <a:xfrm>
            <a:off x="310551" y="1805796"/>
            <a:ext cx="783278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Database: I have used </a:t>
            </a:r>
            <a:r>
              <a:rPr lang="en-US" sz="2800" dirty="0" err="1">
                <a:ea typeface="+mn-lt"/>
                <a:cs typeface="+mn-lt"/>
              </a:rPr>
              <a:t>mySQL</a:t>
            </a:r>
            <a:r>
              <a:rPr lang="en-US" sz="2800" dirty="0">
                <a:ea typeface="+mn-lt"/>
                <a:cs typeface="+mn-lt"/>
              </a:rPr>
              <a:t> to develop database. </a:t>
            </a:r>
          </a:p>
          <a:p>
            <a:r>
              <a:rPr lang="en-US" sz="2800" dirty="0">
                <a:ea typeface="+mn-lt"/>
                <a:cs typeface="+mn-lt"/>
              </a:rPr>
              <a:t>The name of our database file is hotel. The file contain three different field like Manager, Rooms and Room category.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3746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9EB6048-6EC5-4D40-8EE6-C56110483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7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5606D-E389-43C6-B13B-92C6C0CADB78}"/>
              </a:ext>
            </a:extLst>
          </p:cNvPr>
          <p:cNvSpPr txBox="1"/>
          <p:nvPr/>
        </p:nvSpPr>
        <p:spPr>
          <a:xfrm>
            <a:off x="4249947" y="123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Sreenshot-1 of code</a:t>
            </a:r>
          </a:p>
        </p:txBody>
      </p:sp>
    </p:spTree>
    <p:extLst>
      <p:ext uri="{BB962C8B-B14F-4D97-AF65-F5344CB8AC3E}">
        <p14:creationId xmlns:p14="http://schemas.microsoft.com/office/powerpoint/2010/main" val="351212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997A912-66AF-4E69-9EBA-801A0E271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7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018A6-9955-4A9F-B432-D71D898F79A5}"/>
              </a:ext>
            </a:extLst>
          </p:cNvPr>
          <p:cNvSpPr txBox="1"/>
          <p:nvPr/>
        </p:nvSpPr>
        <p:spPr>
          <a:xfrm>
            <a:off x="4609381" y="1236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Sreenshot-2 of code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71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8221D54-475B-4F00-AA09-DA432B0ED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7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78669-3962-44A4-8750-D8095C4A4408}"/>
              </a:ext>
            </a:extLst>
          </p:cNvPr>
          <p:cNvSpPr txBox="1"/>
          <p:nvPr/>
        </p:nvSpPr>
        <p:spPr>
          <a:xfrm>
            <a:off x="4551872" y="661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Sreenshot-2 of code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41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6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32">
            <a:extLst>
              <a:ext uri="{FF2B5EF4-FFF2-40B4-BE49-F238E27FC236}">
                <a16:creationId xmlns:a16="http://schemas.microsoft.com/office/drawing/2014/main" id="{C85CBA04-4F2F-4ED5-BD35-6459F601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97" y="643467"/>
            <a:ext cx="60720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0FD21-062E-4CCD-9800-1F35BAC6B464}"/>
              </a:ext>
            </a:extLst>
          </p:cNvPr>
          <p:cNvSpPr txBox="1"/>
          <p:nvPr/>
        </p:nvSpPr>
        <p:spPr>
          <a:xfrm>
            <a:off x="-5751" y="2826589"/>
            <a:ext cx="102338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Introduction</a:t>
            </a:r>
          </a:p>
          <a:p>
            <a:r>
              <a:rPr lang="en-US" dirty="0">
                <a:ea typeface="+mn-lt"/>
                <a:cs typeface="+mn-lt"/>
              </a:rPr>
              <a:t>This works denotes online hotel reservation system.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Online hotel reservation system works by processing secure online reservations made through a hotel’s website. </a:t>
            </a:r>
          </a:p>
          <a:p>
            <a:r>
              <a:rPr lang="en-US">
                <a:ea typeface="+mn-lt"/>
                <a:cs typeface="+mn-lt"/>
              </a:rPr>
              <a:t>Nowadays hotels are using online hotel reservation system to grow their business </a:t>
            </a:r>
            <a:r>
              <a:rPr lang="en-US" dirty="0">
                <a:ea typeface="+mn-lt"/>
                <a:cs typeface="+mn-lt"/>
              </a:rPr>
              <a:t>and increase their bookings overtime.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With the ever expanding use of the internet and online travel booking sites for vacation </a:t>
            </a:r>
            <a:r>
              <a:rPr lang="en-US">
                <a:ea typeface="+mn-lt"/>
                <a:cs typeface="+mn-lt"/>
              </a:rPr>
              <a:t>planning, opportunities may exist for travel companies.</a:t>
            </a:r>
            <a:endParaRPr lang="en-US"/>
          </a:p>
          <a:p>
            <a:endParaRPr lang="en-US" dirty="0"/>
          </a:p>
        </p:txBody>
      </p:sp>
      <p:pic>
        <p:nvPicPr>
          <p:cNvPr id="4" name="Picture 4" descr="A picture containing text, floor&#10;&#10;Description automatically generated">
            <a:extLst>
              <a:ext uri="{FF2B5EF4-FFF2-40B4-BE49-F238E27FC236}">
                <a16:creationId xmlns:a16="http://schemas.microsoft.com/office/drawing/2014/main" id="{9E0B4842-C6AF-48C1-8D82-AA30F52E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364"/>
            <a:ext cx="5546784" cy="25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5CA4C-1502-4B24-9BCB-5556C13C7389}"/>
              </a:ext>
            </a:extLst>
          </p:cNvPr>
          <p:cNvSpPr txBox="1"/>
          <p:nvPr/>
        </p:nvSpPr>
        <p:spPr>
          <a:xfrm>
            <a:off x="94890" y="2970362"/>
            <a:ext cx="990312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Advantages of online hotel reservation system:</a:t>
            </a:r>
          </a:p>
          <a:p>
            <a:endParaRPr lang="en-US" dirty="0"/>
          </a:p>
          <a:p>
            <a:r>
              <a:rPr lang="en-US" dirty="0"/>
              <a:t>#A user can reserve rooms with their own room preferences at any time.</a:t>
            </a:r>
          </a:p>
          <a:p>
            <a:endParaRPr lang="en-US" dirty="0"/>
          </a:p>
          <a:p>
            <a:r>
              <a:rPr lang="en-US" dirty="0"/>
              <a:t>#Dynamic price search for rooms.</a:t>
            </a:r>
          </a:p>
          <a:p>
            <a:endParaRPr lang="en-US" dirty="0"/>
          </a:p>
          <a:p>
            <a:r>
              <a:rPr lang="en-US" dirty="0"/>
              <a:t>#User's review on the website based on the quality of rooms will help other user's to take their decision.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ea typeface="+mn-lt"/>
                <a:cs typeface="+mn-lt"/>
              </a:rPr>
              <a:t>It is helpful for making last minute travel arrangements because hotels may drop the price of a room if some rooms are still available.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#The user will enjoy many discount offers on bookings.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549C3AA-D6AA-4788-A352-656833A7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900"/>
            <a:ext cx="7775276" cy="27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403F2-8111-4D0C-8E08-61ED185D55AA}"/>
              </a:ext>
            </a:extLst>
          </p:cNvPr>
          <p:cNvSpPr txBox="1"/>
          <p:nvPr/>
        </p:nvSpPr>
        <p:spPr>
          <a:xfrm>
            <a:off x="-5750" y="3099760"/>
            <a:ext cx="1180093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Goals of this project-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#To develop  and  design  an website on online hotel reservation system which will help its's user to search &amp; book hotel rooms on one click.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#The website must be user friendly, easy to access and attractive.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ea typeface="+mn-lt"/>
                <a:cs typeface="+mn-lt"/>
              </a:rPr>
              <a:t>All the information associated with rooms like is it single bed or double bed room, does it have Sofa, TV, Balcony, AC, Wi-Fi facility etc. must be available on this website.</a:t>
            </a:r>
          </a:p>
          <a:p>
            <a:endParaRPr lang="en-US" dirty="0"/>
          </a:p>
          <a:p>
            <a:r>
              <a:rPr lang="en-US" dirty="0"/>
              <a:t>#This website should be capable to </a:t>
            </a:r>
            <a:r>
              <a:rPr lang="en-US" dirty="0">
                <a:ea typeface="+mn-lt"/>
                <a:cs typeface="+mn-lt"/>
              </a:rPr>
              <a:t>protect the privacy and financial information of its user.</a:t>
            </a:r>
            <a:endParaRPr lang="en-US" dirty="0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63827A5-9E62-4308-A808-883B7A59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" y="84826"/>
            <a:ext cx="6524443" cy="28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51BC7-B4EB-4A40-8148-0316937C206E}"/>
              </a:ext>
            </a:extLst>
          </p:cNvPr>
          <p:cNvSpPr txBox="1"/>
          <p:nvPr/>
        </p:nvSpPr>
        <p:spPr>
          <a:xfrm>
            <a:off x="-5752" y="2769079"/>
            <a:ext cx="1030569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Features of online hotel reservation system: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*Under the Home page there will be features like Room &amp; Facilities, Online Reservation, Admin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*There will be a user's Review option under the Room &amp; Facilities.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*An user can view features like Room &amp; Facilities, Online Reservation, Review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*The admin section is for administrators of this website who will update important things like Room Category, Bookings, Add Manager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*First of all the admin have to Log In using his Username or Email and password to update features and important informations .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D8EE95-AC72-4ACD-A093-099C96A0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58468"/>
            <a:ext cx="7617124" cy="27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F293A-ADC9-4504-BC12-910BA9F3479C}"/>
              </a:ext>
            </a:extLst>
          </p:cNvPr>
          <p:cNvSpPr txBox="1"/>
          <p:nvPr/>
        </p:nvSpPr>
        <p:spPr>
          <a:xfrm>
            <a:off x="123646" y="2553419"/>
            <a:ext cx="1113957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*Brief overview of the design &amp; components: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Microsoft Visual Studio &amp; Notepad++ will be used for developing this project.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 Back end I will use PHP, MySQL 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#PHP will be used to create dynamically generated web pages.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  I will use MySQL to create database.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 will use HTML, CSS, Bootstrap in the front end: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 I will use HTML to create and save web document.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#CSS will be used to Create attractive Layout.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#I will use Bootstrap to create responsive design mobile friendly site.</a:t>
            </a:r>
            <a:endParaRPr lang="en-US" dirty="0"/>
          </a:p>
        </p:txBody>
      </p:sp>
      <p:pic>
        <p:nvPicPr>
          <p:cNvPr id="6" name="Picture 6" descr="A picture containing writing implement, stationary, marker&#10;&#10;Description automatically generated">
            <a:extLst>
              <a:ext uri="{FF2B5EF4-FFF2-40B4-BE49-F238E27FC236}">
                <a16:creationId xmlns:a16="http://schemas.microsoft.com/office/drawing/2014/main" id="{B1BCDB0D-53FA-4FD6-A4D1-91E9C55F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29"/>
            <a:ext cx="6193766" cy="25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B8B790C-216E-43F8-94D5-82D30BB1A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r="4587" b="1"/>
          <a:stretch/>
        </p:blipFill>
        <p:spPr>
          <a:xfrm>
            <a:off x="1143948" y="643467"/>
            <a:ext cx="9904103" cy="5571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DC668-01DE-4D1F-BA41-C19AAC0394E3}"/>
              </a:ext>
            </a:extLst>
          </p:cNvPr>
          <p:cNvSpPr txBox="1"/>
          <p:nvPr/>
        </p:nvSpPr>
        <p:spPr>
          <a:xfrm>
            <a:off x="4809766" y="-664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10370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9D9E0-A012-4131-9530-93761B253657}"/>
              </a:ext>
            </a:extLst>
          </p:cNvPr>
          <p:cNvSpPr txBox="1"/>
          <p:nvPr/>
        </p:nvSpPr>
        <p:spPr>
          <a:xfrm>
            <a:off x="80513" y="1403231"/>
            <a:ext cx="1013316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Homepage: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#In our homepage there are a lot of stuff like about us, contact us, developed by etc.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#About us section describe the purpose of our website.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#This about us section tell us what is the purpose of an online hotel reservation system.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#Contact us contains the contact info of the hotel like physical address and email address of the hotel. 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#Developed by section contains the information of website developer. Here I have mentioned the name and GitHub link of the website developer.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</vt:lpstr>
      <vt:lpstr>Project Proposal  Project Title: Online Hotel Reservation System.  Course Code &amp; Title: CSE-0318 Software Engineering Lab.  Submitted By:  Kh Md Shahnayas, ID:UG02-49-18-008. Batch:49 Semester: Summer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1245</cp:revision>
  <dcterms:created xsi:type="dcterms:W3CDTF">2013-07-15T20:26:40Z</dcterms:created>
  <dcterms:modified xsi:type="dcterms:W3CDTF">2021-09-23T10:44:10Z</dcterms:modified>
</cp:coreProperties>
</file>