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6DDF5-AE27-4EAC-B101-FB21AB48736D}" v="550" dt="2021-07-13T10:42:22.665"/>
    <p1510:client id="{269D0526-8C62-47F7-B6EC-1C5EF122CA91}" v="4" dt="2020-05-10T05:46:19.822"/>
    <p1510:client id="{2C26D4B0-24D6-4D99-A67E-940035792A57}" v="13" dt="2020-05-11T03:56:58.272"/>
    <p1510:client id="{4C543F8E-59D9-4F0F-9E5A-75BBDD482234}" v="840" dt="2020-05-03T07:02:15.791"/>
    <p1510:client id="{5B28A85E-D625-4757-8C29-83D0482AE44F}" v="513" dt="2020-05-02T16:05:22.521"/>
    <p1510:client id="{883DB2D4-B797-401C-874C-1A34C2BE749C}" v="461" dt="2020-04-27T21:16:39.933"/>
    <p1510:client id="{8F2EEA00-4696-433D-AA22-12368FC1A4D3}" v="6" dt="2020-05-08T04:42:29.232"/>
    <p1510:client id="{8F4C221D-9B69-47A6-87CA-25EE7104ED22}" v="554" dt="2021-07-13T00:14:04.316"/>
    <p1510:client id="{9AA4CE28-1E3A-4955-9E59-0115E747027A}" v="5" dt="2020-05-10T05:13:15.580"/>
    <p1510:client id="{A83E7CAB-6F75-49AC-A8F9-E7B58E3EB2CD}" v="14" dt="2020-05-10T18:53:56.756"/>
    <p1510:client id="{AE0AE174-2939-4FCE-91B4-20957264686F}" v="4" dt="2021-04-24T01:02:09.488"/>
    <p1510:client id="{AEB30C6D-6284-4F84-83E4-1E820E7F2EFA}" v="147" dt="2020-04-26T18:20:59.017"/>
    <p1510:client id="{C0F73E2B-233B-4523-8679-8FD5782B53EF}" v="1238" dt="2020-05-03T07:52:47.900"/>
    <p1510:client id="{CB51E2F2-69DF-4ED2-8886-B409E86F6E49}" v="93" dt="2020-05-08T04:38:08.906"/>
    <p1510:client id="{CC901232-2BD9-4DAE-826C-1D3B556341EA}" v="32" dt="2020-04-27T07:42:11.282"/>
    <p1510:client id="{D409EA70-A965-4EE9-9B09-4820860958B8}" v="10" dt="2021-07-13T06:45:37.472"/>
    <p1510:client id="{E59A455D-AF0D-4B5C-B043-6AFAA505D796}" v="1312" dt="2020-04-28T23:53:23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 Md Shahnayas" userId="4526e08647e01d57" providerId="Windows Live" clId="Web-{0AD6DDF5-AE27-4EAC-B101-FB21AB48736D}"/>
    <pc:docChg chg="addSld modSld sldOrd">
      <pc:chgData name="Kh Md Shahnayas" userId="4526e08647e01d57" providerId="Windows Live" clId="Web-{0AD6DDF5-AE27-4EAC-B101-FB21AB48736D}" dt="2021-07-13T10:42:22.665" v="283" actId="20577"/>
      <pc:docMkLst>
        <pc:docMk/>
      </pc:docMkLst>
      <pc:sldChg chg="ord">
        <pc:chgData name="Kh Md Shahnayas" userId="4526e08647e01d57" providerId="Windows Live" clId="Web-{0AD6DDF5-AE27-4EAC-B101-FB21AB48736D}" dt="2021-07-13T10:32:08.622" v="1"/>
        <pc:sldMkLst>
          <pc:docMk/>
          <pc:sldMk cId="2915628528" sldId="263"/>
        </pc:sldMkLst>
      </pc:sldChg>
      <pc:sldChg chg="modSp">
        <pc:chgData name="Kh Md Shahnayas" userId="4526e08647e01d57" providerId="Windows Live" clId="Web-{0AD6DDF5-AE27-4EAC-B101-FB21AB48736D}" dt="2021-07-13T10:42:22.665" v="283" actId="20577"/>
        <pc:sldMkLst>
          <pc:docMk/>
          <pc:sldMk cId="1384210674" sldId="266"/>
        </pc:sldMkLst>
        <pc:spChg chg="mod">
          <ac:chgData name="Kh Md Shahnayas" userId="4526e08647e01d57" providerId="Windows Live" clId="Web-{0AD6DDF5-AE27-4EAC-B101-FB21AB48736D}" dt="2021-07-13T10:42:22.665" v="283" actId="20577"/>
          <ac:spMkLst>
            <pc:docMk/>
            <pc:sldMk cId="1384210674" sldId="266"/>
            <ac:spMk id="2" creationId="{2DA4B92E-DB0E-4000-8E89-1383F0CF2B24}"/>
          </ac:spMkLst>
        </pc:spChg>
      </pc:sldChg>
      <pc:sldChg chg="addSp modSp new">
        <pc:chgData name="Kh Md Shahnayas" userId="4526e08647e01d57" providerId="Windows Live" clId="Web-{0AD6DDF5-AE27-4EAC-B101-FB21AB48736D}" dt="2021-07-13T10:34:24.109" v="19" actId="20577"/>
        <pc:sldMkLst>
          <pc:docMk/>
          <pc:sldMk cId="390878980" sldId="267"/>
        </pc:sldMkLst>
        <pc:spChg chg="add mod">
          <ac:chgData name="Kh Md Shahnayas" userId="4526e08647e01d57" providerId="Windows Live" clId="Web-{0AD6DDF5-AE27-4EAC-B101-FB21AB48736D}" dt="2021-07-13T10:34:24.109" v="19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addSp modSp new">
        <pc:chgData name="Kh Md Shahnayas" userId="4526e08647e01d57" providerId="Windows Live" clId="Web-{0AD6DDF5-AE27-4EAC-B101-FB21AB48736D}" dt="2021-07-13T10:39:06.583" v="93" actId="20577"/>
        <pc:sldMkLst>
          <pc:docMk/>
          <pc:sldMk cId="956035469" sldId="268"/>
        </pc:sldMkLst>
        <pc:spChg chg="add mod">
          <ac:chgData name="Kh Md Shahnayas" userId="4526e08647e01d57" providerId="Windows Live" clId="Web-{0AD6DDF5-AE27-4EAC-B101-FB21AB48736D}" dt="2021-07-13T10:39:06.583" v="93" actId="20577"/>
          <ac:spMkLst>
            <pc:docMk/>
            <pc:sldMk cId="956035469" sldId="268"/>
            <ac:spMk id="2" creationId="{2F4F293A-ADC9-4504-BC12-910BA9F3479C}"/>
          </ac:spMkLst>
        </pc:spChg>
      </pc:sldChg>
    </pc:docChg>
  </pc:docChgLst>
  <pc:docChgLst>
    <pc:chgData name="Kh Md Shahnayas" userId="4526e08647e01d57" providerId="Windows Live" clId="Web-{D409EA70-A965-4EE9-9B09-4820860958B8}"/>
    <pc:docChg chg="modSld">
      <pc:chgData name="Kh Md Shahnayas" userId="4526e08647e01d57" providerId="Windows Live" clId="Web-{D409EA70-A965-4EE9-9B09-4820860958B8}" dt="2021-07-13T06:45:37.472" v="4" actId="20577"/>
      <pc:docMkLst>
        <pc:docMk/>
      </pc:docMkLst>
      <pc:sldChg chg="modSp">
        <pc:chgData name="Kh Md Shahnayas" userId="4526e08647e01d57" providerId="Windows Live" clId="Web-{D409EA70-A965-4EE9-9B09-4820860958B8}" dt="2021-07-13T06:45:37.472" v="4" actId="20577"/>
        <pc:sldMkLst>
          <pc:docMk/>
          <pc:sldMk cId="1384210674" sldId="266"/>
        </pc:sldMkLst>
        <pc:spChg chg="mod">
          <ac:chgData name="Kh Md Shahnayas" userId="4526e08647e01d57" providerId="Windows Live" clId="Web-{D409EA70-A965-4EE9-9B09-4820860958B8}" dt="2021-07-13T06:45:37.472" v="4" actId="20577"/>
          <ac:spMkLst>
            <pc:docMk/>
            <pc:sldMk cId="1384210674" sldId="266"/>
            <ac:spMk id="2" creationId="{2DA4B92E-DB0E-4000-8E89-1383F0CF2B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3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*1.PHP" TargetMode="External"/><Relationship Id="rId7" Type="http://schemas.openxmlformats.org/officeDocument/2006/relationships/hyperlink" Target="file:///\\*2.CSS" TargetMode="External"/><Relationship Id="rId2" Type="http://schemas.openxmlformats.org/officeDocument/2006/relationships/hyperlink" Target="file:///\\*Bac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\\*1.HTML" TargetMode="External"/><Relationship Id="rId5" Type="http://schemas.openxmlformats.org/officeDocument/2006/relationships/hyperlink" Target="file:///\\*Front" TargetMode="External"/><Relationship Id="rId4" Type="http://schemas.openxmlformats.org/officeDocument/2006/relationships/hyperlink" Target="file:///\\*2.MySQ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0642" y="383875"/>
            <a:ext cx="8824913" cy="6290722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course code &amp; title: CSE-0318 Software Engineering Lab.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project title: Online Hotel Reservation System.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Submitted By: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Kh Md </a:t>
            </a:r>
            <a:r>
              <a:rPr lang="en-US" sz="2800" dirty="0" err="1">
                <a:ea typeface="+mj-lt"/>
                <a:cs typeface="+mj-lt"/>
              </a:rPr>
              <a:t>Shahnayas</a:t>
            </a:r>
            <a:r>
              <a:rPr lang="en-US" sz="2800" dirty="0">
                <a:ea typeface="+mj-lt"/>
                <a:cs typeface="+mj-lt"/>
              </a:rPr>
              <a:t>,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ID:UG02-49-18-008.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Batch:49</a:t>
            </a:r>
            <a:br>
              <a:rPr lang="en-US" sz="2800" dirty="0">
                <a:ea typeface="+mj-lt"/>
                <a:cs typeface="+mj-lt"/>
              </a:rPr>
            </a:b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CA81-35B8-48D9-9F5C-5ABCD0C445C5}"/>
              </a:ext>
            </a:extLst>
          </p:cNvPr>
          <p:cNvSpPr txBox="1"/>
          <p:nvPr/>
        </p:nvSpPr>
        <p:spPr>
          <a:xfrm>
            <a:off x="8778815" y="1805796"/>
            <a:ext cx="331829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Submitted to: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Khan Md. Hasib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Lecturer, </a:t>
            </a:r>
          </a:p>
          <a:p>
            <a:r>
              <a:rPr lang="en-US" sz="2000" dirty="0">
                <a:ea typeface="+mn-lt"/>
                <a:cs typeface="+mn-lt"/>
              </a:rPr>
              <a:t>Dept. of Computer Science and Engineering,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State University of Bangladesh.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4829A-3AC6-43B1-A9B0-67FEB2E37F6F}"/>
              </a:ext>
            </a:extLst>
          </p:cNvPr>
          <p:cNvSpPr txBox="1"/>
          <p:nvPr/>
        </p:nvSpPr>
        <p:spPr>
          <a:xfrm>
            <a:off x="511834" y="569344"/>
            <a:ext cx="83072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#Defination</a:t>
            </a:r>
          </a:p>
          <a:p>
            <a:r>
              <a:rPr lang="en-US" dirty="0">
                <a:ea typeface="+mn-lt"/>
                <a:cs typeface="+mn-lt"/>
              </a:rPr>
              <a:t>Online Hotel Reservation System: Online hotel reservation is a popular method for booking hotel rooms, travellers can book rooms on a computer by using online security to protect their privacy and financial information.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#Objective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study aims  to develop  and  design  an  online hotel reservation system so that travellers can book rooms by using a website.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51BC7-B4EB-4A40-8148-0316937C206E}"/>
              </a:ext>
            </a:extLst>
          </p:cNvPr>
          <p:cNvSpPr txBox="1"/>
          <p:nvPr/>
        </p:nvSpPr>
        <p:spPr>
          <a:xfrm>
            <a:off x="195532" y="339306"/>
            <a:ext cx="1030569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#Introduction</a:t>
            </a:r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 The data is then passed onto a back-end system which can be accessed by hotels to manage bookings. Other features may come with it – for example, the automation of reservation confirmation emails.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F293A-ADC9-4504-BC12-910BA9F3479C}"/>
              </a:ext>
            </a:extLst>
          </p:cNvPr>
          <p:cNvSpPr txBox="1"/>
          <p:nvPr/>
        </p:nvSpPr>
        <p:spPr>
          <a:xfrm>
            <a:off x="166778" y="267419"/>
            <a:ext cx="111395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*Brief overview of the design &amp; components: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Back</a:t>
            </a:r>
            <a:r>
              <a:rPr lang="en-US" dirty="0">
                <a:ea typeface="+mn-lt"/>
                <a:cs typeface="+mn-lt"/>
              </a:rPr>
              <a:t> end: PHP, MySQL: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1.PHP</a:t>
            </a:r>
            <a:r>
              <a:rPr lang="en-US" dirty="0">
                <a:ea typeface="+mn-lt"/>
                <a:cs typeface="+mn-lt"/>
              </a:rPr>
              <a:t>: Hypertext Preprocessor (PHP) is used to create dynamically generated web pages.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2.MySQL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MySql</a:t>
            </a:r>
            <a:r>
              <a:rPr lang="en-US" dirty="0">
                <a:ea typeface="+mn-lt"/>
                <a:cs typeface="+mn-lt"/>
              </a:rPr>
              <a:t> is a database, widely used for accessing querying, updating, and managing data in </a:t>
            </a:r>
            <a:r>
              <a:rPr lang="en-US" dirty="0" err="1">
                <a:ea typeface="+mn-lt"/>
                <a:cs typeface="+mn-lt"/>
              </a:rPr>
              <a:t>databases.Here</a:t>
            </a:r>
            <a:r>
              <a:rPr lang="en-US" dirty="0">
                <a:ea typeface="+mn-lt"/>
                <a:cs typeface="+mn-lt"/>
              </a:rPr>
              <a:t> I have used MySQL to create database.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5"/>
              </a:rPr>
              <a:t>Front</a:t>
            </a:r>
            <a:r>
              <a:rPr lang="en-US" dirty="0">
                <a:ea typeface="+mn-lt"/>
                <a:cs typeface="+mn-lt"/>
              </a:rPr>
              <a:t> end: HTML, CSS, Bootstrap.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1.HTML</a:t>
            </a:r>
            <a:r>
              <a:rPr lang="en-US" dirty="0">
                <a:ea typeface="+mn-lt"/>
                <a:cs typeface="+mn-lt"/>
              </a:rPr>
              <a:t>: HTML is used to create and save web document.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7"/>
              </a:rPr>
              <a:t>2.CSS</a:t>
            </a:r>
            <a:r>
              <a:rPr lang="en-US" dirty="0">
                <a:ea typeface="+mn-lt"/>
                <a:cs typeface="+mn-lt"/>
              </a:rPr>
              <a:t> : (Cascading Style Sheets) CSS is used to Create attractive Layout.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3.Bootstrap: Bootstrap is used to create responsive design mobile friendly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0FD21-062E-4CCD-9800-1F35BAC6B464}"/>
              </a:ext>
            </a:extLst>
          </p:cNvPr>
          <p:cNvSpPr txBox="1"/>
          <p:nvPr/>
        </p:nvSpPr>
        <p:spPr>
          <a:xfrm>
            <a:off x="123645" y="339306"/>
            <a:ext cx="102338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#Abstract</a:t>
            </a:r>
          </a:p>
          <a:p>
            <a:r>
              <a:rPr lang="en-US" dirty="0">
                <a:ea typeface="+mn-lt"/>
                <a:cs typeface="+mn-lt"/>
              </a:rPr>
              <a:t>This works denotes online hotel reservation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 Travellers will be able to book their desired room very easily through online reservation system and </a:t>
            </a:r>
            <a:r>
              <a:rPr lang="en-US" dirty="0" err="1">
                <a:ea typeface="+mn-lt"/>
                <a:cs typeface="+mn-lt"/>
              </a:rPr>
              <a:t>travellers</a:t>
            </a:r>
            <a:r>
              <a:rPr lang="en-US" dirty="0">
                <a:ea typeface="+mn-lt"/>
                <a:cs typeface="+mn-lt"/>
              </a:rPr>
              <a:t> can compare prices and facilities at different hotels.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92E-DB0E-4000-8E89-1383F0CF2B24}"/>
              </a:ext>
            </a:extLst>
          </p:cNvPr>
          <p:cNvSpPr txBox="1"/>
          <p:nvPr/>
        </p:nvSpPr>
        <p:spPr>
          <a:xfrm>
            <a:off x="152400" y="152400"/>
            <a:ext cx="101475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#Future plan</a:t>
            </a:r>
          </a:p>
          <a:p>
            <a:r>
              <a:rPr lang="en-US" dirty="0"/>
              <a:t>I will try to upgrade some features of this website in future.</a:t>
            </a:r>
          </a:p>
          <a:p>
            <a:endParaRPr lang="en-US"/>
          </a:p>
          <a:p>
            <a:r>
              <a:rPr lang="en-US" dirty="0"/>
              <a:t>I will try to some foreign hotels in my website so that </a:t>
            </a:r>
            <a:r>
              <a:rPr lang="en-US" dirty="0" err="1"/>
              <a:t>forigen</a:t>
            </a:r>
            <a:r>
              <a:rPr lang="en-US" dirty="0"/>
              <a:t> visitors also can book hotel room using my website.</a:t>
            </a:r>
          </a:p>
          <a:p>
            <a:endParaRPr lang="en-US"/>
          </a:p>
          <a:p>
            <a:endParaRPr lang="en-US"/>
          </a:p>
          <a:p>
            <a:r>
              <a:rPr lang="en-US" dirty="0"/>
              <a:t>-website runs smoothly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0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course code &amp; title: CSE-0318 Software Engineering Lab.  project title: Online Hotel Reservation System.  Submitted By:  Kh Md Shahnayas,  ID:UG02-49-18-008.  Batch:49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281</cp:revision>
  <dcterms:created xsi:type="dcterms:W3CDTF">2013-07-15T20:26:40Z</dcterms:created>
  <dcterms:modified xsi:type="dcterms:W3CDTF">2021-07-13T10:42:23Z</dcterms:modified>
</cp:coreProperties>
</file>