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57" r:id="rId3"/>
    <p:sldId id="259" r:id="rId4"/>
    <p:sldId id="258" r:id="rId5"/>
    <p:sldId id="260" r:id="rId6"/>
    <p:sldId id="262" r:id="rId7"/>
    <p:sldId id="304" r:id="rId8"/>
    <p:sldId id="278" r:id="rId9"/>
    <p:sldId id="271" r:id="rId10"/>
    <p:sldId id="265" r:id="rId11"/>
    <p:sldId id="270" r:id="rId12"/>
    <p:sldId id="266" r:id="rId13"/>
    <p:sldId id="283" r:id="rId14"/>
    <p:sldId id="276" r:id="rId15"/>
    <p:sldId id="286" r:id="rId16"/>
    <p:sldId id="280" r:id="rId17"/>
    <p:sldId id="284" r:id="rId18"/>
  </p:sldIdLst>
  <p:sldSz cx="9144000" cy="5143500" type="screen16x9"/>
  <p:notesSz cx="6858000" cy="9144000"/>
  <p:embeddedFontLst>
    <p:embeddedFont>
      <p:font typeface="Barlow Semi Condensed" panose="00000506000000000000" pitchFamily="2" charset="0"/>
      <p:regular r:id="rId20"/>
      <p:bold r:id="rId21"/>
      <p:italic r:id="rId22"/>
      <p:boldItalic r:id="rId23"/>
    </p:embeddedFont>
    <p:embeddedFont>
      <p:font typeface="Barlow Semi Condensed Medium" panose="00000606000000000000" pitchFamily="2" charset="0"/>
      <p:regular r:id="rId24"/>
      <p:bold r:id="rId25"/>
      <p:italic r:id="rId26"/>
      <p:boldItalic r:id="rId27"/>
    </p:embeddedFont>
    <p:embeddedFont>
      <p:font typeface="Fjalla One" panose="02000506040000020004" pitchFamily="2" charset="0"/>
      <p:regular r:id="rId28"/>
    </p:embeddedFont>
    <p:embeddedFont>
      <p:font typeface="Oswald" panose="00000500000000000000" pitchFamily="2" charset="0"/>
      <p:regular r:id="rId29"/>
      <p:bold r:id="rId30"/>
    </p:embeddedFont>
    <p:embeddedFont>
      <p:font typeface="Roboto" panose="02000000000000000000" pitchFamily="2" charset="0"/>
      <p:regular r:id="rId31"/>
    </p:embeddedFont>
    <p:embeddedFont>
      <p:font typeface="Roboto Condensed Light" panose="02000000000000000000" pitchFamily="2"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4043"/>
    <a:srgbClr val="77C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57FE66-5A9B-4852-8531-35ECCE0B411C}">
  <a:tblStyle styleId="{3A57FE66-5A9B-4852-8531-35ECCE0B41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87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1"/>
        <p:cNvGrpSpPr/>
        <p:nvPr/>
      </p:nvGrpSpPr>
      <p:grpSpPr>
        <a:xfrm>
          <a:off x="0" y="0"/>
          <a:ext cx="0" cy="0"/>
          <a:chOff x="0" y="0"/>
          <a:chExt cx="0" cy="0"/>
        </a:xfrm>
      </p:grpSpPr>
      <p:sp>
        <p:nvSpPr>
          <p:cNvPr id="3182" name="Google Shape;3182;g8714a43093_5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3" name="Google Shape;3183;g8714a43093_5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6"/>
        <p:cNvGrpSpPr/>
        <p:nvPr/>
      </p:nvGrpSpPr>
      <p:grpSpPr>
        <a:xfrm>
          <a:off x="0" y="0"/>
          <a:ext cx="0" cy="0"/>
          <a:chOff x="0" y="0"/>
          <a:chExt cx="0" cy="0"/>
        </a:xfrm>
      </p:grpSpPr>
      <p:sp>
        <p:nvSpPr>
          <p:cNvPr id="4947" name="Google Shape;4947;g804e9800b4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8" name="Google Shape;4948;g804e9800b4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8"/>
        <p:cNvGrpSpPr/>
        <p:nvPr/>
      </p:nvGrpSpPr>
      <p:grpSpPr>
        <a:xfrm>
          <a:off x="0" y="0"/>
          <a:ext cx="0" cy="0"/>
          <a:chOff x="0" y="0"/>
          <a:chExt cx="0" cy="0"/>
        </a:xfrm>
      </p:grpSpPr>
      <p:sp>
        <p:nvSpPr>
          <p:cNvPr id="3459" name="Google Shape;3459;g8728718f4e_1_1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0" name="Google Shape;3460;g8728718f4e_1_1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a:extLst>
            <a:ext uri="{FF2B5EF4-FFF2-40B4-BE49-F238E27FC236}">
              <a16:creationId xmlns:a16="http://schemas.microsoft.com/office/drawing/2014/main" id="{88A1FC19-3BED-4F1D-66A7-E2B8DF1AD556}"/>
            </a:ext>
          </a:extLst>
        </p:cNvPr>
        <p:cNvGrpSpPr/>
        <p:nvPr/>
      </p:nvGrpSpPr>
      <p:grpSpPr>
        <a:xfrm>
          <a:off x="0" y="0"/>
          <a:ext cx="0" cy="0"/>
          <a:chOff x="0" y="0"/>
          <a:chExt cx="0" cy="0"/>
        </a:xfrm>
      </p:grpSpPr>
      <p:sp>
        <p:nvSpPr>
          <p:cNvPr id="2152" name="Google Shape;2152;g8714a43093_3_952:notes">
            <a:extLst>
              <a:ext uri="{FF2B5EF4-FFF2-40B4-BE49-F238E27FC236}">
                <a16:creationId xmlns:a16="http://schemas.microsoft.com/office/drawing/2014/main" id="{10BB8125-EC3C-22FE-91E8-EBA6AF04F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a:extLst>
              <a:ext uri="{FF2B5EF4-FFF2-40B4-BE49-F238E27FC236}">
                <a16:creationId xmlns:a16="http://schemas.microsoft.com/office/drawing/2014/main" id="{77797434-B464-F79A-48FF-3F9F71B8E6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9324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dirty="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dirty="0">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4" r:id="rId13"/>
    <p:sldLayoutId id="2147483665" r:id="rId14"/>
    <p:sldLayoutId id="2147483669" r:id="rId15"/>
    <p:sldLayoutId id="2147483670" r:id="rId16"/>
    <p:sldLayoutId id="2147483673" r:id="rId17"/>
    <p:sldLayoutId id="2147483674" r:id="rId18"/>
    <p:sldLayoutId id="2147483675" r:id="rId19"/>
    <p:sldLayoutId id="2147483676" r:id="rId20"/>
    <p:sldLayoutId id="2147483677" r:id="rId21"/>
    <p:sldLayoutId id="2147483678"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az-Latn-AZ" sz="5000" dirty="0"/>
              <a:t>l</a:t>
            </a:r>
            <a:r>
              <a:rPr lang="en-US" sz="5000" dirty="0">
                <a:solidFill>
                  <a:schemeClr val="dk2"/>
                </a:solidFill>
              </a:rPr>
              <a:t>nitial </a:t>
            </a:r>
            <a:r>
              <a:rPr lang="az-Latn-AZ" sz="5000" dirty="0">
                <a:solidFill>
                  <a:schemeClr val="dk2"/>
                </a:solidFill>
              </a:rPr>
              <a:t>C</a:t>
            </a:r>
            <a:r>
              <a:rPr lang="en-US" sz="5000" dirty="0">
                <a:solidFill>
                  <a:schemeClr val="dk2"/>
                </a:solidFill>
              </a:rPr>
              <a:t>oncepts</a:t>
            </a:r>
            <a:endParaRPr sz="50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878173" y="1072060"/>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30" name="Google Shape;2330;p44"/>
          <p:cNvSpPr txBox="1">
            <a:spLocks noGrp="1"/>
          </p:cNvSpPr>
          <p:nvPr>
            <p:ph type="subTitle" idx="1"/>
          </p:nvPr>
        </p:nvSpPr>
        <p:spPr>
          <a:xfrm>
            <a:off x="1330532" y="1549908"/>
            <a:ext cx="3291900" cy="137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Back-end development means working on server-side software, which focuses on everything you can’t see on a website. Back-end developers ensure the website performs correctly, focusing on databases, back-end logic, application programming interface (APIs), architecture, and servers</a:t>
            </a:r>
            <a:r>
              <a:rPr lang="en-US" sz="1600" dirty="0">
                <a:solidFill>
                  <a:srgbClr val="3C4043"/>
                </a:solidFill>
                <a:latin typeface="Roboto" panose="02000000000000000000" pitchFamily="2" charset="0"/>
                <a:ea typeface="Roboto" panose="02000000000000000000" pitchFamily="2" charset="0"/>
                <a:cs typeface="Roboto" panose="02000000000000000000" pitchFamily="2" charset="0"/>
              </a:rPr>
              <a:t>.</a:t>
            </a:r>
            <a:endParaRPr sz="1600" dirty="0">
              <a:solidFill>
                <a:srgbClr val="3C4043"/>
              </a:solidFill>
              <a:latin typeface="Roboto" panose="02000000000000000000" pitchFamily="2" charset="0"/>
              <a:ea typeface="Roboto" panose="02000000000000000000" pitchFamily="2" charset="0"/>
              <a:cs typeface="Roboto" panose="02000000000000000000" pitchFamily="2" charset="0"/>
              <a:sym typeface="Barlow Semi Condensed"/>
            </a:endParaRPr>
          </a:p>
        </p:txBody>
      </p:sp>
      <p:pic>
        <p:nvPicPr>
          <p:cNvPr id="2331" name="Google Shape;2331;p44"/>
          <p:cNvPicPr preferRelativeResize="0"/>
          <p:nvPr/>
        </p:nvPicPr>
        <p:blipFill rotWithShape="1">
          <a:blip r:embed="rId3">
            <a:alphaModFix/>
          </a:blip>
          <a:srcRect l="34985" r="2674"/>
          <a:stretch/>
        </p:blipFill>
        <p:spPr>
          <a:xfrm>
            <a:off x="5245617" y="1435304"/>
            <a:ext cx="3144600" cy="3153000"/>
          </a:xfrm>
          <a:prstGeom prst="ellipse">
            <a:avLst/>
          </a:prstGeom>
          <a:noFill/>
          <a:ln>
            <a:noFill/>
          </a:ln>
        </p:spPr>
      </p:pic>
      <p:sp>
        <p:nvSpPr>
          <p:cNvPr id="6" name="Google Shape;2155;p38">
            <a:extLst>
              <a:ext uri="{FF2B5EF4-FFF2-40B4-BE49-F238E27FC236}">
                <a16:creationId xmlns:a16="http://schemas.microsoft.com/office/drawing/2014/main" id="{44F341C7-5BBC-91E5-D616-4DD2831B2457}"/>
              </a:ext>
            </a:extLst>
          </p:cNvPr>
          <p:cNvSpPr txBox="1">
            <a:spLocks/>
          </p:cNvSpPr>
          <p:nvPr/>
        </p:nvSpPr>
        <p:spPr>
          <a:xfrm>
            <a:off x="3992454" y="-7049"/>
            <a:ext cx="1653966" cy="80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9pPr>
          </a:lstStyle>
          <a:p>
            <a:pPr algn="l"/>
            <a:r>
              <a:rPr lang="en-US" sz="2800" dirty="0">
                <a:solidFill>
                  <a:srgbClr val="3C4043"/>
                </a:solidFill>
                <a:latin typeface="Roboto" panose="020F0502020204030204" pitchFamily="2" charset="0"/>
              </a:rPr>
              <a:t>Back-end </a:t>
            </a:r>
            <a:endParaRPr lang="en-US" sz="2800" dirty="0"/>
          </a:p>
        </p:txBody>
      </p:sp>
      <p:sp>
        <p:nvSpPr>
          <p:cNvPr id="8" name="TextBox 7">
            <a:extLst>
              <a:ext uri="{FF2B5EF4-FFF2-40B4-BE49-F238E27FC236}">
                <a16:creationId xmlns:a16="http://schemas.microsoft.com/office/drawing/2014/main" id="{6BAFC559-4F25-54A3-CBC7-BB00F688B886}"/>
              </a:ext>
            </a:extLst>
          </p:cNvPr>
          <p:cNvSpPr txBox="1"/>
          <p:nvPr/>
        </p:nvSpPr>
        <p:spPr>
          <a:xfrm>
            <a:off x="4025642" y="548840"/>
            <a:ext cx="2756158" cy="523220"/>
          </a:xfrm>
          <a:prstGeom prst="rect">
            <a:avLst/>
          </a:prstGeom>
          <a:noFill/>
        </p:spPr>
        <p:txBody>
          <a:bodyPr wrap="square">
            <a:spAutoFit/>
          </a:bodyPr>
          <a:lstStyle/>
          <a:p>
            <a:pPr lvl="0" algn="l" rtl="0">
              <a:spcBef>
                <a:spcPts val="0"/>
              </a:spcBef>
              <a:spcAft>
                <a:spcPts val="0"/>
              </a:spcAft>
            </a:pPr>
            <a:r>
              <a:rPr lang="en-US" sz="1400" dirty="0">
                <a:solidFill>
                  <a:schemeClr val="bg1">
                    <a:lumMod val="50000"/>
                  </a:schemeClr>
                </a:solidFill>
                <a:latin typeface="Roboto" panose="020F0502020204030204" pitchFamily="2" charset="0"/>
              </a:rPr>
              <a:t>W</a:t>
            </a:r>
            <a:r>
              <a:rPr lang="en-US" sz="1400" b="0" i="0" dirty="0">
                <a:solidFill>
                  <a:schemeClr val="bg1">
                    <a:lumMod val="50000"/>
                  </a:schemeClr>
                </a:solidFill>
                <a:effectLst/>
                <a:latin typeface="Roboto" panose="020F0502020204030204" pitchFamily="2" charset="0"/>
              </a:rPr>
              <a:t>hat is back-end development?</a:t>
            </a:r>
            <a:endParaRPr lang="az-Latn-AZ" sz="1400" b="0" i="0" dirty="0">
              <a:solidFill>
                <a:schemeClr val="bg1">
                  <a:lumMod val="50000"/>
                </a:schemeClr>
              </a:solidFill>
              <a:effectLst/>
              <a:latin typeface="Roboto" panose="020F0502020204030204" pitchFamily="2" charset="0"/>
            </a:endParaRPr>
          </a:p>
          <a:p>
            <a:pPr lvl="0" algn="l" rtl="0">
              <a:spcBef>
                <a:spcPts val="0"/>
              </a:spcBef>
              <a:spcAft>
                <a:spcPts val="0"/>
              </a:spcAft>
            </a:pPr>
            <a:r>
              <a:rPr lang="en-US" sz="1400" dirty="0">
                <a:solidFill>
                  <a:schemeClr val="bg1">
                    <a:lumMod val="50000"/>
                  </a:schemeClr>
                </a:solidFill>
                <a:latin typeface="Roboto" panose="020F0502020204030204" pitchFamily="2" charset="0"/>
              </a:rPr>
              <a:t>W</a:t>
            </a:r>
            <a:r>
              <a:rPr lang="en-US" sz="1400" b="0" i="0" dirty="0">
                <a:solidFill>
                  <a:schemeClr val="bg1">
                    <a:lumMod val="50000"/>
                  </a:schemeClr>
                </a:solidFill>
                <a:effectLst/>
                <a:latin typeface="Roboto" panose="020F0502020204030204" pitchFamily="2" charset="0"/>
              </a:rPr>
              <a:t>ho is back-end developer?</a:t>
            </a:r>
            <a:endParaRPr lang="az-Latn-AZ" sz="1400" b="0" i="0" dirty="0">
              <a:solidFill>
                <a:schemeClr val="bg1">
                  <a:lumMod val="50000"/>
                </a:schemeClr>
              </a:solidFill>
              <a:effectLst/>
              <a:latin typeface="Roboto" panose="020F0502020204030204"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pic>
        <p:nvPicPr>
          <p:cNvPr id="2052" name="Picture 4" descr="Ən yaxşı Backend Proqramlaşdırma Dilləri">
            <a:extLst>
              <a:ext uri="{FF2B5EF4-FFF2-40B4-BE49-F238E27FC236}">
                <a16:creationId xmlns:a16="http://schemas.microsoft.com/office/drawing/2014/main" id="{8CA4175B-6F16-7FC6-3F0A-EEA465B2F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332" y="1332519"/>
            <a:ext cx="4747335" cy="35605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A8A8CD-E191-6B7A-C2D5-C0B852B4C3CD}"/>
              </a:ext>
            </a:extLst>
          </p:cNvPr>
          <p:cNvSpPr txBox="1"/>
          <p:nvPr/>
        </p:nvSpPr>
        <p:spPr>
          <a:xfrm>
            <a:off x="5021580" y="625570"/>
            <a:ext cx="4572000" cy="523220"/>
          </a:xfrm>
          <a:prstGeom prst="rect">
            <a:avLst/>
          </a:prstGeom>
          <a:noFill/>
        </p:spPr>
        <p:txBody>
          <a:bodyPr wrap="square">
            <a:spAutoFit/>
          </a:bodyPr>
          <a:lstStyle/>
          <a:p>
            <a:pPr lvl="0" algn="l" rtl="0">
              <a:spcBef>
                <a:spcPts val="0"/>
              </a:spcBef>
              <a:spcAft>
                <a:spcPts val="0"/>
              </a:spcAft>
            </a:pPr>
            <a:r>
              <a:rPr lang="en-US" sz="1400" dirty="0">
                <a:solidFill>
                  <a:schemeClr val="bg1">
                    <a:lumMod val="50000"/>
                  </a:schemeClr>
                </a:solidFill>
                <a:latin typeface="Roboto" panose="020F0502020204030204" pitchFamily="2" charset="0"/>
              </a:rPr>
              <a:t>B</a:t>
            </a:r>
            <a:r>
              <a:rPr lang="en-US" sz="1400" b="0" i="0" dirty="0">
                <a:solidFill>
                  <a:schemeClr val="bg1">
                    <a:lumMod val="50000"/>
                  </a:schemeClr>
                </a:solidFill>
                <a:effectLst/>
                <a:latin typeface="Roboto" panose="020F0502020204030204" pitchFamily="2" charset="0"/>
              </a:rPr>
              <a:t>asics of back-end development?</a:t>
            </a:r>
            <a:endParaRPr lang="az-Latn-AZ" sz="1400" b="0" i="0" dirty="0">
              <a:solidFill>
                <a:schemeClr val="bg1">
                  <a:lumMod val="50000"/>
                </a:schemeClr>
              </a:solidFill>
              <a:effectLst/>
              <a:latin typeface="Roboto" panose="020F0502020204030204" pitchFamily="2" charset="0"/>
            </a:endParaRPr>
          </a:p>
          <a:p>
            <a:pPr lvl="0" algn="l" rtl="0">
              <a:spcBef>
                <a:spcPts val="0"/>
              </a:spcBef>
              <a:spcAft>
                <a:spcPts val="0"/>
              </a:spcAft>
            </a:pPr>
            <a:r>
              <a:rPr lang="en-US" sz="1400" dirty="0">
                <a:solidFill>
                  <a:schemeClr val="bg1">
                    <a:lumMod val="50000"/>
                  </a:schemeClr>
                </a:solidFill>
                <a:latin typeface="Roboto" panose="020F0502020204030204" pitchFamily="2" charset="0"/>
              </a:rPr>
              <a:t>B</a:t>
            </a:r>
            <a:r>
              <a:rPr lang="en-US" sz="1400" b="0" i="0" dirty="0">
                <a:solidFill>
                  <a:schemeClr val="bg1">
                    <a:lumMod val="50000"/>
                  </a:schemeClr>
                </a:solidFill>
                <a:effectLst/>
                <a:latin typeface="Roboto" panose="020F0502020204030204" pitchFamily="2" charset="0"/>
              </a:rPr>
              <a:t>ack-end development technologies?</a:t>
            </a:r>
          </a:p>
        </p:txBody>
      </p:sp>
      <p:sp>
        <p:nvSpPr>
          <p:cNvPr id="6" name="Google Shape;2155;p38">
            <a:extLst>
              <a:ext uri="{FF2B5EF4-FFF2-40B4-BE49-F238E27FC236}">
                <a16:creationId xmlns:a16="http://schemas.microsoft.com/office/drawing/2014/main" id="{5B0DFDED-012A-A734-B3A0-BA9478E5CD8F}"/>
              </a:ext>
            </a:extLst>
          </p:cNvPr>
          <p:cNvSpPr txBox="1">
            <a:spLocks/>
          </p:cNvSpPr>
          <p:nvPr/>
        </p:nvSpPr>
        <p:spPr>
          <a:xfrm>
            <a:off x="5021580" y="82580"/>
            <a:ext cx="1653966" cy="80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9pPr>
          </a:lstStyle>
          <a:p>
            <a:pPr algn="l"/>
            <a:r>
              <a:rPr lang="en-US" sz="2800" dirty="0">
                <a:solidFill>
                  <a:srgbClr val="3C4043"/>
                </a:solidFill>
                <a:latin typeface="Roboto" panose="020F0502020204030204" pitchFamily="2" charset="0"/>
              </a:rPr>
              <a:t>Back-end </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754956" y="1199535"/>
            <a:ext cx="3904500" cy="12240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0</a:t>
            </a:r>
            <a:r>
              <a:rPr lang="az-Latn-AZ" sz="9600" dirty="0"/>
              <a:t>4</a:t>
            </a:r>
            <a:endParaRPr sz="9600" dirty="0"/>
          </a:p>
        </p:txBody>
      </p:sp>
      <p:sp>
        <p:nvSpPr>
          <p:cNvPr id="2" name="Google Shape;2155;p38">
            <a:extLst>
              <a:ext uri="{FF2B5EF4-FFF2-40B4-BE49-F238E27FC236}">
                <a16:creationId xmlns:a16="http://schemas.microsoft.com/office/drawing/2014/main" id="{290C0046-BFD4-1184-CBC9-091956F9B409}"/>
              </a:ext>
            </a:extLst>
          </p:cNvPr>
          <p:cNvSpPr txBox="1">
            <a:spLocks/>
          </p:cNvSpPr>
          <p:nvPr/>
        </p:nvSpPr>
        <p:spPr>
          <a:xfrm>
            <a:off x="2967306" y="2092506"/>
            <a:ext cx="3479800" cy="80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9pPr>
          </a:lstStyle>
          <a:p>
            <a:r>
              <a:rPr lang="en-US" sz="3600" dirty="0">
                <a:solidFill>
                  <a:srgbClr val="3C4043"/>
                </a:solidFill>
                <a:latin typeface="Roboto" panose="020F0502020204030204" pitchFamily="2" charset="0"/>
              </a:rPr>
              <a:t>API</a:t>
            </a:r>
            <a:r>
              <a:rPr lang="en-US" dirty="0">
                <a:solidFill>
                  <a:srgbClr val="3C4043"/>
                </a:solidFill>
                <a:latin typeface="Roboto" panose="020F0502020204030204" pitchFamily="2" charset="0"/>
              </a:rPr>
              <a:t> </a:t>
            </a:r>
            <a:endParaRPr lang="en-US" dirty="0"/>
          </a:p>
        </p:txBody>
      </p:sp>
      <p:sp>
        <p:nvSpPr>
          <p:cNvPr id="4" name="TextBox 3">
            <a:extLst>
              <a:ext uri="{FF2B5EF4-FFF2-40B4-BE49-F238E27FC236}">
                <a16:creationId xmlns:a16="http://schemas.microsoft.com/office/drawing/2014/main" id="{930216A3-F2F8-011A-CC61-5C5F41FEC3DA}"/>
              </a:ext>
            </a:extLst>
          </p:cNvPr>
          <p:cNvSpPr txBox="1"/>
          <p:nvPr/>
        </p:nvSpPr>
        <p:spPr>
          <a:xfrm>
            <a:off x="4278086" y="2897106"/>
            <a:ext cx="1433285" cy="276999"/>
          </a:xfrm>
          <a:prstGeom prst="rect">
            <a:avLst/>
          </a:prstGeom>
          <a:noFill/>
        </p:spPr>
        <p:txBody>
          <a:bodyPr wrap="square">
            <a:spAutoFit/>
          </a:bodyPr>
          <a:lstStyle/>
          <a:p>
            <a:r>
              <a:rPr lang="en-US" sz="1200" dirty="0">
                <a:solidFill>
                  <a:schemeClr val="bg1">
                    <a:lumMod val="50000"/>
                  </a:schemeClr>
                </a:solidFill>
                <a:latin typeface="Roboto" panose="020F0502020204030204" pitchFamily="2" charset="0"/>
              </a:rPr>
              <a:t>W</a:t>
            </a:r>
            <a:r>
              <a:rPr lang="en-US" sz="1200" b="0" i="0" dirty="0">
                <a:solidFill>
                  <a:schemeClr val="bg1">
                    <a:lumMod val="50000"/>
                  </a:schemeClr>
                </a:solidFill>
                <a:effectLst/>
                <a:latin typeface="Roboto" panose="020F0502020204030204" pitchFamily="2" charset="0"/>
              </a:rPr>
              <a:t>hat is API?</a:t>
            </a:r>
            <a:endParaRPr lang="az-Latn-AZ" sz="1200" b="0" i="0" dirty="0">
              <a:solidFill>
                <a:schemeClr val="bg1">
                  <a:lumMod val="50000"/>
                </a:schemeClr>
              </a:solidFill>
              <a:effectLst/>
              <a:latin typeface="Roboto" panose="020F0502020204030204"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3513" name="Google Shape;3513;p62"/>
          <p:cNvPicPr preferRelativeResize="0"/>
          <p:nvPr/>
        </p:nvPicPr>
        <p:blipFill rotWithShape="1">
          <a:blip r:embed="rId3">
            <a:alphaModFix/>
          </a:blip>
          <a:srcRect l="1484" r="1494"/>
          <a:stretch/>
        </p:blipFill>
        <p:spPr>
          <a:xfrm>
            <a:off x="4696641" y="1580762"/>
            <a:ext cx="2741302" cy="1589316"/>
          </a:xfrm>
          <a:prstGeom prst="rect">
            <a:avLst/>
          </a:prstGeom>
          <a:noFill/>
          <a:ln>
            <a:noFill/>
          </a:ln>
        </p:spPr>
      </p:pic>
      <p:sp>
        <p:nvSpPr>
          <p:cNvPr id="3514" name="Google Shape;3514;p62"/>
          <p:cNvSpPr txBox="1">
            <a:spLocks noGrp="1"/>
          </p:cNvSpPr>
          <p:nvPr>
            <p:ph type="body" idx="1"/>
          </p:nvPr>
        </p:nvSpPr>
        <p:spPr>
          <a:xfrm>
            <a:off x="701838" y="1260373"/>
            <a:ext cx="3004137" cy="292301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APIs are mechanisms that enable two software components to communicate with each other using a set of definitions and protocols. For example, the weather bureau’s software system contains daily weather data. The weather app on your phone “talks” to this system via APIs and shows you daily weather updates on your phone.</a:t>
            </a:r>
            <a:endParaRPr dirty="0">
              <a:solidFill>
                <a:srgbClr val="3C4043"/>
              </a:solidFill>
              <a:latin typeface="Roboto" panose="02000000000000000000" pitchFamily="2" charset="0"/>
              <a:ea typeface="Roboto" panose="02000000000000000000" pitchFamily="2" charset="0"/>
              <a:cs typeface="Roboto" panose="02000000000000000000" pitchFamily="2" charset="0"/>
              <a:sym typeface="Barlow Semi Condensed"/>
            </a:endParaRPr>
          </a:p>
        </p:txBody>
      </p:sp>
      <p:sp>
        <p:nvSpPr>
          <p:cNvPr id="3515" name="Google Shape;3515;p62"/>
          <p:cNvSpPr txBox="1">
            <a:spLocks noGrp="1"/>
          </p:cNvSpPr>
          <p:nvPr>
            <p:ph type="title"/>
          </p:nvPr>
        </p:nvSpPr>
        <p:spPr>
          <a:xfrm>
            <a:off x="338385" y="492921"/>
            <a:ext cx="6735180" cy="585300"/>
          </a:xfrm>
          <a:prstGeom prst="rect">
            <a:avLst/>
          </a:prstGeom>
        </p:spPr>
        <p:txBody>
          <a:bodyPr spcFirstLastPara="1" wrap="square" lIns="91425" tIns="91425" rIns="91425" bIns="91425" anchor="ctr" anchorCtr="0">
            <a:noAutofit/>
          </a:bodyPr>
          <a:lstStyle/>
          <a:p>
            <a:r>
              <a:rPr lang="en" dirty="0"/>
              <a:t>API-</a:t>
            </a:r>
            <a:r>
              <a:rPr lang="en-US"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(Application Programming Interface)</a:t>
            </a:r>
            <a:br>
              <a:rPr lang="en-US" b="0" i="0" dirty="0">
                <a:solidFill>
                  <a:srgbClr val="3C4043"/>
                </a:solidFill>
                <a:effectLst/>
                <a:latin typeface="Roboto" panose="02000000000000000000" pitchFamily="2" charset="0"/>
                <a:ea typeface="Roboto" panose="02000000000000000000" pitchFamily="2" charset="0"/>
                <a:cs typeface="Roboto" panose="02000000000000000000" pitchFamily="2" charset="0"/>
              </a:rPr>
            </a:br>
            <a:endParaRPr dirty="0">
              <a:solidFill>
                <a:srgbClr val="3C4043"/>
              </a:solidFill>
              <a:latin typeface="Roboto" panose="02000000000000000000" pitchFamily="2" charset="0"/>
              <a:ea typeface="Roboto" panose="02000000000000000000" pitchFamily="2" charset="0"/>
              <a:cs typeface="Roboto" panose="02000000000000000000" pitchFamily="2" charset="0"/>
            </a:endParaRPr>
          </a:p>
        </p:txBody>
      </p:sp>
      <p:grpSp>
        <p:nvGrpSpPr>
          <p:cNvPr id="3516" name="Google Shape;3516;p62"/>
          <p:cNvGrpSpPr/>
          <p:nvPr/>
        </p:nvGrpSpPr>
        <p:grpSpPr>
          <a:xfrm>
            <a:off x="3831152" y="807450"/>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a:extLst>
              <a:ext uri="{FF2B5EF4-FFF2-40B4-BE49-F238E27FC236}">
                <a16:creationId xmlns:a16="http://schemas.microsoft.com/office/drawing/2014/main" id="{A0F1DE6D-76E9-CF36-2DF5-D047E9F79DEB}"/>
              </a:ext>
            </a:extLst>
          </p:cNvPr>
          <p:cNvSpPr txBox="1"/>
          <p:nvPr/>
        </p:nvSpPr>
        <p:spPr>
          <a:xfrm>
            <a:off x="437606" y="815805"/>
            <a:ext cx="1433285" cy="276999"/>
          </a:xfrm>
          <a:prstGeom prst="rect">
            <a:avLst/>
          </a:prstGeom>
          <a:noFill/>
        </p:spPr>
        <p:txBody>
          <a:bodyPr wrap="square">
            <a:spAutoFit/>
          </a:bodyPr>
          <a:lstStyle/>
          <a:p>
            <a:r>
              <a:rPr lang="en-US" sz="1200" dirty="0">
                <a:solidFill>
                  <a:schemeClr val="bg1">
                    <a:lumMod val="50000"/>
                  </a:schemeClr>
                </a:solidFill>
                <a:latin typeface="Roboto" panose="020F0502020204030204" pitchFamily="2" charset="0"/>
              </a:rPr>
              <a:t>W</a:t>
            </a:r>
            <a:r>
              <a:rPr lang="en-US" sz="1200" b="0" i="0" dirty="0">
                <a:solidFill>
                  <a:schemeClr val="bg1">
                    <a:lumMod val="50000"/>
                  </a:schemeClr>
                </a:solidFill>
                <a:effectLst/>
                <a:latin typeface="Roboto" panose="020F0502020204030204" pitchFamily="2" charset="0"/>
              </a:rPr>
              <a:t>hat is API?</a:t>
            </a:r>
            <a:endParaRPr lang="az-Latn-AZ" sz="1200" b="0" i="0" dirty="0">
              <a:solidFill>
                <a:schemeClr val="bg1">
                  <a:lumMod val="50000"/>
                </a:schemeClr>
              </a:solidFill>
              <a:effectLst/>
              <a:latin typeface="Roboto" panose="020F0502020204030204"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84"/>
        <p:cNvGrpSpPr/>
        <p:nvPr/>
      </p:nvGrpSpPr>
      <p:grpSpPr>
        <a:xfrm>
          <a:off x="0" y="0"/>
          <a:ext cx="0" cy="0"/>
          <a:chOff x="0" y="0"/>
          <a:chExt cx="0" cy="0"/>
        </a:xfrm>
      </p:grpSpPr>
      <p:sp>
        <p:nvSpPr>
          <p:cNvPr id="3186" name="Google Shape;3186;p55"/>
          <p:cNvSpPr txBox="1">
            <a:spLocks noGrp="1"/>
          </p:cNvSpPr>
          <p:nvPr>
            <p:ph type="title"/>
          </p:nvPr>
        </p:nvSpPr>
        <p:spPr>
          <a:xfrm>
            <a:off x="2544500" y="1540848"/>
            <a:ext cx="3904500" cy="78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az-Latn-AZ" dirty="0"/>
              <a:t>5</a:t>
            </a:r>
            <a:endParaRPr dirty="0"/>
          </a:p>
        </p:txBody>
      </p:sp>
      <p:sp>
        <p:nvSpPr>
          <p:cNvPr id="2" name="Google Shape;2155;p38">
            <a:extLst>
              <a:ext uri="{FF2B5EF4-FFF2-40B4-BE49-F238E27FC236}">
                <a16:creationId xmlns:a16="http://schemas.microsoft.com/office/drawing/2014/main" id="{EA8B0906-C05D-60E1-A166-5ECD577FDFCC}"/>
              </a:ext>
            </a:extLst>
          </p:cNvPr>
          <p:cNvSpPr txBox="1">
            <a:spLocks/>
          </p:cNvSpPr>
          <p:nvPr/>
        </p:nvSpPr>
        <p:spPr>
          <a:xfrm>
            <a:off x="2971800" y="2234063"/>
            <a:ext cx="3200400" cy="80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9600"/>
              <a:buFont typeface="Fjalla One"/>
              <a:buNone/>
              <a:defRPr sz="96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9600"/>
              <a:buFont typeface="Fjalla One"/>
              <a:buNone/>
              <a:defRPr sz="96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9600"/>
              <a:buFont typeface="Fjalla One"/>
              <a:buNone/>
              <a:defRPr sz="96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9600"/>
              <a:buFont typeface="Fjalla One"/>
              <a:buNone/>
              <a:defRPr sz="96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9600"/>
              <a:buFont typeface="Fjalla One"/>
              <a:buNone/>
              <a:defRPr sz="96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9600"/>
              <a:buFont typeface="Fjalla One"/>
              <a:buNone/>
              <a:defRPr sz="96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9600"/>
              <a:buFont typeface="Fjalla One"/>
              <a:buNone/>
              <a:defRPr sz="96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9600"/>
              <a:buFont typeface="Fjalla One"/>
              <a:buNone/>
              <a:defRPr sz="96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9600"/>
              <a:buFont typeface="Fjalla One"/>
              <a:buNone/>
              <a:defRPr sz="9600" b="0" i="0" u="none" strike="noStrike" cap="none">
                <a:solidFill>
                  <a:schemeClr val="dk2"/>
                </a:solidFill>
                <a:latin typeface="Fjalla One"/>
                <a:ea typeface="Fjalla One"/>
                <a:cs typeface="Fjalla One"/>
                <a:sym typeface="Fjalla One"/>
              </a:defRPr>
            </a:lvl9pPr>
          </a:lstStyle>
          <a:p>
            <a:r>
              <a:rPr lang="en-US" sz="3600" dirty="0">
                <a:solidFill>
                  <a:srgbClr val="3C4043"/>
                </a:solidFill>
                <a:latin typeface="Roboto" panose="020F0502020204030204" pitchFamily="2" charset="0"/>
              </a:rPr>
              <a:t>Database</a:t>
            </a:r>
            <a:endParaRPr lang="en-US" sz="3600" dirty="0"/>
          </a:p>
        </p:txBody>
      </p:sp>
      <p:sp>
        <p:nvSpPr>
          <p:cNvPr id="5" name="Subtitle 3">
            <a:extLst>
              <a:ext uri="{FF2B5EF4-FFF2-40B4-BE49-F238E27FC236}">
                <a16:creationId xmlns:a16="http://schemas.microsoft.com/office/drawing/2014/main" id="{EA18AA37-B6B3-EF3C-4310-41170AEFA503}"/>
              </a:ext>
            </a:extLst>
          </p:cNvPr>
          <p:cNvSpPr>
            <a:spLocks noGrp="1"/>
          </p:cNvSpPr>
          <p:nvPr>
            <p:ph type="subTitle" idx="1"/>
          </p:nvPr>
        </p:nvSpPr>
        <p:spPr>
          <a:xfrm>
            <a:off x="3554403" y="2903438"/>
            <a:ext cx="2679300" cy="703362"/>
          </a:xfrm>
        </p:spPr>
        <p:txBody>
          <a:bodyPr/>
          <a:lstStyle/>
          <a:p>
            <a:pPr algn="l"/>
            <a:r>
              <a:rPr lang="en-US" sz="1200" dirty="0">
                <a:solidFill>
                  <a:schemeClr val="bg1">
                    <a:lumMod val="50000"/>
                  </a:schemeClr>
                </a:solidFill>
                <a:latin typeface="Roboto" panose="020F0502020204030204" pitchFamily="2" charset="0"/>
              </a:rPr>
              <a:t>W</a:t>
            </a:r>
            <a:r>
              <a:rPr lang="en-US" sz="1200" b="0" i="0" dirty="0">
                <a:solidFill>
                  <a:schemeClr val="bg1">
                    <a:lumMod val="50000"/>
                  </a:schemeClr>
                </a:solidFill>
                <a:effectLst/>
                <a:latin typeface="Roboto" panose="020F0502020204030204" pitchFamily="2" charset="0"/>
              </a:rPr>
              <a:t>hat is database &amp; how it works?</a:t>
            </a:r>
          </a:p>
          <a:p>
            <a:pPr algn="l"/>
            <a:r>
              <a:rPr lang="en-US" sz="1200" dirty="0">
                <a:solidFill>
                  <a:schemeClr val="bg1">
                    <a:lumMod val="50000"/>
                  </a:schemeClr>
                </a:solidFill>
                <a:latin typeface="Roboto" panose="020F0502020204030204" pitchFamily="2" charset="0"/>
              </a:rPr>
              <a:t>W</a:t>
            </a:r>
            <a:r>
              <a:rPr lang="en-US" sz="1200" b="0" i="0" dirty="0">
                <a:solidFill>
                  <a:schemeClr val="bg1">
                    <a:lumMod val="50000"/>
                  </a:schemeClr>
                </a:solidFill>
                <a:effectLst/>
                <a:latin typeface="Roboto" panose="020F0502020204030204" pitchFamily="2" charset="0"/>
              </a:rPr>
              <a:t>hat is SQL?</a:t>
            </a:r>
          </a:p>
          <a:p>
            <a:endParaRPr lang="en-US" sz="1200" dirty="0">
              <a:solidFill>
                <a:schemeClr val="bg1">
                  <a:lumMod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49"/>
        <p:cNvGrpSpPr/>
        <p:nvPr/>
      </p:nvGrpSpPr>
      <p:grpSpPr>
        <a:xfrm>
          <a:off x="0" y="0"/>
          <a:ext cx="0" cy="0"/>
          <a:chOff x="0" y="0"/>
          <a:chExt cx="0" cy="0"/>
        </a:xfrm>
      </p:grpSpPr>
      <p:sp>
        <p:nvSpPr>
          <p:cNvPr id="4952" name="Google Shape;4952;p65"/>
          <p:cNvSpPr txBox="1">
            <a:spLocks noGrp="1"/>
          </p:cNvSpPr>
          <p:nvPr>
            <p:ph type="title"/>
          </p:nvPr>
        </p:nvSpPr>
        <p:spPr>
          <a:xfrm>
            <a:off x="1862064" y="231481"/>
            <a:ext cx="1501837"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Database</a:t>
            </a:r>
            <a:endParaRPr dirty="0"/>
          </a:p>
        </p:txBody>
      </p:sp>
      <p:sp>
        <p:nvSpPr>
          <p:cNvPr id="7" name="TextBox 6">
            <a:extLst>
              <a:ext uri="{FF2B5EF4-FFF2-40B4-BE49-F238E27FC236}">
                <a16:creationId xmlns:a16="http://schemas.microsoft.com/office/drawing/2014/main" id="{32E33FBC-5D28-DBDB-C4DA-8689F5C3D486}"/>
              </a:ext>
            </a:extLst>
          </p:cNvPr>
          <p:cNvSpPr txBox="1"/>
          <p:nvPr/>
        </p:nvSpPr>
        <p:spPr>
          <a:xfrm>
            <a:off x="781758" y="1374879"/>
            <a:ext cx="5409985" cy="3139321"/>
          </a:xfrm>
          <a:prstGeom prst="rect">
            <a:avLst/>
          </a:prstGeom>
          <a:noFill/>
        </p:spPr>
        <p:txBody>
          <a:bodyPr wrap="square">
            <a:spAutoFit/>
          </a:bodyPr>
          <a:lstStyle/>
          <a:p>
            <a:pPr algn="ctr"/>
            <a:r>
              <a:rPr lang="en-US" sz="18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Databases are used to store and manipulate data.Usually stored electronically on a computer, it allows for easy access, management, manipulation, and updating of data. </a:t>
            </a:r>
            <a:r>
              <a:rPr lang="en-US" sz="1800" i="0" dirty="0">
                <a:solidFill>
                  <a:srgbClr val="3C4043"/>
                </a:solidFill>
                <a:effectLst/>
                <a:latin typeface="Roboto" panose="02000000000000000000" pitchFamily="2" charset="0"/>
                <a:ea typeface="Roboto" panose="02000000000000000000" pitchFamily="2" charset="0"/>
                <a:cs typeface="Roboto" panose="02000000000000000000" pitchFamily="2" charset="0"/>
              </a:rPr>
              <a:t>Databases simplify data management. </a:t>
            </a:r>
            <a:r>
              <a:rPr lang="en-US" sz="18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In other words, a database is a place where data is stored. It can be compared to a library, where the data would act as books.</a:t>
            </a:r>
          </a:p>
          <a:p>
            <a:pPr algn="ctr"/>
            <a:r>
              <a:rPr lang="en-US" sz="18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A database is usually controlled by a database management system (DBMS)</a:t>
            </a:r>
            <a:r>
              <a:rPr lang="en-US" sz="1800" dirty="0">
                <a:solidFill>
                  <a:srgbClr val="3C4043"/>
                </a:solidFill>
                <a:latin typeface="Roboto" panose="02000000000000000000" pitchFamily="2" charset="0"/>
                <a:ea typeface="Roboto" panose="02000000000000000000" pitchFamily="2" charset="0"/>
                <a:cs typeface="Roboto" panose="02000000000000000000" pitchFamily="2" charset="0"/>
              </a:rPr>
              <a:t>. </a:t>
            </a:r>
            <a:r>
              <a:rPr lang="en-US" sz="18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Most databases use structured query language (SQL) for writing and querying data.</a:t>
            </a:r>
            <a:endParaRPr lang="en-US" sz="1800" dirty="0">
              <a:solidFill>
                <a:srgbClr val="3C4043"/>
              </a:solidFill>
              <a:latin typeface="Roboto" panose="02000000000000000000" pitchFamily="2" charset="0"/>
              <a:ea typeface="Roboto" panose="02000000000000000000" pitchFamily="2" charset="0"/>
              <a:cs typeface="Roboto" panose="02000000000000000000" pitchFamily="2" charset="0"/>
            </a:endParaRPr>
          </a:p>
        </p:txBody>
      </p:sp>
      <p:grpSp>
        <p:nvGrpSpPr>
          <p:cNvPr id="8" name="Google Shape;3626;p64">
            <a:extLst>
              <a:ext uri="{FF2B5EF4-FFF2-40B4-BE49-F238E27FC236}">
                <a16:creationId xmlns:a16="http://schemas.microsoft.com/office/drawing/2014/main" id="{D5DB54C3-2093-37A1-4B74-53ACC2623756}"/>
              </a:ext>
            </a:extLst>
          </p:cNvPr>
          <p:cNvGrpSpPr/>
          <p:nvPr/>
        </p:nvGrpSpPr>
        <p:grpSpPr>
          <a:xfrm>
            <a:off x="6546855" y="1645149"/>
            <a:ext cx="1571770" cy="1577364"/>
            <a:chOff x="1543000" y="363475"/>
            <a:chExt cx="4748550" cy="4765450"/>
          </a:xfrm>
        </p:grpSpPr>
        <p:sp>
          <p:nvSpPr>
            <p:cNvPr id="9" name="Google Shape;3627;p64">
              <a:extLst>
                <a:ext uri="{FF2B5EF4-FFF2-40B4-BE49-F238E27FC236}">
                  <a16:creationId xmlns:a16="http://schemas.microsoft.com/office/drawing/2014/main" id="{F676B16B-0E73-6842-ACE8-C5EBD8F0DEB5}"/>
                </a:ext>
              </a:extLst>
            </p:cNvPr>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628;p64">
              <a:extLst>
                <a:ext uri="{FF2B5EF4-FFF2-40B4-BE49-F238E27FC236}">
                  <a16:creationId xmlns:a16="http://schemas.microsoft.com/office/drawing/2014/main" id="{6513F9A2-68E4-A52F-9DD6-513A3C902BBA}"/>
                </a:ext>
              </a:extLst>
            </p:cNvPr>
            <p:cNvSpPr/>
            <p:nvPr/>
          </p:nvSpPr>
          <p:spPr>
            <a:xfrm>
              <a:off x="1543000" y="778275"/>
              <a:ext cx="4748550" cy="3293100"/>
            </a:xfrm>
            <a:custGeom>
              <a:avLst/>
              <a:gdLst/>
              <a:ahLst/>
              <a:cxnLst/>
              <a:rect l="l" t="t" r="r" b="b"/>
              <a:pathLst>
                <a:path w="189942" h="131724" extrusionOk="0">
                  <a:moveTo>
                    <a:pt x="36388" y="45769"/>
                  </a:moveTo>
                  <a:cubicBezTo>
                    <a:pt x="37127" y="45769"/>
                    <a:pt x="37738" y="46315"/>
                    <a:pt x="37802" y="47023"/>
                  </a:cubicBezTo>
                  <a:lnTo>
                    <a:pt x="64321" y="47023"/>
                  </a:lnTo>
                  <a:lnTo>
                    <a:pt x="64321" y="47569"/>
                  </a:lnTo>
                  <a:lnTo>
                    <a:pt x="37770" y="47569"/>
                  </a:lnTo>
                  <a:cubicBezTo>
                    <a:pt x="37609" y="48180"/>
                    <a:pt x="37063" y="48630"/>
                    <a:pt x="36388" y="48630"/>
                  </a:cubicBezTo>
                  <a:cubicBezTo>
                    <a:pt x="35616" y="48630"/>
                    <a:pt x="34973" y="47987"/>
                    <a:pt x="34973" y="47183"/>
                  </a:cubicBezTo>
                  <a:cubicBezTo>
                    <a:pt x="34973" y="46412"/>
                    <a:pt x="35616" y="45769"/>
                    <a:pt x="36388" y="45769"/>
                  </a:cubicBezTo>
                  <a:close/>
                  <a:moveTo>
                    <a:pt x="151722" y="45769"/>
                  </a:moveTo>
                  <a:cubicBezTo>
                    <a:pt x="152525" y="45769"/>
                    <a:pt x="153168" y="46412"/>
                    <a:pt x="153168" y="47183"/>
                  </a:cubicBezTo>
                  <a:cubicBezTo>
                    <a:pt x="153168" y="47987"/>
                    <a:pt x="152525" y="48630"/>
                    <a:pt x="151722" y="48630"/>
                  </a:cubicBezTo>
                  <a:cubicBezTo>
                    <a:pt x="151047" y="48630"/>
                    <a:pt x="150468" y="48115"/>
                    <a:pt x="150339" y="47473"/>
                  </a:cubicBezTo>
                  <a:lnTo>
                    <a:pt x="132371" y="47473"/>
                  </a:lnTo>
                  <a:lnTo>
                    <a:pt x="132371" y="46926"/>
                  </a:lnTo>
                  <a:lnTo>
                    <a:pt x="150339" y="46926"/>
                  </a:lnTo>
                  <a:cubicBezTo>
                    <a:pt x="150468" y="46251"/>
                    <a:pt x="151047" y="45769"/>
                    <a:pt x="151722" y="45769"/>
                  </a:cubicBezTo>
                  <a:close/>
                  <a:moveTo>
                    <a:pt x="172166" y="59495"/>
                  </a:moveTo>
                  <a:cubicBezTo>
                    <a:pt x="172969" y="59495"/>
                    <a:pt x="173612" y="60137"/>
                    <a:pt x="173612" y="60941"/>
                  </a:cubicBezTo>
                  <a:cubicBezTo>
                    <a:pt x="173612" y="61616"/>
                    <a:pt x="173098" y="62195"/>
                    <a:pt x="172455" y="62323"/>
                  </a:cubicBezTo>
                  <a:lnTo>
                    <a:pt x="172455" y="77142"/>
                  </a:lnTo>
                  <a:lnTo>
                    <a:pt x="163840" y="77142"/>
                  </a:lnTo>
                  <a:lnTo>
                    <a:pt x="163840" y="86689"/>
                  </a:lnTo>
                  <a:lnTo>
                    <a:pt x="163326" y="86689"/>
                  </a:lnTo>
                  <a:lnTo>
                    <a:pt x="163326" y="76628"/>
                  </a:lnTo>
                  <a:lnTo>
                    <a:pt x="171908" y="76628"/>
                  </a:lnTo>
                  <a:lnTo>
                    <a:pt x="171908" y="62323"/>
                  </a:lnTo>
                  <a:cubicBezTo>
                    <a:pt x="171233" y="62195"/>
                    <a:pt x="170751" y="61616"/>
                    <a:pt x="170751" y="60941"/>
                  </a:cubicBezTo>
                  <a:cubicBezTo>
                    <a:pt x="170751" y="60137"/>
                    <a:pt x="171394" y="59495"/>
                    <a:pt x="172166" y="59495"/>
                  </a:cubicBezTo>
                  <a:close/>
                  <a:moveTo>
                    <a:pt x="13790" y="80131"/>
                  </a:moveTo>
                  <a:cubicBezTo>
                    <a:pt x="14433" y="80131"/>
                    <a:pt x="14979" y="80549"/>
                    <a:pt x="15140" y="81128"/>
                  </a:cubicBezTo>
                  <a:lnTo>
                    <a:pt x="28094" y="81128"/>
                  </a:lnTo>
                  <a:lnTo>
                    <a:pt x="28094" y="85789"/>
                  </a:lnTo>
                  <a:cubicBezTo>
                    <a:pt x="28544" y="85950"/>
                    <a:pt x="28866" y="86367"/>
                    <a:pt x="28962" y="86850"/>
                  </a:cubicBezTo>
                  <a:lnTo>
                    <a:pt x="174062" y="86850"/>
                  </a:lnTo>
                  <a:cubicBezTo>
                    <a:pt x="174158" y="86175"/>
                    <a:pt x="174737" y="85692"/>
                    <a:pt x="175444" y="85692"/>
                  </a:cubicBezTo>
                  <a:cubicBezTo>
                    <a:pt x="176248" y="85692"/>
                    <a:pt x="176859" y="86303"/>
                    <a:pt x="176859" y="87107"/>
                  </a:cubicBezTo>
                  <a:cubicBezTo>
                    <a:pt x="176859" y="87878"/>
                    <a:pt x="176248" y="88521"/>
                    <a:pt x="175444" y="88521"/>
                  </a:cubicBezTo>
                  <a:cubicBezTo>
                    <a:pt x="174737" y="88521"/>
                    <a:pt x="174158" y="88039"/>
                    <a:pt x="174062" y="87364"/>
                  </a:cubicBezTo>
                  <a:lnTo>
                    <a:pt x="28962" y="87364"/>
                  </a:lnTo>
                  <a:cubicBezTo>
                    <a:pt x="28834" y="88039"/>
                    <a:pt x="28255" y="88521"/>
                    <a:pt x="27548" y="88521"/>
                  </a:cubicBezTo>
                  <a:cubicBezTo>
                    <a:pt x="26873" y="88521"/>
                    <a:pt x="26294" y="88039"/>
                    <a:pt x="26166" y="87364"/>
                  </a:cubicBezTo>
                  <a:lnTo>
                    <a:pt x="21441" y="87364"/>
                  </a:lnTo>
                  <a:cubicBezTo>
                    <a:pt x="21312" y="88039"/>
                    <a:pt x="20733" y="88521"/>
                    <a:pt x="20058" y="88521"/>
                  </a:cubicBezTo>
                  <a:cubicBezTo>
                    <a:pt x="19255" y="88521"/>
                    <a:pt x="18612" y="87878"/>
                    <a:pt x="18612" y="87107"/>
                  </a:cubicBezTo>
                  <a:cubicBezTo>
                    <a:pt x="18612" y="86303"/>
                    <a:pt x="19255" y="85692"/>
                    <a:pt x="20058" y="85692"/>
                  </a:cubicBezTo>
                  <a:cubicBezTo>
                    <a:pt x="20733" y="85692"/>
                    <a:pt x="21312" y="86175"/>
                    <a:pt x="21441" y="86850"/>
                  </a:cubicBezTo>
                  <a:lnTo>
                    <a:pt x="26166" y="86850"/>
                  </a:lnTo>
                  <a:cubicBezTo>
                    <a:pt x="26294" y="86175"/>
                    <a:pt x="26841" y="85692"/>
                    <a:pt x="27548" y="85692"/>
                  </a:cubicBezTo>
                  <a:lnTo>
                    <a:pt x="27548" y="81642"/>
                  </a:lnTo>
                  <a:lnTo>
                    <a:pt x="15205" y="81642"/>
                  </a:lnTo>
                  <a:cubicBezTo>
                    <a:pt x="15172" y="82381"/>
                    <a:pt x="14562" y="82992"/>
                    <a:pt x="13790" y="82992"/>
                  </a:cubicBezTo>
                  <a:cubicBezTo>
                    <a:pt x="13019" y="82992"/>
                    <a:pt x="12376" y="82349"/>
                    <a:pt x="12376" y="81546"/>
                  </a:cubicBezTo>
                  <a:cubicBezTo>
                    <a:pt x="12376" y="80774"/>
                    <a:pt x="13019" y="80131"/>
                    <a:pt x="13790" y="80131"/>
                  </a:cubicBezTo>
                  <a:close/>
                  <a:moveTo>
                    <a:pt x="175862" y="104915"/>
                  </a:moveTo>
                  <a:cubicBezTo>
                    <a:pt x="176634" y="104915"/>
                    <a:pt x="177276" y="105526"/>
                    <a:pt x="177276" y="106329"/>
                  </a:cubicBezTo>
                  <a:cubicBezTo>
                    <a:pt x="177276" y="107101"/>
                    <a:pt x="176634" y="107743"/>
                    <a:pt x="175862" y="107743"/>
                  </a:cubicBezTo>
                  <a:cubicBezTo>
                    <a:pt x="175155" y="107743"/>
                    <a:pt x="174576" y="107261"/>
                    <a:pt x="174448" y="106586"/>
                  </a:cubicBezTo>
                  <a:lnTo>
                    <a:pt x="155675" y="106586"/>
                  </a:lnTo>
                  <a:cubicBezTo>
                    <a:pt x="155579" y="107197"/>
                    <a:pt x="155065" y="107679"/>
                    <a:pt x="154454" y="107743"/>
                  </a:cubicBezTo>
                  <a:lnTo>
                    <a:pt x="154454" y="112597"/>
                  </a:lnTo>
                  <a:lnTo>
                    <a:pt x="174448" y="112597"/>
                  </a:lnTo>
                  <a:cubicBezTo>
                    <a:pt x="174544" y="111890"/>
                    <a:pt x="175123" y="111376"/>
                    <a:pt x="175862" y="111376"/>
                  </a:cubicBezTo>
                  <a:cubicBezTo>
                    <a:pt x="176634" y="111376"/>
                    <a:pt x="177276" y="112019"/>
                    <a:pt x="177276" y="112790"/>
                  </a:cubicBezTo>
                  <a:cubicBezTo>
                    <a:pt x="177276" y="113594"/>
                    <a:pt x="176634" y="114205"/>
                    <a:pt x="175862" y="114205"/>
                  </a:cubicBezTo>
                  <a:cubicBezTo>
                    <a:pt x="175187" y="114205"/>
                    <a:pt x="174641" y="113755"/>
                    <a:pt x="174480" y="113144"/>
                  </a:cubicBezTo>
                  <a:lnTo>
                    <a:pt x="153908" y="113144"/>
                  </a:lnTo>
                  <a:lnTo>
                    <a:pt x="153908" y="107711"/>
                  </a:lnTo>
                  <a:cubicBezTo>
                    <a:pt x="153393" y="107551"/>
                    <a:pt x="153007" y="107133"/>
                    <a:pt x="152879" y="106586"/>
                  </a:cubicBezTo>
                  <a:lnTo>
                    <a:pt x="130056" y="106586"/>
                  </a:lnTo>
                  <a:lnTo>
                    <a:pt x="130056" y="106072"/>
                  </a:lnTo>
                  <a:lnTo>
                    <a:pt x="152879" y="106072"/>
                  </a:lnTo>
                  <a:cubicBezTo>
                    <a:pt x="153007" y="105397"/>
                    <a:pt x="153586" y="104915"/>
                    <a:pt x="154293" y="104915"/>
                  </a:cubicBezTo>
                  <a:cubicBezTo>
                    <a:pt x="155000" y="104915"/>
                    <a:pt x="155579" y="105397"/>
                    <a:pt x="155675" y="106072"/>
                  </a:cubicBezTo>
                  <a:lnTo>
                    <a:pt x="174448" y="106072"/>
                  </a:lnTo>
                  <a:cubicBezTo>
                    <a:pt x="174576" y="105397"/>
                    <a:pt x="175155" y="104915"/>
                    <a:pt x="175862" y="104915"/>
                  </a:cubicBezTo>
                  <a:close/>
                  <a:moveTo>
                    <a:pt x="26584" y="101090"/>
                  </a:moveTo>
                  <a:cubicBezTo>
                    <a:pt x="27323" y="101090"/>
                    <a:pt x="27934" y="101668"/>
                    <a:pt x="27998" y="102375"/>
                  </a:cubicBezTo>
                  <a:lnTo>
                    <a:pt x="35841" y="102375"/>
                  </a:lnTo>
                  <a:lnTo>
                    <a:pt x="35841" y="111376"/>
                  </a:lnTo>
                  <a:lnTo>
                    <a:pt x="52588" y="111376"/>
                  </a:lnTo>
                  <a:cubicBezTo>
                    <a:pt x="52685" y="110797"/>
                    <a:pt x="53135" y="110347"/>
                    <a:pt x="53713" y="110251"/>
                  </a:cubicBezTo>
                  <a:lnTo>
                    <a:pt x="53713" y="105943"/>
                  </a:lnTo>
                  <a:lnTo>
                    <a:pt x="63292" y="105943"/>
                  </a:lnTo>
                  <a:lnTo>
                    <a:pt x="63292" y="106490"/>
                  </a:lnTo>
                  <a:lnTo>
                    <a:pt x="54260" y="106490"/>
                  </a:lnTo>
                  <a:lnTo>
                    <a:pt x="54260" y="110251"/>
                  </a:lnTo>
                  <a:cubicBezTo>
                    <a:pt x="54903" y="110379"/>
                    <a:pt x="55417" y="110958"/>
                    <a:pt x="55417" y="111633"/>
                  </a:cubicBezTo>
                  <a:cubicBezTo>
                    <a:pt x="55417" y="112437"/>
                    <a:pt x="54774" y="113079"/>
                    <a:pt x="53971" y="113079"/>
                  </a:cubicBezTo>
                  <a:cubicBezTo>
                    <a:pt x="53296" y="113079"/>
                    <a:pt x="52717" y="112565"/>
                    <a:pt x="52588" y="111922"/>
                  </a:cubicBezTo>
                  <a:lnTo>
                    <a:pt x="35327" y="111922"/>
                  </a:lnTo>
                  <a:lnTo>
                    <a:pt x="35327" y="102922"/>
                  </a:lnTo>
                  <a:lnTo>
                    <a:pt x="27934" y="102922"/>
                  </a:lnTo>
                  <a:cubicBezTo>
                    <a:pt x="27805" y="103436"/>
                    <a:pt x="27387" y="103822"/>
                    <a:pt x="26841" y="103918"/>
                  </a:cubicBezTo>
                  <a:lnTo>
                    <a:pt x="26841" y="117644"/>
                  </a:lnTo>
                  <a:lnTo>
                    <a:pt x="18290" y="117644"/>
                  </a:lnTo>
                  <a:cubicBezTo>
                    <a:pt x="18097" y="118190"/>
                    <a:pt x="17583" y="118576"/>
                    <a:pt x="16972" y="118576"/>
                  </a:cubicBezTo>
                  <a:cubicBezTo>
                    <a:pt x="16169" y="118576"/>
                    <a:pt x="15526" y="117933"/>
                    <a:pt x="15526" y="117130"/>
                  </a:cubicBezTo>
                  <a:cubicBezTo>
                    <a:pt x="15526" y="116358"/>
                    <a:pt x="16169" y="115715"/>
                    <a:pt x="16972" y="115715"/>
                  </a:cubicBezTo>
                  <a:cubicBezTo>
                    <a:pt x="17744" y="115715"/>
                    <a:pt x="18355" y="116326"/>
                    <a:pt x="18387" y="117098"/>
                  </a:cubicBezTo>
                  <a:lnTo>
                    <a:pt x="26326" y="117098"/>
                  </a:lnTo>
                  <a:lnTo>
                    <a:pt x="26326" y="103918"/>
                  </a:lnTo>
                  <a:cubicBezTo>
                    <a:pt x="25780" y="103822"/>
                    <a:pt x="25362" y="103436"/>
                    <a:pt x="25234" y="102922"/>
                  </a:cubicBezTo>
                  <a:lnTo>
                    <a:pt x="14208" y="102922"/>
                  </a:lnTo>
                  <a:cubicBezTo>
                    <a:pt x="14015" y="103500"/>
                    <a:pt x="13501" y="103950"/>
                    <a:pt x="12826" y="103950"/>
                  </a:cubicBezTo>
                  <a:cubicBezTo>
                    <a:pt x="12054" y="103950"/>
                    <a:pt x="11411" y="103308"/>
                    <a:pt x="11411" y="102504"/>
                  </a:cubicBezTo>
                  <a:cubicBezTo>
                    <a:pt x="11411" y="101732"/>
                    <a:pt x="12054" y="101090"/>
                    <a:pt x="12826" y="101090"/>
                  </a:cubicBezTo>
                  <a:cubicBezTo>
                    <a:pt x="13565" y="101090"/>
                    <a:pt x="14176" y="101668"/>
                    <a:pt x="14240" y="102375"/>
                  </a:cubicBezTo>
                  <a:lnTo>
                    <a:pt x="25169" y="102375"/>
                  </a:lnTo>
                  <a:cubicBezTo>
                    <a:pt x="25234" y="101668"/>
                    <a:pt x="25844" y="101090"/>
                    <a:pt x="26584" y="101090"/>
                  </a:cubicBezTo>
                  <a:close/>
                  <a:moveTo>
                    <a:pt x="124560" y="0"/>
                  </a:moveTo>
                  <a:cubicBezTo>
                    <a:pt x="120308" y="0"/>
                    <a:pt x="116346" y="676"/>
                    <a:pt x="112666" y="1602"/>
                  </a:cubicBezTo>
                  <a:cubicBezTo>
                    <a:pt x="100098" y="4720"/>
                    <a:pt x="94119" y="11889"/>
                    <a:pt x="80425" y="18317"/>
                  </a:cubicBezTo>
                  <a:lnTo>
                    <a:pt x="80425" y="20985"/>
                  </a:lnTo>
                  <a:lnTo>
                    <a:pt x="92030" y="20985"/>
                  </a:lnTo>
                  <a:lnTo>
                    <a:pt x="92030" y="21532"/>
                  </a:lnTo>
                  <a:lnTo>
                    <a:pt x="79879" y="21532"/>
                  </a:lnTo>
                  <a:lnTo>
                    <a:pt x="79879" y="18575"/>
                  </a:lnTo>
                  <a:cubicBezTo>
                    <a:pt x="78915" y="19025"/>
                    <a:pt x="77886" y="19475"/>
                    <a:pt x="76825" y="19925"/>
                  </a:cubicBezTo>
                  <a:cubicBezTo>
                    <a:pt x="71007" y="22368"/>
                    <a:pt x="66057" y="23364"/>
                    <a:pt x="61235" y="23878"/>
                  </a:cubicBezTo>
                  <a:lnTo>
                    <a:pt x="61235" y="25839"/>
                  </a:lnTo>
                  <a:lnTo>
                    <a:pt x="43781" y="25839"/>
                  </a:lnTo>
                  <a:cubicBezTo>
                    <a:pt x="43652" y="26514"/>
                    <a:pt x="43074" y="26996"/>
                    <a:pt x="42367" y="26996"/>
                  </a:cubicBezTo>
                  <a:cubicBezTo>
                    <a:pt x="41595" y="26996"/>
                    <a:pt x="40952" y="26354"/>
                    <a:pt x="40952" y="25582"/>
                  </a:cubicBezTo>
                  <a:cubicBezTo>
                    <a:pt x="40952" y="25454"/>
                    <a:pt x="40984" y="25293"/>
                    <a:pt x="41016" y="25164"/>
                  </a:cubicBezTo>
                  <a:lnTo>
                    <a:pt x="41016" y="25164"/>
                  </a:lnTo>
                  <a:cubicBezTo>
                    <a:pt x="37995" y="25518"/>
                    <a:pt x="34780" y="26000"/>
                    <a:pt x="31212" y="26771"/>
                  </a:cubicBezTo>
                  <a:cubicBezTo>
                    <a:pt x="11315" y="31015"/>
                    <a:pt x="0" y="57919"/>
                    <a:pt x="0" y="73252"/>
                  </a:cubicBezTo>
                  <a:cubicBezTo>
                    <a:pt x="0" y="88617"/>
                    <a:pt x="1190" y="110829"/>
                    <a:pt x="18323" y="122337"/>
                  </a:cubicBezTo>
                  <a:cubicBezTo>
                    <a:pt x="21926" y="124750"/>
                    <a:pt x="26555" y="125698"/>
                    <a:pt x="31770" y="125698"/>
                  </a:cubicBezTo>
                  <a:cubicBezTo>
                    <a:pt x="41351" y="125698"/>
                    <a:pt x="52908" y="122500"/>
                    <a:pt x="63710" y="119315"/>
                  </a:cubicBezTo>
                  <a:cubicBezTo>
                    <a:pt x="74506" y="116135"/>
                    <a:pt x="84516" y="112925"/>
                    <a:pt x="91055" y="112925"/>
                  </a:cubicBezTo>
                  <a:cubicBezTo>
                    <a:pt x="91389" y="112925"/>
                    <a:pt x="91714" y="112934"/>
                    <a:pt x="92030" y="112951"/>
                  </a:cubicBezTo>
                  <a:cubicBezTo>
                    <a:pt x="108005" y="113787"/>
                    <a:pt x="126328" y="131723"/>
                    <a:pt x="149311" y="131723"/>
                  </a:cubicBezTo>
                  <a:cubicBezTo>
                    <a:pt x="181552" y="131723"/>
                    <a:pt x="189941" y="89871"/>
                    <a:pt x="184605" y="59945"/>
                  </a:cubicBezTo>
                  <a:cubicBezTo>
                    <a:pt x="182002" y="45351"/>
                    <a:pt x="174866" y="33908"/>
                    <a:pt x="165704" y="23332"/>
                  </a:cubicBezTo>
                  <a:cubicBezTo>
                    <a:pt x="164644" y="22143"/>
                    <a:pt x="163615" y="20985"/>
                    <a:pt x="162586" y="19893"/>
                  </a:cubicBezTo>
                  <a:lnTo>
                    <a:pt x="135360" y="19893"/>
                  </a:lnTo>
                  <a:cubicBezTo>
                    <a:pt x="135135" y="20439"/>
                    <a:pt x="134621" y="20825"/>
                    <a:pt x="134010" y="20825"/>
                  </a:cubicBezTo>
                  <a:cubicBezTo>
                    <a:pt x="133239" y="20825"/>
                    <a:pt x="132596" y="20182"/>
                    <a:pt x="132596" y="19410"/>
                  </a:cubicBezTo>
                  <a:cubicBezTo>
                    <a:pt x="132596" y="18671"/>
                    <a:pt x="133142" y="18060"/>
                    <a:pt x="133882" y="17996"/>
                  </a:cubicBezTo>
                  <a:lnTo>
                    <a:pt x="133882" y="11728"/>
                  </a:lnTo>
                  <a:lnTo>
                    <a:pt x="118067" y="11728"/>
                  </a:lnTo>
                  <a:lnTo>
                    <a:pt x="118067" y="19893"/>
                  </a:lnTo>
                  <a:lnTo>
                    <a:pt x="99391" y="19893"/>
                  </a:lnTo>
                  <a:lnTo>
                    <a:pt x="99391" y="34743"/>
                  </a:lnTo>
                  <a:lnTo>
                    <a:pt x="98844" y="34743"/>
                  </a:lnTo>
                  <a:lnTo>
                    <a:pt x="98844" y="19346"/>
                  </a:lnTo>
                  <a:lnTo>
                    <a:pt x="117520" y="19346"/>
                  </a:lnTo>
                  <a:lnTo>
                    <a:pt x="117520" y="11181"/>
                  </a:lnTo>
                  <a:lnTo>
                    <a:pt x="147061" y="11181"/>
                  </a:lnTo>
                  <a:cubicBezTo>
                    <a:pt x="147189" y="10506"/>
                    <a:pt x="147768" y="10024"/>
                    <a:pt x="148443" y="10024"/>
                  </a:cubicBezTo>
                  <a:cubicBezTo>
                    <a:pt x="149247" y="10024"/>
                    <a:pt x="149889" y="10667"/>
                    <a:pt x="149889" y="11439"/>
                  </a:cubicBezTo>
                  <a:cubicBezTo>
                    <a:pt x="149889" y="12242"/>
                    <a:pt x="149247" y="12885"/>
                    <a:pt x="148443" y="12885"/>
                  </a:cubicBezTo>
                  <a:cubicBezTo>
                    <a:pt x="147768" y="12885"/>
                    <a:pt x="147189" y="12371"/>
                    <a:pt x="147061" y="11728"/>
                  </a:cubicBezTo>
                  <a:lnTo>
                    <a:pt x="134396" y="11728"/>
                  </a:lnTo>
                  <a:lnTo>
                    <a:pt x="134396" y="18028"/>
                  </a:lnTo>
                  <a:cubicBezTo>
                    <a:pt x="135007" y="18189"/>
                    <a:pt x="135424" y="18735"/>
                    <a:pt x="135424" y="19346"/>
                  </a:cubicBezTo>
                  <a:lnTo>
                    <a:pt x="162072" y="19346"/>
                  </a:lnTo>
                  <a:cubicBezTo>
                    <a:pt x="147671" y="4232"/>
                    <a:pt x="135206" y="0"/>
                    <a:pt x="124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3629;p64">
              <a:extLst>
                <a:ext uri="{FF2B5EF4-FFF2-40B4-BE49-F238E27FC236}">
                  <a16:creationId xmlns:a16="http://schemas.microsoft.com/office/drawing/2014/main" id="{AB4F9965-A15C-DE5B-B3BF-B416987D494C}"/>
                </a:ext>
              </a:extLst>
            </p:cNvPr>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3630;p64">
              <a:extLst>
                <a:ext uri="{FF2B5EF4-FFF2-40B4-BE49-F238E27FC236}">
                  <a16:creationId xmlns:a16="http://schemas.microsoft.com/office/drawing/2014/main" id="{B819A668-EFE1-FCB8-CD55-D766CAB9220E}"/>
                </a:ext>
              </a:extLst>
            </p:cNvPr>
            <p:cNvSpPr/>
            <p:nvPr/>
          </p:nvSpPr>
          <p:spPr>
            <a:xfrm>
              <a:off x="1543000" y="778150"/>
              <a:ext cx="4652125" cy="3230550"/>
            </a:xfrm>
            <a:custGeom>
              <a:avLst/>
              <a:gdLst/>
              <a:ahLst/>
              <a:cxnLst/>
              <a:rect l="l" t="t" r="r" b="b"/>
              <a:pathLst>
                <a:path w="186085" h="129222" extrusionOk="0">
                  <a:moveTo>
                    <a:pt x="36388" y="45774"/>
                  </a:moveTo>
                  <a:cubicBezTo>
                    <a:pt x="37127" y="45774"/>
                    <a:pt x="37738" y="46320"/>
                    <a:pt x="37802" y="47028"/>
                  </a:cubicBezTo>
                  <a:lnTo>
                    <a:pt x="64321" y="47028"/>
                  </a:lnTo>
                  <a:lnTo>
                    <a:pt x="64321" y="47574"/>
                  </a:lnTo>
                  <a:lnTo>
                    <a:pt x="37770" y="47574"/>
                  </a:lnTo>
                  <a:cubicBezTo>
                    <a:pt x="37609" y="48185"/>
                    <a:pt x="37063" y="48635"/>
                    <a:pt x="36388" y="48635"/>
                  </a:cubicBezTo>
                  <a:cubicBezTo>
                    <a:pt x="35616" y="48635"/>
                    <a:pt x="34973" y="47992"/>
                    <a:pt x="34973" y="47188"/>
                  </a:cubicBezTo>
                  <a:cubicBezTo>
                    <a:pt x="34973" y="46417"/>
                    <a:pt x="35616" y="45774"/>
                    <a:pt x="36388" y="45774"/>
                  </a:cubicBezTo>
                  <a:close/>
                  <a:moveTo>
                    <a:pt x="151722" y="45774"/>
                  </a:moveTo>
                  <a:cubicBezTo>
                    <a:pt x="152525" y="45774"/>
                    <a:pt x="153168" y="46417"/>
                    <a:pt x="153168" y="47188"/>
                  </a:cubicBezTo>
                  <a:cubicBezTo>
                    <a:pt x="153168" y="47992"/>
                    <a:pt x="152525" y="48635"/>
                    <a:pt x="151722" y="48635"/>
                  </a:cubicBezTo>
                  <a:cubicBezTo>
                    <a:pt x="151047" y="48635"/>
                    <a:pt x="150468" y="48120"/>
                    <a:pt x="150339" y="47478"/>
                  </a:cubicBezTo>
                  <a:lnTo>
                    <a:pt x="132371" y="47478"/>
                  </a:lnTo>
                  <a:lnTo>
                    <a:pt x="132371" y="46931"/>
                  </a:lnTo>
                  <a:lnTo>
                    <a:pt x="150339" y="46931"/>
                  </a:lnTo>
                  <a:cubicBezTo>
                    <a:pt x="150468" y="46256"/>
                    <a:pt x="151047" y="45774"/>
                    <a:pt x="151722" y="45774"/>
                  </a:cubicBezTo>
                  <a:close/>
                  <a:moveTo>
                    <a:pt x="172166" y="59500"/>
                  </a:moveTo>
                  <a:cubicBezTo>
                    <a:pt x="172969" y="59500"/>
                    <a:pt x="173612" y="60142"/>
                    <a:pt x="173612" y="60946"/>
                  </a:cubicBezTo>
                  <a:cubicBezTo>
                    <a:pt x="173612" y="61621"/>
                    <a:pt x="173098" y="62200"/>
                    <a:pt x="172455" y="62328"/>
                  </a:cubicBezTo>
                  <a:lnTo>
                    <a:pt x="172455" y="77147"/>
                  </a:lnTo>
                  <a:lnTo>
                    <a:pt x="163840" y="77147"/>
                  </a:lnTo>
                  <a:lnTo>
                    <a:pt x="163840" y="86694"/>
                  </a:lnTo>
                  <a:lnTo>
                    <a:pt x="163326" y="86694"/>
                  </a:lnTo>
                  <a:lnTo>
                    <a:pt x="163326" y="76633"/>
                  </a:lnTo>
                  <a:lnTo>
                    <a:pt x="171908" y="76633"/>
                  </a:lnTo>
                  <a:lnTo>
                    <a:pt x="171908" y="62328"/>
                  </a:lnTo>
                  <a:cubicBezTo>
                    <a:pt x="171233" y="62200"/>
                    <a:pt x="170751" y="61621"/>
                    <a:pt x="170751" y="60946"/>
                  </a:cubicBezTo>
                  <a:cubicBezTo>
                    <a:pt x="170751" y="60142"/>
                    <a:pt x="171394" y="59500"/>
                    <a:pt x="172166" y="59500"/>
                  </a:cubicBezTo>
                  <a:close/>
                  <a:moveTo>
                    <a:pt x="13790" y="80136"/>
                  </a:moveTo>
                  <a:cubicBezTo>
                    <a:pt x="14433" y="80136"/>
                    <a:pt x="14979" y="80554"/>
                    <a:pt x="15140" y="81133"/>
                  </a:cubicBezTo>
                  <a:lnTo>
                    <a:pt x="28094" y="81133"/>
                  </a:lnTo>
                  <a:lnTo>
                    <a:pt x="28094" y="85794"/>
                  </a:lnTo>
                  <a:cubicBezTo>
                    <a:pt x="28544" y="85955"/>
                    <a:pt x="28866" y="86372"/>
                    <a:pt x="28962" y="86855"/>
                  </a:cubicBezTo>
                  <a:lnTo>
                    <a:pt x="174062" y="86855"/>
                  </a:lnTo>
                  <a:cubicBezTo>
                    <a:pt x="174158" y="86180"/>
                    <a:pt x="174737" y="85697"/>
                    <a:pt x="175444" y="85697"/>
                  </a:cubicBezTo>
                  <a:cubicBezTo>
                    <a:pt x="176248" y="85697"/>
                    <a:pt x="176859" y="86308"/>
                    <a:pt x="176859" y="87112"/>
                  </a:cubicBezTo>
                  <a:cubicBezTo>
                    <a:pt x="176859" y="87883"/>
                    <a:pt x="176248" y="88526"/>
                    <a:pt x="175444" y="88526"/>
                  </a:cubicBezTo>
                  <a:cubicBezTo>
                    <a:pt x="174737" y="88526"/>
                    <a:pt x="174158" y="88044"/>
                    <a:pt x="174062" y="87369"/>
                  </a:cubicBezTo>
                  <a:lnTo>
                    <a:pt x="28962" y="87369"/>
                  </a:lnTo>
                  <a:cubicBezTo>
                    <a:pt x="28834" y="88044"/>
                    <a:pt x="28255" y="88526"/>
                    <a:pt x="27548" y="88526"/>
                  </a:cubicBezTo>
                  <a:cubicBezTo>
                    <a:pt x="26873" y="88526"/>
                    <a:pt x="26294" y="88044"/>
                    <a:pt x="26166" y="87369"/>
                  </a:cubicBezTo>
                  <a:lnTo>
                    <a:pt x="21441" y="87369"/>
                  </a:lnTo>
                  <a:cubicBezTo>
                    <a:pt x="21312" y="88044"/>
                    <a:pt x="20733" y="88526"/>
                    <a:pt x="20058" y="88526"/>
                  </a:cubicBezTo>
                  <a:cubicBezTo>
                    <a:pt x="19255" y="88526"/>
                    <a:pt x="18612" y="87883"/>
                    <a:pt x="18612" y="87112"/>
                  </a:cubicBezTo>
                  <a:cubicBezTo>
                    <a:pt x="18612" y="86308"/>
                    <a:pt x="19255" y="85697"/>
                    <a:pt x="20058" y="85697"/>
                  </a:cubicBezTo>
                  <a:cubicBezTo>
                    <a:pt x="20733" y="85697"/>
                    <a:pt x="21312" y="86180"/>
                    <a:pt x="21441" y="86855"/>
                  </a:cubicBezTo>
                  <a:lnTo>
                    <a:pt x="26166" y="86855"/>
                  </a:lnTo>
                  <a:cubicBezTo>
                    <a:pt x="26294" y="86180"/>
                    <a:pt x="26841" y="85697"/>
                    <a:pt x="27548" y="85697"/>
                  </a:cubicBezTo>
                  <a:lnTo>
                    <a:pt x="27548" y="81647"/>
                  </a:lnTo>
                  <a:lnTo>
                    <a:pt x="15205" y="81647"/>
                  </a:lnTo>
                  <a:cubicBezTo>
                    <a:pt x="15172" y="82386"/>
                    <a:pt x="14562" y="82997"/>
                    <a:pt x="13790" y="82997"/>
                  </a:cubicBezTo>
                  <a:cubicBezTo>
                    <a:pt x="13019" y="82997"/>
                    <a:pt x="12376" y="82354"/>
                    <a:pt x="12376" y="81551"/>
                  </a:cubicBezTo>
                  <a:cubicBezTo>
                    <a:pt x="12376" y="80779"/>
                    <a:pt x="13019" y="80136"/>
                    <a:pt x="13790" y="80136"/>
                  </a:cubicBezTo>
                  <a:close/>
                  <a:moveTo>
                    <a:pt x="175862" y="104920"/>
                  </a:moveTo>
                  <a:cubicBezTo>
                    <a:pt x="176634" y="104920"/>
                    <a:pt x="177276" y="105531"/>
                    <a:pt x="177276" y="106334"/>
                  </a:cubicBezTo>
                  <a:cubicBezTo>
                    <a:pt x="177276" y="107106"/>
                    <a:pt x="176634" y="107748"/>
                    <a:pt x="175862" y="107748"/>
                  </a:cubicBezTo>
                  <a:cubicBezTo>
                    <a:pt x="175155" y="107748"/>
                    <a:pt x="174576" y="107266"/>
                    <a:pt x="174448" y="106591"/>
                  </a:cubicBezTo>
                  <a:lnTo>
                    <a:pt x="155675" y="106591"/>
                  </a:lnTo>
                  <a:cubicBezTo>
                    <a:pt x="155579" y="107202"/>
                    <a:pt x="155065" y="107684"/>
                    <a:pt x="154454" y="107748"/>
                  </a:cubicBezTo>
                  <a:lnTo>
                    <a:pt x="154454" y="112602"/>
                  </a:lnTo>
                  <a:lnTo>
                    <a:pt x="174448" y="112602"/>
                  </a:lnTo>
                  <a:cubicBezTo>
                    <a:pt x="174544" y="111895"/>
                    <a:pt x="175123" y="111381"/>
                    <a:pt x="175862" y="111381"/>
                  </a:cubicBezTo>
                  <a:cubicBezTo>
                    <a:pt x="176634" y="111381"/>
                    <a:pt x="177276" y="112024"/>
                    <a:pt x="177276" y="112795"/>
                  </a:cubicBezTo>
                  <a:cubicBezTo>
                    <a:pt x="177276" y="113599"/>
                    <a:pt x="176634" y="114210"/>
                    <a:pt x="175862" y="114210"/>
                  </a:cubicBezTo>
                  <a:cubicBezTo>
                    <a:pt x="175187" y="114210"/>
                    <a:pt x="174641" y="113760"/>
                    <a:pt x="174480" y="113149"/>
                  </a:cubicBezTo>
                  <a:lnTo>
                    <a:pt x="153908" y="113149"/>
                  </a:lnTo>
                  <a:lnTo>
                    <a:pt x="153908" y="107716"/>
                  </a:lnTo>
                  <a:cubicBezTo>
                    <a:pt x="153393" y="107556"/>
                    <a:pt x="153007" y="107138"/>
                    <a:pt x="152879" y="106591"/>
                  </a:cubicBezTo>
                  <a:lnTo>
                    <a:pt x="130056" y="106591"/>
                  </a:lnTo>
                  <a:lnTo>
                    <a:pt x="130056" y="106077"/>
                  </a:lnTo>
                  <a:lnTo>
                    <a:pt x="152879" y="106077"/>
                  </a:lnTo>
                  <a:cubicBezTo>
                    <a:pt x="153007" y="105402"/>
                    <a:pt x="153586" y="104920"/>
                    <a:pt x="154293" y="104920"/>
                  </a:cubicBezTo>
                  <a:cubicBezTo>
                    <a:pt x="155000" y="104920"/>
                    <a:pt x="155579" y="105402"/>
                    <a:pt x="155675" y="106077"/>
                  </a:cubicBezTo>
                  <a:lnTo>
                    <a:pt x="174448" y="106077"/>
                  </a:lnTo>
                  <a:cubicBezTo>
                    <a:pt x="174576" y="105402"/>
                    <a:pt x="175155" y="104920"/>
                    <a:pt x="175862" y="104920"/>
                  </a:cubicBezTo>
                  <a:close/>
                  <a:moveTo>
                    <a:pt x="26584" y="101095"/>
                  </a:moveTo>
                  <a:cubicBezTo>
                    <a:pt x="27323" y="101095"/>
                    <a:pt x="27934" y="101673"/>
                    <a:pt x="27998" y="102380"/>
                  </a:cubicBezTo>
                  <a:lnTo>
                    <a:pt x="35841" y="102380"/>
                  </a:lnTo>
                  <a:lnTo>
                    <a:pt x="35841" y="111381"/>
                  </a:lnTo>
                  <a:lnTo>
                    <a:pt x="52588" y="111381"/>
                  </a:lnTo>
                  <a:cubicBezTo>
                    <a:pt x="52685" y="110802"/>
                    <a:pt x="53135" y="110352"/>
                    <a:pt x="53713" y="110256"/>
                  </a:cubicBezTo>
                  <a:lnTo>
                    <a:pt x="53713" y="105948"/>
                  </a:lnTo>
                  <a:lnTo>
                    <a:pt x="63292" y="105948"/>
                  </a:lnTo>
                  <a:lnTo>
                    <a:pt x="63292" y="106495"/>
                  </a:lnTo>
                  <a:lnTo>
                    <a:pt x="54260" y="106495"/>
                  </a:lnTo>
                  <a:lnTo>
                    <a:pt x="54260" y="110256"/>
                  </a:lnTo>
                  <a:cubicBezTo>
                    <a:pt x="54903" y="110384"/>
                    <a:pt x="55417" y="110963"/>
                    <a:pt x="55417" y="111638"/>
                  </a:cubicBezTo>
                  <a:cubicBezTo>
                    <a:pt x="55417" y="112442"/>
                    <a:pt x="54774" y="113084"/>
                    <a:pt x="53971" y="113084"/>
                  </a:cubicBezTo>
                  <a:cubicBezTo>
                    <a:pt x="53296" y="113084"/>
                    <a:pt x="52717" y="112570"/>
                    <a:pt x="52588" y="111927"/>
                  </a:cubicBezTo>
                  <a:lnTo>
                    <a:pt x="35327" y="111927"/>
                  </a:lnTo>
                  <a:lnTo>
                    <a:pt x="35327" y="102927"/>
                  </a:lnTo>
                  <a:lnTo>
                    <a:pt x="27934" y="102927"/>
                  </a:lnTo>
                  <a:cubicBezTo>
                    <a:pt x="27805" y="103441"/>
                    <a:pt x="27387" y="103827"/>
                    <a:pt x="26841" y="103923"/>
                  </a:cubicBezTo>
                  <a:lnTo>
                    <a:pt x="26841" y="117649"/>
                  </a:lnTo>
                  <a:lnTo>
                    <a:pt x="18290" y="117649"/>
                  </a:lnTo>
                  <a:cubicBezTo>
                    <a:pt x="18097" y="118195"/>
                    <a:pt x="17583" y="118581"/>
                    <a:pt x="16972" y="118581"/>
                  </a:cubicBezTo>
                  <a:cubicBezTo>
                    <a:pt x="16169" y="118581"/>
                    <a:pt x="15526" y="117938"/>
                    <a:pt x="15526" y="117135"/>
                  </a:cubicBezTo>
                  <a:cubicBezTo>
                    <a:pt x="15526" y="116363"/>
                    <a:pt x="16169" y="115720"/>
                    <a:pt x="16972" y="115720"/>
                  </a:cubicBezTo>
                  <a:cubicBezTo>
                    <a:pt x="17744" y="115720"/>
                    <a:pt x="18355" y="116331"/>
                    <a:pt x="18387" y="117103"/>
                  </a:cubicBezTo>
                  <a:lnTo>
                    <a:pt x="26326" y="117103"/>
                  </a:lnTo>
                  <a:lnTo>
                    <a:pt x="26326" y="103923"/>
                  </a:lnTo>
                  <a:cubicBezTo>
                    <a:pt x="25780" y="103827"/>
                    <a:pt x="25362" y="103441"/>
                    <a:pt x="25234" y="102927"/>
                  </a:cubicBezTo>
                  <a:lnTo>
                    <a:pt x="14208" y="102927"/>
                  </a:lnTo>
                  <a:cubicBezTo>
                    <a:pt x="14015" y="103505"/>
                    <a:pt x="13501" y="103955"/>
                    <a:pt x="12826" y="103955"/>
                  </a:cubicBezTo>
                  <a:cubicBezTo>
                    <a:pt x="12054" y="103955"/>
                    <a:pt x="11411" y="103313"/>
                    <a:pt x="11411" y="102509"/>
                  </a:cubicBezTo>
                  <a:cubicBezTo>
                    <a:pt x="11411" y="101737"/>
                    <a:pt x="12054" y="101095"/>
                    <a:pt x="12826" y="101095"/>
                  </a:cubicBezTo>
                  <a:cubicBezTo>
                    <a:pt x="13565" y="101095"/>
                    <a:pt x="14176" y="101673"/>
                    <a:pt x="14240" y="102380"/>
                  </a:cubicBezTo>
                  <a:lnTo>
                    <a:pt x="25169" y="102380"/>
                  </a:lnTo>
                  <a:cubicBezTo>
                    <a:pt x="25234" y="101673"/>
                    <a:pt x="25844" y="101095"/>
                    <a:pt x="26584" y="101095"/>
                  </a:cubicBezTo>
                  <a:close/>
                  <a:moveTo>
                    <a:pt x="124560" y="0"/>
                  </a:moveTo>
                  <a:cubicBezTo>
                    <a:pt x="120317" y="0"/>
                    <a:pt x="116363" y="675"/>
                    <a:pt x="112666" y="1607"/>
                  </a:cubicBezTo>
                  <a:cubicBezTo>
                    <a:pt x="100098" y="4725"/>
                    <a:pt x="94119" y="11894"/>
                    <a:pt x="80425" y="18322"/>
                  </a:cubicBezTo>
                  <a:lnTo>
                    <a:pt x="80425" y="20990"/>
                  </a:lnTo>
                  <a:lnTo>
                    <a:pt x="92030" y="20990"/>
                  </a:lnTo>
                  <a:lnTo>
                    <a:pt x="92030" y="21537"/>
                  </a:lnTo>
                  <a:lnTo>
                    <a:pt x="79879" y="21537"/>
                  </a:lnTo>
                  <a:lnTo>
                    <a:pt x="79879" y="18580"/>
                  </a:lnTo>
                  <a:cubicBezTo>
                    <a:pt x="78915" y="19030"/>
                    <a:pt x="77886" y="19480"/>
                    <a:pt x="76825" y="19930"/>
                  </a:cubicBezTo>
                  <a:cubicBezTo>
                    <a:pt x="71007" y="22373"/>
                    <a:pt x="66057" y="23369"/>
                    <a:pt x="61235" y="23883"/>
                  </a:cubicBezTo>
                  <a:lnTo>
                    <a:pt x="61235" y="25844"/>
                  </a:lnTo>
                  <a:lnTo>
                    <a:pt x="43781" y="25844"/>
                  </a:lnTo>
                  <a:cubicBezTo>
                    <a:pt x="43652" y="26519"/>
                    <a:pt x="43074" y="27001"/>
                    <a:pt x="42367" y="27001"/>
                  </a:cubicBezTo>
                  <a:cubicBezTo>
                    <a:pt x="41595" y="27001"/>
                    <a:pt x="40952" y="26359"/>
                    <a:pt x="40952" y="25587"/>
                  </a:cubicBezTo>
                  <a:cubicBezTo>
                    <a:pt x="40952" y="25459"/>
                    <a:pt x="40984" y="25298"/>
                    <a:pt x="41016" y="25169"/>
                  </a:cubicBezTo>
                  <a:lnTo>
                    <a:pt x="41016" y="25169"/>
                  </a:lnTo>
                  <a:cubicBezTo>
                    <a:pt x="37995" y="25523"/>
                    <a:pt x="34780" y="26005"/>
                    <a:pt x="31212" y="26776"/>
                  </a:cubicBezTo>
                  <a:cubicBezTo>
                    <a:pt x="11315" y="31020"/>
                    <a:pt x="0" y="57924"/>
                    <a:pt x="0" y="73257"/>
                  </a:cubicBezTo>
                  <a:cubicBezTo>
                    <a:pt x="0" y="88622"/>
                    <a:pt x="1190" y="110834"/>
                    <a:pt x="18323" y="122342"/>
                  </a:cubicBezTo>
                  <a:cubicBezTo>
                    <a:pt x="21923" y="124753"/>
                    <a:pt x="26551" y="125717"/>
                    <a:pt x="31791" y="125717"/>
                  </a:cubicBezTo>
                  <a:cubicBezTo>
                    <a:pt x="41370" y="125717"/>
                    <a:pt x="52910" y="122503"/>
                    <a:pt x="63710" y="119320"/>
                  </a:cubicBezTo>
                  <a:cubicBezTo>
                    <a:pt x="74511" y="116138"/>
                    <a:pt x="84540" y="112924"/>
                    <a:pt x="91065" y="112924"/>
                  </a:cubicBezTo>
                  <a:cubicBezTo>
                    <a:pt x="91387" y="112924"/>
                    <a:pt x="91708" y="112924"/>
                    <a:pt x="92030" y="112956"/>
                  </a:cubicBezTo>
                  <a:cubicBezTo>
                    <a:pt x="98748" y="113309"/>
                    <a:pt x="105916" y="116717"/>
                    <a:pt x="113695" y="120510"/>
                  </a:cubicBezTo>
                  <a:cubicBezTo>
                    <a:pt x="132757" y="121699"/>
                    <a:pt x="149600" y="124817"/>
                    <a:pt x="161911" y="129221"/>
                  </a:cubicBezTo>
                  <a:cubicBezTo>
                    <a:pt x="179044" y="121796"/>
                    <a:pt x="186084" y="99005"/>
                    <a:pt x="186084" y="77147"/>
                  </a:cubicBezTo>
                  <a:cubicBezTo>
                    <a:pt x="186084" y="71232"/>
                    <a:pt x="185570" y="65382"/>
                    <a:pt x="184605" y="59950"/>
                  </a:cubicBezTo>
                  <a:cubicBezTo>
                    <a:pt x="182002" y="45356"/>
                    <a:pt x="174866" y="33913"/>
                    <a:pt x="165704" y="23337"/>
                  </a:cubicBezTo>
                  <a:cubicBezTo>
                    <a:pt x="164644" y="22148"/>
                    <a:pt x="163615" y="20990"/>
                    <a:pt x="162586" y="19898"/>
                  </a:cubicBezTo>
                  <a:lnTo>
                    <a:pt x="135360" y="19898"/>
                  </a:lnTo>
                  <a:cubicBezTo>
                    <a:pt x="135135" y="20444"/>
                    <a:pt x="134621" y="20830"/>
                    <a:pt x="134010" y="20830"/>
                  </a:cubicBezTo>
                  <a:cubicBezTo>
                    <a:pt x="133239" y="20830"/>
                    <a:pt x="132596" y="20187"/>
                    <a:pt x="132596" y="19415"/>
                  </a:cubicBezTo>
                  <a:cubicBezTo>
                    <a:pt x="132596" y="18676"/>
                    <a:pt x="133142" y="18065"/>
                    <a:pt x="133882" y="18001"/>
                  </a:cubicBezTo>
                  <a:lnTo>
                    <a:pt x="133882" y="11733"/>
                  </a:lnTo>
                  <a:lnTo>
                    <a:pt x="118067" y="11733"/>
                  </a:lnTo>
                  <a:lnTo>
                    <a:pt x="118067" y="19898"/>
                  </a:lnTo>
                  <a:lnTo>
                    <a:pt x="99391" y="19898"/>
                  </a:lnTo>
                  <a:lnTo>
                    <a:pt x="99391" y="34748"/>
                  </a:lnTo>
                  <a:lnTo>
                    <a:pt x="98844" y="34748"/>
                  </a:lnTo>
                  <a:lnTo>
                    <a:pt x="98844" y="19351"/>
                  </a:lnTo>
                  <a:lnTo>
                    <a:pt x="117520" y="19351"/>
                  </a:lnTo>
                  <a:lnTo>
                    <a:pt x="117520" y="11186"/>
                  </a:lnTo>
                  <a:lnTo>
                    <a:pt x="147061" y="11186"/>
                  </a:lnTo>
                  <a:cubicBezTo>
                    <a:pt x="147189" y="10511"/>
                    <a:pt x="147768" y="10029"/>
                    <a:pt x="148443" y="10029"/>
                  </a:cubicBezTo>
                  <a:cubicBezTo>
                    <a:pt x="149247" y="10029"/>
                    <a:pt x="149889" y="10672"/>
                    <a:pt x="149889" y="11444"/>
                  </a:cubicBezTo>
                  <a:cubicBezTo>
                    <a:pt x="149889" y="12247"/>
                    <a:pt x="149247" y="12890"/>
                    <a:pt x="148443" y="12890"/>
                  </a:cubicBezTo>
                  <a:cubicBezTo>
                    <a:pt x="147768" y="12890"/>
                    <a:pt x="147189" y="12376"/>
                    <a:pt x="147061" y="11733"/>
                  </a:cubicBezTo>
                  <a:lnTo>
                    <a:pt x="134396" y="11733"/>
                  </a:lnTo>
                  <a:lnTo>
                    <a:pt x="134396" y="18033"/>
                  </a:lnTo>
                  <a:cubicBezTo>
                    <a:pt x="135007" y="18194"/>
                    <a:pt x="135424" y="18740"/>
                    <a:pt x="135424" y="19351"/>
                  </a:cubicBezTo>
                  <a:lnTo>
                    <a:pt x="162072" y="19351"/>
                  </a:lnTo>
                  <a:cubicBezTo>
                    <a:pt x="147671" y="4211"/>
                    <a:pt x="135199" y="0"/>
                    <a:pt x="124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631;p64">
              <a:extLst>
                <a:ext uri="{FF2B5EF4-FFF2-40B4-BE49-F238E27FC236}">
                  <a16:creationId xmlns:a16="http://schemas.microsoft.com/office/drawing/2014/main" id="{9C07FA32-2D65-1BF2-2594-DE918E19145C}"/>
                </a:ext>
              </a:extLst>
            </p:cNvPr>
            <p:cNvSpPr/>
            <p:nvPr/>
          </p:nvSpPr>
          <p:spPr>
            <a:xfrm>
              <a:off x="3805950" y="681700"/>
              <a:ext cx="395400" cy="385775"/>
            </a:xfrm>
            <a:custGeom>
              <a:avLst/>
              <a:gdLst/>
              <a:ahLst/>
              <a:cxnLst/>
              <a:rect l="l" t="t" r="r" b="b"/>
              <a:pathLst>
                <a:path w="15816" h="15431" extrusionOk="0">
                  <a:moveTo>
                    <a:pt x="7908" y="2251"/>
                  </a:moveTo>
                  <a:cubicBezTo>
                    <a:pt x="11026" y="2251"/>
                    <a:pt x="13566" y="4790"/>
                    <a:pt x="13566" y="7908"/>
                  </a:cubicBezTo>
                  <a:lnTo>
                    <a:pt x="13566" y="13180"/>
                  </a:lnTo>
                  <a:lnTo>
                    <a:pt x="2251" y="13180"/>
                  </a:lnTo>
                  <a:lnTo>
                    <a:pt x="2251" y="7908"/>
                  </a:lnTo>
                  <a:cubicBezTo>
                    <a:pt x="2251" y="4790"/>
                    <a:pt x="4790" y="2251"/>
                    <a:pt x="7908" y="2251"/>
                  </a:cubicBezTo>
                  <a:close/>
                  <a:moveTo>
                    <a:pt x="7908" y="1"/>
                  </a:moveTo>
                  <a:cubicBezTo>
                    <a:pt x="3537" y="1"/>
                    <a:pt x="1" y="3537"/>
                    <a:pt x="1" y="7908"/>
                  </a:cubicBezTo>
                  <a:lnTo>
                    <a:pt x="1" y="14305"/>
                  </a:lnTo>
                  <a:cubicBezTo>
                    <a:pt x="1" y="14948"/>
                    <a:pt x="483" y="15430"/>
                    <a:pt x="1126" y="15430"/>
                  </a:cubicBezTo>
                  <a:lnTo>
                    <a:pt x="14691" y="15430"/>
                  </a:lnTo>
                  <a:cubicBezTo>
                    <a:pt x="15302" y="15430"/>
                    <a:pt x="15816" y="14948"/>
                    <a:pt x="15816" y="14305"/>
                  </a:cubicBezTo>
                  <a:lnTo>
                    <a:pt x="15816" y="7908"/>
                  </a:lnTo>
                  <a:cubicBezTo>
                    <a:pt x="15816" y="3537"/>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632;p64">
              <a:extLst>
                <a:ext uri="{FF2B5EF4-FFF2-40B4-BE49-F238E27FC236}">
                  <a16:creationId xmlns:a16="http://schemas.microsoft.com/office/drawing/2014/main" id="{F696504D-F8A3-C86F-2B2A-EA0174576AAB}"/>
                </a:ext>
              </a:extLst>
            </p:cNvPr>
            <p:cNvSpPr/>
            <p:nvPr/>
          </p:nvSpPr>
          <p:spPr>
            <a:xfrm>
              <a:off x="3798725" y="675275"/>
              <a:ext cx="409050" cy="399425"/>
            </a:xfrm>
            <a:custGeom>
              <a:avLst/>
              <a:gdLst/>
              <a:ahLst/>
              <a:cxnLst/>
              <a:rect l="l" t="t" r="r" b="b"/>
              <a:pathLst>
                <a:path w="16362" h="15977" extrusionOk="0">
                  <a:moveTo>
                    <a:pt x="8197" y="2765"/>
                  </a:moveTo>
                  <a:cubicBezTo>
                    <a:pt x="9676" y="2765"/>
                    <a:pt x="11026" y="3376"/>
                    <a:pt x="11990" y="4372"/>
                  </a:cubicBezTo>
                  <a:cubicBezTo>
                    <a:pt x="12987" y="5337"/>
                    <a:pt x="13598" y="6687"/>
                    <a:pt x="13598" y="8165"/>
                  </a:cubicBezTo>
                  <a:lnTo>
                    <a:pt x="13598" y="13180"/>
                  </a:lnTo>
                  <a:lnTo>
                    <a:pt x="2797" y="13180"/>
                  </a:lnTo>
                  <a:lnTo>
                    <a:pt x="2797" y="8165"/>
                  </a:lnTo>
                  <a:cubicBezTo>
                    <a:pt x="2797" y="6687"/>
                    <a:pt x="3408" y="5337"/>
                    <a:pt x="4372" y="4372"/>
                  </a:cubicBezTo>
                  <a:cubicBezTo>
                    <a:pt x="5369" y="3376"/>
                    <a:pt x="6719" y="2765"/>
                    <a:pt x="8197" y="2765"/>
                  </a:cubicBezTo>
                  <a:close/>
                  <a:moveTo>
                    <a:pt x="8197" y="2251"/>
                  </a:moveTo>
                  <a:cubicBezTo>
                    <a:pt x="4919" y="2251"/>
                    <a:pt x="2251" y="4919"/>
                    <a:pt x="2251" y="8165"/>
                  </a:cubicBezTo>
                  <a:lnTo>
                    <a:pt x="2251" y="13437"/>
                  </a:lnTo>
                  <a:cubicBezTo>
                    <a:pt x="2251" y="13501"/>
                    <a:pt x="2283" y="13566"/>
                    <a:pt x="2347" y="13630"/>
                  </a:cubicBezTo>
                  <a:cubicBezTo>
                    <a:pt x="2379" y="13694"/>
                    <a:pt x="2476" y="13694"/>
                    <a:pt x="2540" y="13694"/>
                  </a:cubicBezTo>
                  <a:lnTo>
                    <a:pt x="13855" y="13694"/>
                  </a:lnTo>
                  <a:cubicBezTo>
                    <a:pt x="13919" y="13694"/>
                    <a:pt x="13983" y="13694"/>
                    <a:pt x="14048" y="13630"/>
                  </a:cubicBezTo>
                  <a:cubicBezTo>
                    <a:pt x="14080" y="13566"/>
                    <a:pt x="14112" y="13501"/>
                    <a:pt x="14112" y="13437"/>
                  </a:cubicBezTo>
                  <a:lnTo>
                    <a:pt x="14112" y="8165"/>
                  </a:lnTo>
                  <a:cubicBezTo>
                    <a:pt x="14112" y="4919"/>
                    <a:pt x="11476" y="2251"/>
                    <a:pt x="8197" y="2251"/>
                  </a:cubicBezTo>
                  <a:close/>
                  <a:moveTo>
                    <a:pt x="8197" y="515"/>
                  </a:moveTo>
                  <a:cubicBezTo>
                    <a:pt x="10287" y="515"/>
                    <a:pt x="12215" y="1383"/>
                    <a:pt x="13598" y="2765"/>
                  </a:cubicBezTo>
                  <a:cubicBezTo>
                    <a:pt x="14980" y="4147"/>
                    <a:pt x="15848" y="6076"/>
                    <a:pt x="15848" y="8165"/>
                  </a:cubicBezTo>
                  <a:lnTo>
                    <a:pt x="15848" y="14562"/>
                  </a:lnTo>
                  <a:cubicBezTo>
                    <a:pt x="15848" y="15044"/>
                    <a:pt x="15462" y="15430"/>
                    <a:pt x="14980" y="15430"/>
                  </a:cubicBezTo>
                  <a:lnTo>
                    <a:pt x="1415" y="15430"/>
                  </a:lnTo>
                  <a:cubicBezTo>
                    <a:pt x="933" y="15430"/>
                    <a:pt x="547" y="15044"/>
                    <a:pt x="547" y="14562"/>
                  </a:cubicBezTo>
                  <a:lnTo>
                    <a:pt x="547" y="8165"/>
                  </a:lnTo>
                  <a:cubicBezTo>
                    <a:pt x="547" y="6076"/>
                    <a:pt x="1415" y="4147"/>
                    <a:pt x="2797" y="2765"/>
                  </a:cubicBezTo>
                  <a:cubicBezTo>
                    <a:pt x="4179" y="1383"/>
                    <a:pt x="6076" y="515"/>
                    <a:pt x="8197" y="515"/>
                  </a:cubicBezTo>
                  <a:close/>
                  <a:moveTo>
                    <a:pt x="8197" y="1"/>
                  </a:moveTo>
                  <a:cubicBezTo>
                    <a:pt x="3665" y="1"/>
                    <a:pt x="0" y="3665"/>
                    <a:pt x="0" y="8165"/>
                  </a:cubicBezTo>
                  <a:lnTo>
                    <a:pt x="0" y="14562"/>
                  </a:lnTo>
                  <a:cubicBezTo>
                    <a:pt x="0" y="15334"/>
                    <a:pt x="643" y="15976"/>
                    <a:pt x="1415" y="15976"/>
                  </a:cubicBezTo>
                  <a:lnTo>
                    <a:pt x="14980" y="15976"/>
                  </a:lnTo>
                  <a:cubicBezTo>
                    <a:pt x="15751" y="15976"/>
                    <a:pt x="16362" y="15334"/>
                    <a:pt x="16362" y="14562"/>
                  </a:cubicBezTo>
                  <a:lnTo>
                    <a:pt x="16362" y="8165"/>
                  </a:lnTo>
                  <a:cubicBezTo>
                    <a:pt x="16362" y="3665"/>
                    <a:pt x="12698"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633;p64">
              <a:extLst>
                <a:ext uri="{FF2B5EF4-FFF2-40B4-BE49-F238E27FC236}">
                  <a16:creationId xmlns:a16="http://schemas.microsoft.com/office/drawing/2014/main" id="{04D6E3F4-C9A4-A7C0-564B-C2527F7DC538}"/>
                </a:ext>
              </a:extLst>
            </p:cNvPr>
            <p:cNvSpPr/>
            <p:nvPr/>
          </p:nvSpPr>
          <p:spPr>
            <a:xfrm>
              <a:off x="3784250" y="990300"/>
              <a:ext cx="432375" cy="365650"/>
            </a:xfrm>
            <a:custGeom>
              <a:avLst/>
              <a:gdLst/>
              <a:ahLst/>
              <a:cxnLst/>
              <a:rect l="l" t="t" r="r" b="b"/>
              <a:pathLst>
                <a:path w="17295" h="14626" extrusionOk="0">
                  <a:moveTo>
                    <a:pt x="1" y="0"/>
                  </a:moveTo>
                  <a:lnTo>
                    <a:pt x="1" y="14626"/>
                  </a:lnTo>
                  <a:lnTo>
                    <a:pt x="17295" y="14626"/>
                  </a:lnTo>
                  <a:lnTo>
                    <a:pt x="172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634;p64">
              <a:extLst>
                <a:ext uri="{FF2B5EF4-FFF2-40B4-BE49-F238E27FC236}">
                  <a16:creationId xmlns:a16="http://schemas.microsoft.com/office/drawing/2014/main" id="{C9796192-D0DC-DC40-4F1A-B7FD4980C53F}"/>
                </a:ext>
              </a:extLst>
            </p:cNvPr>
            <p:cNvSpPr/>
            <p:nvPr/>
          </p:nvSpPr>
          <p:spPr>
            <a:xfrm>
              <a:off x="3777825" y="983875"/>
              <a:ext cx="446025" cy="378525"/>
            </a:xfrm>
            <a:custGeom>
              <a:avLst/>
              <a:gdLst/>
              <a:ahLst/>
              <a:cxnLst/>
              <a:rect l="l" t="t" r="r" b="b"/>
              <a:pathLst>
                <a:path w="17841" h="15141" extrusionOk="0">
                  <a:moveTo>
                    <a:pt x="17294" y="547"/>
                  </a:moveTo>
                  <a:lnTo>
                    <a:pt x="17294" y="14626"/>
                  </a:lnTo>
                  <a:lnTo>
                    <a:pt x="547" y="14626"/>
                  </a:lnTo>
                  <a:lnTo>
                    <a:pt x="547" y="547"/>
                  </a:lnTo>
                  <a:close/>
                  <a:moveTo>
                    <a:pt x="258" y="0"/>
                  </a:moveTo>
                  <a:cubicBezTo>
                    <a:pt x="194" y="0"/>
                    <a:pt x="129" y="32"/>
                    <a:pt x="97" y="97"/>
                  </a:cubicBezTo>
                  <a:cubicBezTo>
                    <a:pt x="33" y="129"/>
                    <a:pt x="1" y="193"/>
                    <a:pt x="1" y="257"/>
                  </a:cubicBezTo>
                  <a:lnTo>
                    <a:pt x="1" y="14883"/>
                  </a:lnTo>
                  <a:cubicBezTo>
                    <a:pt x="1" y="14947"/>
                    <a:pt x="33" y="15012"/>
                    <a:pt x="97" y="15076"/>
                  </a:cubicBezTo>
                  <a:cubicBezTo>
                    <a:pt x="129" y="15108"/>
                    <a:pt x="194" y="15140"/>
                    <a:pt x="258" y="15140"/>
                  </a:cubicBezTo>
                  <a:lnTo>
                    <a:pt x="17552" y="15140"/>
                  </a:lnTo>
                  <a:cubicBezTo>
                    <a:pt x="17616" y="15140"/>
                    <a:pt x="17712" y="15108"/>
                    <a:pt x="17744" y="15076"/>
                  </a:cubicBezTo>
                  <a:cubicBezTo>
                    <a:pt x="17809" y="15012"/>
                    <a:pt x="17841" y="14947"/>
                    <a:pt x="17841" y="14883"/>
                  </a:cubicBezTo>
                  <a:lnTo>
                    <a:pt x="17841" y="257"/>
                  </a:lnTo>
                  <a:cubicBezTo>
                    <a:pt x="17841" y="193"/>
                    <a:pt x="17809" y="129"/>
                    <a:pt x="17744" y="97"/>
                  </a:cubicBezTo>
                  <a:cubicBezTo>
                    <a:pt x="17712" y="32"/>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635;p64">
              <a:extLst>
                <a:ext uri="{FF2B5EF4-FFF2-40B4-BE49-F238E27FC236}">
                  <a16:creationId xmlns:a16="http://schemas.microsoft.com/office/drawing/2014/main" id="{6573B273-FEB3-7309-26E0-7DA40B3B25E4}"/>
                </a:ext>
              </a:extLst>
            </p:cNvPr>
            <p:cNvSpPr/>
            <p:nvPr/>
          </p:nvSpPr>
          <p:spPr>
            <a:xfrm>
              <a:off x="3951400" y="1095575"/>
              <a:ext cx="94050" cy="171175"/>
            </a:xfrm>
            <a:custGeom>
              <a:avLst/>
              <a:gdLst/>
              <a:ahLst/>
              <a:cxnLst/>
              <a:rect l="l" t="t" r="r" b="b"/>
              <a:pathLst>
                <a:path w="3762" h="6847" extrusionOk="0">
                  <a:moveTo>
                    <a:pt x="1897" y="0"/>
                  </a:moveTo>
                  <a:cubicBezTo>
                    <a:pt x="837" y="0"/>
                    <a:pt x="1" y="836"/>
                    <a:pt x="1" y="1865"/>
                  </a:cubicBezTo>
                  <a:cubicBezTo>
                    <a:pt x="1" y="2572"/>
                    <a:pt x="419" y="3215"/>
                    <a:pt x="997" y="3536"/>
                  </a:cubicBezTo>
                  <a:lnTo>
                    <a:pt x="676" y="6847"/>
                  </a:lnTo>
                  <a:lnTo>
                    <a:pt x="3087" y="6847"/>
                  </a:lnTo>
                  <a:lnTo>
                    <a:pt x="2797" y="3536"/>
                  </a:lnTo>
                  <a:cubicBezTo>
                    <a:pt x="3376" y="3215"/>
                    <a:pt x="3762" y="2572"/>
                    <a:pt x="3762" y="1865"/>
                  </a:cubicBezTo>
                  <a:cubicBezTo>
                    <a:pt x="3762"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3636;p64">
              <a:extLst>
                <a:ext uri="{FF2B5EF4-FFF2-40B4-BE49-F238E27FC236}">
                  <a16:creationId xmlns:a16="http://schemas.microsoft.com/office/drawing/2014/main" id="{5E8A0A99-0ADD-02AC-EB1D-7A5941D7EDC7}"/>
                </a:ext>
              </a:extLst>
            </p:cNvPr>
            <p:cNvSpPr/>
            <p:nvPr/>
          </p:nvSpPr>
          <p:spPr>
            <a:xfrm>
              <a:off x="3944975" y="1088325"/>
              <a:ext cx="107725" cy="184875"/>
            </a:xfrm>
            <a:custGeom>
              <a:avLst/>
              <a:gdLst/>
              <a:ahLst/>
              <a:cxnLst/>
              <a:rect l="l" t="t" r="r" b="b"/>
              <a:pathLst>
                <a:path w="4309" h="7395" extrusionOk="0">
                  <a:moveTo>
                    <a:pt x="2154" y="547"/>
                  </a:moveTo>
                  <a:cubicBezTo>
                    <a:pt x="3022" y="547"/>
                    <a:pt x="3762" y="1255"/>
                    <a:pt x="3762" y="2155"/>
                  </a:cubicBezTo>
                  <a:cubicBezTo>
                    <a:pt x="3762" y="2765"/>
                    <a:pt x="3408" y="3312"/>
                    <a:pt x="2926" y="3569"/>
                  </a:cubicBezTo>
                  <a:lnTo>
                    <a:pt x="2765" y="3665"/>
                  </a:lnTo>
                  <a:lnTo>
                    <a:pt x="3054" y="6880"/>
                  </a:lnTo>
                  <a:lnTo>
                    <a:pt x="1222" y="6880"/>
                  </a:lnTo>
                  <a:lnTo>
                    <a:pt x="1544" y="3665"/>
                  </a:lnTo>
                  <a:lnTo>
                    <a:pt x="1383" y="3569"/>
                  </a:lnTo>
                  <a:cubicBezTo>
                    <a:pt x="869" y="3312"/>
                    <a:pt x="547" y="2765"/>
                    <a:pt x="547" y="2155"/>
                  </a:cubicBezTo>
                  <a:cubicBezTo>
                    <a:pt x="547" y="1255"/>
                    <a:pt x="1254" y="547"/>
                    <a:pt x="2154" y="547"/>
                  </a:cubicBezTo>
                  <a:close/>
                  <a:moveTo>
                    <a:pt x="2154" y="1"/>
                  </a:moveTo>
                  <a:cubicBezTo>
                    <a:pt x="965" y="1"/>
                    <a:pt x="1" y="965"/>
                    <a:pt x="1" y="2155"/>
                  </a:cubicBezTo>
                  <a:cubicBezTo>
                    <a:pt x="1" y="2929"/>
                    <a:pt x="387" y="3592"/>
                    <a:pt x="980" y="3967"/>
                  </a:cubicBezTo>
                  <a:lnTo>
                    <a:pt x="980" y="3967"/>
                  </a:lnTo>
                  <a:lnTo>
                    <a:pt x="644" y="7394"/>
                  </a:lnTo>
                  <a:lnTo>
                    <a:pt x="3665" y="7394"/>
                  </a:lnTo>
                  <a:lnTo>
                    <a:pt x="3327" y="3948"/>
                  </a:lnTo>
                  <a:lnTo>
                    <a:pt x="3327" y="3948"/>
                  </a:lnTo>
                  <a:cubicBezTo>
                    <a:pt x="3908" y="3570"/>
                    <a:pt x="4308" y="2916"/>
                    <a:pt x="4308" y="2155"/>
                  </a:cubicBezTo>
                  <a:cubicBezTo>
                    <a:pt x="4308" y="965"/>
                    <a:pt x="3344" y="1"/>
                    <a:pt x="2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3637;p64">
              <a:extLst>
                <a:ext uri="{FF2B5EF4-FFF2-40B4-BE49-F238E27FC236}">
                  <a16:creationId xmlns:a16="http://schemas.microsoft.com/office/drawing/2014/main" id="{B216C609-8E1F-4E85-F706-1AAD6F7C9C64}"/>
                </a:ext>
              </a:extLst>
            </p:cNvPr>
            <p:cNvSpPr/>
            <p:nvPr/>
          </p:nvSpPr>
          <p:spPr>
            <a:xfrm>
              <a:off x="5385850" y="2484200"/>
              <a:ext cx="396200" cy="386575"/>
            </a:xfrm>
            <a:custGeom>
              <a:avLst/>
              <a:gdLst/>
              <a:ahLst/>
              <a:cxnLst/>
              <a:rect l="l" t="t" r="r" b="b"/>
              <a:pathLst>
                <a:path w="15848" h="15463" extrusionOk="0">
                  <a:moveTo>
                    <a:pt x="7908" y="2283"/>
                  </a:moveTo>
                  <a:cubicBezTo>
                    <a:pt x="11026" y="2283"/>
                    <a:pt x="13566" y="4823"/>
                    <a:pt x="13566" y="7941"/>
                  </a:cubicBezTo>
                  <a:lnTo>
                    <a:pt x="13566" y="13212"/>
                  </a:lnTo>
                  <a:lnTo>
                    <a:pt x="2251" y="13212"/>
                  </a:lnTo>
                  <a:lnTo>
                    <a:pt x="2251" y="7941"/>
                  </a:lnTo>
                  <a:cubicBezTo>
                    <a:pt x="2251" y="4823"/>
                    <a:pt x="4790" y="2283"/>
                    <a:pt x="7908" y="2283"/>
                  </a:cubicBezTo>
                  <a:close/>
                  <a:moveTo>
                    <a:pt x="7908" y="1"/>
                  </a:moveTo>
                  <a:cubicBezTo>
                    <a:pt x="3569" y="1"/>
                    <a:pt x="1" y="3569"/>
                    <a:pt x="1" y="7941"/>
                  </a:cubicBezTo>
                  <a:lnTo>
                    <a:pt x="1" y="14337"/>
                  </a:lnTo>
                  <a:cubicBezTo>
                    <a:pt x="1" y="14948"/>
                    <a:pt x="515" y="15462"/>
                    <a:pt x="1126" y="15462"/>
                  </a:cubicBezTo>
                  <a:lnTo>
                    <a:pt x="14723" y="15462"/>
                  </a:lnTo>
                  <a:cubicBezTo>
                    <a:pt x="15334" y="15462"/>
                    <a:pt x="15848" y="14948"/>
                    <a:pt x="15848" y="14337"/>
                  </a:cubicBezTo>
                  <a:lnTo>
                    <a:pt x="15848" y="7941"/>
                  </a:lnTo>
                  <a:cubicBezTo>
                    <a:pt x="15848" y="3569"/>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638;p64">
              <a:extLst>
                <a:ext uri="{FF2B5EF4-FFF2-40B4-BE49-F238E27FC236}">
                  <a16:creationId xmlns:a16="http://schemas.microsoft.com/office/drawing/2014/main" id="{184932C0-5C00-F13D-6E82-0D879A75FFDA}"/>
                </a:ext>
              </a:extLst>
            </p:cNvPr>
            <p:cNvSpPr/>
            <p:nvPr/>
          </p:nvSpPr>
          <p:spPr>
            <a:xfrm>
              <a:off x="5379425" y="2477775"/>
              <a:ext cx="409050" cy="399425"/>
            </a:xfrm>
            <a:custGeom>
              <a:avLst/>
              <a:gdLst/>
              <a:ahLst/>
              <a:cxnLst/>
              <a:rect l="l" t="t" r="r" b="b"/>
              <a:pathLst>
                <a:path w="16362" h="15977" extrusionOk="0">
                  <a:moveTo>
                    <a:pt x="8165" y="2797"/>
                  </a:moveTo>
                  <a:cubicBezTo>
                    <a:pt x="9676" y="2797"/>
                    <a:pt x="11026" y="3408"/>
                    <a:pt x="11990" y="4372"/>
                  </a:cubicBezTo>
                  <a:cubicBezTo>
                    <a:pt x="12955" y="5369"/>
                    <a:pt x="13565" y="6687"/>
                    <a:pt x="13565" y="8198"/>
                  </a:cubicBezTo>
                  <a:lnTo>
                    <a:pt x="13565" y="13180"/>
                  </a:lnTo>
                  <a:lnTo>
                    <a:pt x="2797" y="13180"/>
                  </a:lnTo>
                  <a:lnTo>
                    <a:pt x="2797" y="8198"/>
                  </a:lnTo>
                  <a:cubicBezTo>
                    <a:pt x="2797" y="6687"/>
                    <a:pt x="3376" y="5369"/>
                    <a:pt x="4372" y="4372"/>
                  </a:cubicBezTo>
                  <a:cubicBezTo>
                    <a:pt x="5336" y="3408"/>
                    <a:pt x="6687" y="2797"/>
                    <a:pt x="8165" y="2797"/>
                  </a:cubicBezTo>
                  <a:close/>
                  <a:moveTo>
                    <a:pt x="8165" y="2251"/>
                  </a:moveTo>
                  <a:cubicBezTo>
                    <a:pt x="4919" y="2251"/>
                    <a:pt x="2251" y="4919"/>
                    <a:pt x="2251" y="8198"/>
                  </a:cubicBezTo>
                  <a:lnTo>
                    <a:pt x="2251" y="13469"/>
                  </a:lnTo>
                  <a:cubicBezTo>
                    <a:pt x="2251" y="13534"/>
                    <a:pt x="2283" y="13598"/>
                    <a:pt x="2315" y="13630"/>
                  </a:cubicBezTo>
                  <a:cubicBezTo>
                    <a:pt x="2379" y="13694"/>
                    <a:pt x="2443" y="13726"/>
                    <a:pt x="2508" y="13726"/>
                  </a:cubicBezTo>
                  <a:lnTo>
                    <a:pt x="13823" y="13726"/>
                  </a:lnTo>
                  <a:cubicBezTo>
                    <a:pt x="13919" y="13726"/>
                    <a:pt x="13983" y="13694"/>
                    <a:pt x="14015" y="13630"/>
                  </a:cubicBezTo>
                  <a:cubicBezTo>
                    <a:pt x="14080" y="13598"/>
                    <a:pt x="14112" y="13534"/>
                    <a:pt x="14112" y="13469"/>
                  </a:cubicBezTo>
                  <a:lnTo>
                    <a:pt x="14112" y="8198"/>
                  </a:lnTo>
                  <a:cubicBezTo>
                    <a:pt x="14112" y="4919"/>
                    <a:pt x="11444" y="2251"/>
                    <a:pt x="8165" y="2251"/>
                  </a:cubicBezTo>
                  <a:close/>
                  <a:moveTo>
                    <a:pt x="8165" y="547"/>
                  </a:moveTo>
                  <a:cubicBezTo>
                    <a:pt x="10287" y="547"/>
                    <a:pt x="12183" y="1383"/>
                    <a:pt x="13598" y="2797"/>
                  </a:cubicBezTo>
                  <a:cubicBezTo>
                    <a:pt x="14980" y="4180"/>
                    <a:pt x="15816" y="6076"/>
                    <a:pt x="15816" y="8198"/>
                  </a:cubicBezTo>
                  <a:lnTo>
                    <a:pt x="15816" y="14594"/>
                  </a:lnTo>
                  <a:cubicBezTo>
                    <a:pt x="15816" y="15044"/>
                    <a:pt x="15430" y="15430"/>
                    <a:pt x="14980" y="15430"/>
                  </a:cubicBezTo>
                  <a:lnTo>
                    <a:pt x="1383" y="15430"/>
                  </a:lnTo>
                  <a:cubicBezTo>
                    <a:pt x="901" y="15430"/>
                    <a:pt x="515" y="15044"/>
                    <a:pt x="515" y="14594"/>
                  </a:cubicBezTo>
                  <a:lnTo>
                    <a:pt x="515" y="8198"/>
                  </a:lnTo>
                  <a:cubicBezTo>
                    <a:pt x="515" y="6076"/>
                    <a:pt x="1383" y="4180"/>
                    <a:pt x="2765" y="2797"/>
                  </a:cubicBezTo>
                  <a:cubicBezTo>
                    <a:pt x="4147" y="1383"/>
                    <a:pt x="6076" y="547"/>
                    <a:pt x="8165" y="547"/>
                  </a:cubicBezTo>
                  <a:close/>
                  <a:moveTo>
                    <a:pt x="8165" y="1"/>
                  </a:moveTo>
                  <a:cubicBezTo>
                    <a:pt x="3665" y="1"/>
                    <a:pt x="0" y="3665"/>
                    <a:pt x="0" y="8198"/>
                  </a:cubicBezTo>
                  <a:lnTo>
                    <a:pt x="0" y="14594"/>
                  </a:lnTo>
                  <a:cubicBezTo>
                    <a:pt x="0" y="15366"/>
                    <a:pt x="611" y="15977"/>
                    <a:pt x="1383" y="15977"/>
                  </a:cubicBezTo>
                  <a:lnTo>
                    <a:pt x="14980" y="15977"/>
                  </a:lnTo>
                  <a:cubicBezTo>
                    <a:pt x="15751" y="15977"/>
                    <a:pt x="16362" y="15366"/>
                    <a:pt x="16362" y="14594"/>
                  </a:cubicBezTo>
                  <a:lnTo>
                    <a:pt x="16362" y="8198"/>
                  </a:lnTo>
                  <a:cubicBezTo>
                    <a:pt x="16362" y="3665"/>
                    <a:pt x="12698" y="1"/>
                    <a:pt x="8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639;p64">
              <a:extLst>
                <a:ext uri="{FF2B5EF4-FFF2-40B4-BE49-F238E27FC236}">
                  <a16:creationId xmlns:a16="http://schemas.microsoft.com/office/drawing/2014/main" id="{B6F06F1D-65F9-4276-DC66-95EE9C174A7E}"/>
                </a:ext>
              </a:extLst>
            </p:cNvPr>
            <p:cNvSpPr/>
            <p:nvPr/>
          </p:nvSpPr>
          <p:spPr>
            <a:xfrm>
              <a:off x="5364950" y="2793600"/>
              <a:ext cx="432375" cy="364875"/>
            </a:xfrm>
            <a:custGeom>
              <a:avLst/>
              <a:gdLst/>
              <a:ahLst/>
              <a:cxnLst/>
              <a:rect l="l" t="t" r="r" b="b"/>
              <a:pathLst>
                <a:path w="17295" h="14595" extrusionOk="0">
                  <a:moveTo>
                    <a:pt x="1" y="1"/>
                  </a:moveTo>
                  <a:lnTo>
                    <a:pt x="1" y="14594"/>
                  </a:lnTo>
                  <a:lnTo>
                    <a:pt x="17295" y="14594"/>
                  </a:lnTo>
                  <a:lnTo>
                    <a:pt x="17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640;p64">
              <a:extLst>
                <a:ext uri="{FF2B5EF4-FFF2-40B4-BE49-F238E27FC236}">
                  <a16:creationId xmlns:a16="http://schemas.microsoft.com/office/drawing/2014/main" id="{E8C402CE-3304-F2A3-0A07-5DE6AB0FA861}"/>
                </a:ext>
              </a:extLst>
            </p:cNvPr>
            <p:cNvSpPr/>
            <p:nvPr/>
          </p:nvSpPr>
          <p:spPr>
            <a:xfrm>
              <a:off x="5358525" y="2787175"/>
              <a:ext cx="445225" cy="378525"/>
            </a:xfrm>
            <a:custGeom>
              <a:avLst/>
              <a:gdLst/>
              <a:ahLst/>
              <a:cxnLst/>
              <a:rect l="l" t="t" r="r" b="b"/>
              <a:pathLst>
                <a:path w="17809" h="15141" extrusionOk="0">
                  <a:moveTo>
                    <a:pt x="17262" y="515"/>
                  </a:moveTo>
                  <a:lnTo>
                    <a:pt x="17262" y="14594"/>
                  </a:lnTo>
                  <a:lnTo>
                    <a:pt x="515" y="14594"/>
                  </a:lnTo>
                  <a:lnTo>
                    <a:pt x="515" y="515"/>
                  </a:lnTo>
                  <a:close/>
                  <a:moveTo>
                    <a:pt x="258" y="0"/>
                  </a:moveTo>
                  <a:cubicBezTo>
                    <a:pt x="194" y="0"/>
                    <a:pt x="129" y="0"/>
                    <a:pt x="65" y="65"/>
                  </a:cubicBezTo>
                  <a:cubicBezTo>
                    <a:pt x="33" y="129"/>
                    <a:pt x="1" y="193"/>
                    <a:pt x="1" y="258"/>
                  </a:cubicBezTo>
                  <a:lnTo>
                    <a:pt x="1" y="14851"/>
                  </a:lnTo>
                  <a:cubicBezTo>
                    <a:pt x="1" y="14948"/>
                    <a:pt x="33" y="15012"/>
                    <a:pt x="65" y="15044"/>
                  </a:cubicBezTo>
                  <a:cubicBezTo>
                    <a:pt x="129" y="15108"/>
                    <a:pt x="194" y="15140"/>
                    <a:pt x="258" y="15140"/>
                  </a:cubicBezTo>
                  <a:lnTo>
                    <a:pt x="17552" y="15140"/>
                  </a:lnTo>
                  <a:cubicBezTo>
                    <a:pt x="17616" y="15140"/>
                    <a:pt x="17680" y="15108"/>
                    <a:pt x="17744" y="15044"/>
                  </a:cubicBezTo>
                  <a:cubicBezTo>
                    <a:pt x="17777" y="15012"/>
                    <a:pt x="17809" y="14948"/>
                    <a:pt x="17809" y="14851"/>
                  </a:cubicBezTo>
                  <a:lnTo>
                    <a:pt x="17809" y="258"/>
                  </a:lnTo>
                  <a:cubicBezTo>
                    <a:pt x="17809" y="193"/>
                    <a:pt x="17777" y="129"/>
                    <a:pt x="17744" y="65"/>
                  </a:cubicBezTo>
                  <a:cubicBezTo>
                    <a:pt x="17680" y="0"/>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641;p64">
              <a:extLst>
                <a:ext uri="{FF2B5EF4-FFF2-40B4-BE49-F238E27FC236}">
                  <a16:creationId xmlns:a16="http://schemas.microsoft.com/office/drawing/2014/main" id="{A72E13F1-8D57-4A5A-6928-DD0E916129A1}"/>
                </a:ext>
              </a:extLst>
            </p:cNvPr>
            <p:cNvSpPr/>
            <p:nvPr/>
          </p:nvSpPr>
          <p:spPr>
            <a:xfrm>
              <a:off x="5532100" y="2898075"/>
              <a:ext cx="94050" cy="171200"/>
            </a:xfrm>
            <a:custGeom>
              <a:avLst/>
              <a:gdLst/>
              <a:ahLst/>
              <a:cxnLst/>
              <a:rect l="l" t="t" r="r" b="b"/>
              <a:pathLst>
                <a:path w="3762" h="6848" extrusionOk="0">
                  <a:moveTo>
                    <a:pt x="1865" y="0"/>
                  </a:moveTo>
                  <a:cubicBezTo>
                    <a:pt x="837" y="0"/>
                    <a:pt x="1" y="836"/>
                    <a:pt x="1" y="1897"/>
                  </a:cubicBezTo>
                  <a:cubicBezTo>
                    <a:pt x="1" y="2604"/>
                    <a:pt x="387" y="3215"/>
                    <a:pt x="965" y="3536"/>
                  </a:cubicBezTo>
                  <a:lnTo>
                    <a:pt x="676" y="6847"/>
                  </a:lnTo>
                  <a:lnTo>
                    <a:pt x="3087" y="6847"/>
                  </a:lnTo>
                  <a:lnTo>
                    <a:pt x="2765" y="3536"/>
                  </a:lnTo>
                  <a:cubicBezTo>
                    <a:pt x="3344" y="3215"/>
                    <a:pt x="3762" y="2604"/>
                    <a:pt x="3762" y="1897"/>
                  </a:cubicBezTo>
                  <a:cubicBezTo>
                    <a:pt x="3762" y="836"/>
                    <a:pt x="2926"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3642;p64">
              <a:extLst>
                <a:ext uri="{FF2B5EF4-FFF2-40B4-BE49-F238E27FC236}">
                  <a16:creationId xmlns:a16="http://schemas.microsoft.com/office/drawing/2014/main" id="{5A1BE423-1CC6-156B-6EB7-091557C88325}"/>
                </a:ext>
              </a:extLst>
            </p:cNvPr>
            <p:cNvSpPr/>
            <p:nvPr/>
          </p:nvSpPr>
          <p:spPr>
            <a:xfrm>
              <a:off x="5524875" y="2891650"/>
              <a:ext cx="107700" cy="184850"/>
            </a:xfrm>
            <a:custGeom>
              <a:avLst/>
              <a:gdLst/>
              <a:ahLst/>
              <a:cxnLst/>
              <a:rect l="l" t="t" r="r" b="b"/>
              <a:pathLst>
                <a:path w="4308" h="7394" extrusionOk="0">
                  <a:moveTo>
                    <a:pt x="2154" y="514"/>
                  </a:moveTo>
                  <a:cubicBezTo>
                    <a:pt x="3054" y="514"/>
                    <a:pt x="3762" y="1254"/>
                    <a:pt x="3762" y="2154"/>
                  </a:cubicBezTo>
                  <a:cubicBezTo>
                    <a:pt x="3762" y="2765"/>
                    <a:pt x="3440" y="3279"/>
                    <a:pt x="2926" y="3568"/>
                  </a:cubicBezTo>
                  <a:lnTo>
                    <a:pt x="2765" y="3632"/>
                  </a:lnTo>
                  <a:lnTo>
                    <a:pt x="3086" y="6847"/>
                  </a:lnTo>
                  <a:lnTo>
                    <a:pt x="1254" y="6847"/>
                  </a:lnTo>
                  <a:lnTo>
                    <a:pt x="1544" y="3632"/>
                  </a:lnTo>
                  <a:lnTo>
                    <a:pt x="1383" y="3568"/>
                  </a:lnTo>
                  <a:cubicBezTo>
                    <a:pt x="901" y="3279"/>
                    <a:pt x="547" y="2765"/>
                    <a:pt x="547" y="2154"/>
                  </a:cubicBezTo>
                  <a:cubicBezTo>
                    <a:pt x="547" y="1254"/>
                    <a:pt x="1286" y="514"/>
                    <a:pt x="2154" y="514"/>
                  </a:cubicBezTo>
                  <a:close/>
                  <a:moveTo>
                    <a:pt x="2154" y="0"/>
                  </a:moveTo>
                  <a:cubicBezTo>
                    <a:pt x="965" y="0"/>
                    <a:pt x="1" y="964"/>
                    <a:pt x="1" y="2154"/>
                  </a:cubicBezTo>
                  <a:cubicBezTo>
                    <a:pt x="1" y="2896"/>
                    <a:pt x="412" y="3555"/>
                    <a:pt x="981" y="3931"/>
                  </a:cubicBezTo>
                  <a:lnTo>
                    <a:pt x="981" y="3931"/>
                  </a:lnTo>
                  <a:lnTo>
                    <a:pt x="644" y="7393"/>
                  </a:lnTo>
                  <a:lnTo>
                    <a:pt x="3665" y="7393"/>
                  </a:lnTo>
                  <a:lnTo>
                    <a:pt x="3328" y="3934"/>
                  </a:lnTo>
                  <a:lnTo>
                    <a:pt x="3328" y="3934"/>
                  </a:lnTo>
                  <a:cubicBezTo>
                    <a:pt x="3922" y="3560"/>
                    <a:pt x="4308" y="2898"/>
                    <a:pt x="4308" y="2154"/>
                  </a:cubicBezTo>
                  <a:cubicBezTo>
                    <a:pt x="4308" y="964"/>
                    <a:pt x="334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3643;p64">
              <a:extLst>
                <a:ext uri="{FF2B5EF4-FFF2-40B4-BE49-F238E27FC236}">
                  <a16:creationId xmlns:a16="http://schemas.microsoft.com/office/drawing/2014/main" id="{E16865E2-4312-4CF5-21A0-C20D18BF9EAF}"/>
                </a:ext>
              </a:extLst>
            </p:cNvPr>
            <p:cNvSpPr/>
            <p:nvPr/>
          </p:nvSpPr>
          <p:spPr>
            <a:xfrm>
              <a:off x="2205975" y="2484200"/>
              <a:ext cx="396200" cy="386575"/>
            </a:xfrm>
            <a:custGeom>
              <a:avLst/>
              <a:gdLst/>
              <a:ahLst/>
              <a:cxnLst/>
              <a:rect l="l" t="t" r="r" b="b"/>
              <a:pathLst>
                <a:path w="15848" h="15463" extrusionOk="0">
                  <a:moveTo>
                    <a:pt x="7940" y="2283"/>
                  </a:moveTo>
                  <a:cubicBezTo>
                    <a:pt x="11058" y="2283"/>
                    <a:pt x="13597" y="4823"/>
                    <a:pt x="13597" y="7941"/>
                  </a:cubicBezTo>
                  <a:lnTo>
                    <a:pt x="13597" y="13212"/>
                  </a:lnTo>
                  <a:lnTo>
                    <a:pt x="2283" y="13212"/>
                  </a:lnTo>
                  <a:lnTo>
                    <a:pt x="2283" y="7941"/>
                  </a:lnTo>
                  <a:cubicBezTo>
                    <a:pt x="2283" y="4823"/>
                    <a:pt x="4822" y="2283"/>
                    <a:pt x="7940" y="2283"/>
                  </a:cubicBezTo>
                  <a:close/>
                  <a:moveTo>
                    <a:pt x="7940" y="1"/>
                  </a:moveTo>
                  <a:cubicBezTo>
                    <a:pt x="3568" y="1"/>
                    <a:pt x="0" y="3569"/>
                    <a:pt x="0" y="7941"/>
                  </a:cubicBezTo>
                  <a:lnTo>
                    <a:pt x="0" y="14337"/>
                  </a:lnTo>
                  <a:cubicBezTo>
                    <a:pt x="0" y="14948"/>
                    <a:pt x="515" y="15462"/>
                    <a:pt x="1158" y="15462"/>
                  </a:cubicBezTo>
                  <a:lnTo>
                    <a:pt x="14722" y="15462"/>
                  </a:lnTo>
                  <a:cubicBezTo>
                    <a:pt x="15333" y="15462"/>
                    <a:pt x="15848" y="14948"/>
                    <a:pt x="15848" y="14337"/>
                  </a:cubicBezTo>
                  <a:lnTo>
                    <a:pt x="15848" y="7941"/>
                  </a:lnTo>
                  <a:cubicBezTo>
                    <a:pt x="15848" y="3569"/>
                    <a:pt x="12312" y="1"/>
                    <a:pt x="7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3644;p64">
              <a:extLst>
                <a:ext uri="{FF2B5EF4-FFF2-40B4-BE49-F238E27FC236}">
                  <a16:creationId xmlns:a16="http://schemas.microsoft.com/office/drawing/2014/main" id="{E87E6476-F168-74E3-688E-E73D164BCD94}"/>
                </a:ext>
              </a:extLst>
            </p:cNvPr>
            <p:cNvSpPr/>
            <p:nvPr/>
          </p:nvSpPr>
          <p:spPr>
            <a:xfrm>
              <a:off x="2199550" y="2477775"/>
              <a:ext cx="409050" cy="399425"/>
            </a:xfrm>
            <a:custGeom>
              <a:avLst/>
              <a:gdLst/>
              <a:ahLst/>
              <a:cxnLst/>
              <a:rect l="l" t="t" r="r" b="b"/>
              <a:pathLst>
                <a:path w="16362" h="15977" extrusionOk="0">
                  <a:moveTo>
                    <a:pt x="8197" y="2797"/>
                  </a:moveTo>
                  <a:cubicBezTo>
                    <a:pt x="9676" y="2797"/>
                    <a:pt x="11026" y="3408"/>
                    <a:pt x="11990" y="4372"/>
                  </a:cubicBezTo>
                  <a:cubicBezTo>
                    <a:pt x="12986" y="5369"/>
                    <a:pt x="13597" y="6687"/>
                    <a:pt x="13597" y="8198"/>
                  </a:cubicBezTo>
                  <a:lnTo>
                    <a:pt x="13597" y="13180"/>
                  </a:lnTo>
                  <a:lnTo>
                    <a:pt x="2797" y="13180"/>
                  </a:lnTo>
                  <a:lnTo>
                    <a:pt x="2797" y="8198"/>
                  </a:lnTo>
                  <a:cubicBezTo>
                    <a:pt x="2797" y="6687"/>
                    <a:pt x="3407" y="5369"/>
                    <a:pt x="4372" y="4372"/>
                  </a:cubicBezTo>
                  <a:cubicBezTo>
                    <a:pt x="5368" y="3408"/>
                    <a:pt x="6718" y="2797"/>
                    <a:pt x="8197" y="2797"/>
                  </a:cubicBezTo>
                  <a:close/>
                  <a:moveTo>
                    <a:pt x="8197" y="2251"/>
                  </a:moveTo>
                  <a:cubicBezTo>
                    <a:pt x="4918" y="2251"/>
                    <a:pt x="2250" y="4919"/>
                    <a:pt x="2250" y="8198"/>
                  </a:cubicBezTo>
                  <a:lnTo>
                    <a:pt x="2250" y="13469"/>
                  </a:lnTo>
                  <a:cubicBezTo>
                    <a:pt x="2250" y="13534"/>
                    <a:pt x="2282" y="13598"/>
                    <a:pt x="2347" y="13630"/>
                  </a:cubicBezTo>
                  <a:cubicBezTo>
                    <a:pt x="2379" y="13694"/>
                    <a:pt x="2475" y="13726"/>
                    <a:pt x="2540" y="13726"/>
                  </a:cubicBezTo>
                  <a:lnTo>
                    <a:pt x="13854" y="13726"/>
                  </a:lnTo>
                  <a:cubicBezTo>
                    <a:pt x="13919" y="13726"/>
                    <a:pt x="13983" y="13694"/>
                    <a:pt x="14047" y="13630"/>
                  </a:cubicBezTo>
                  <a:cubicBezTo>
                    <a:pt x="14079" y="13598"/>
                    <a:pt x="14112" y="13534"/>
                    <a:pt x="14112" y="13469"/>
                  </a:cubicBezTo>
                  <a:lnTo>
                    <a:pt x="14112" y="8198"/>
                  </a:lnTo>
                  <a:cubicBezTo>
                    <a:pt x="14112" y="4919"/>
                    <a:pt x="11476" y="2251"/>
                    <a:pt x="8197" y="2251"/>
                  </a:cubicBezTo>
                  <a:close/>
                  <a:moveTo>
                    <a:pt x="8197" y="547"/>
                  </a:moveTo>
                  <a:cubicBezTo>
                    <a:pt x="10286" y="547"/>
                    <a:pt x="12215" y="1383"/>
                    <a:pt x="13597" y="2797"/>
                  </a:cubicBezTo>
                  <a:cubicBezTo>
                    <a:pt x="14979" y="4180"/>
                    <a:pt x="15847" y="6076"/>
                    <a:pt x="15847" y="8198"/>
                  </a:cubicBezTo>
                  <a:lnTo>
                    <a:pt x="15847" y="14594"/>
                  </a:lnTo>
                  <a:cubicBezTo>
                    <a:pt x="15847" y="15044"/>
                    <a:pt x="15462" y="15430"/>
                    <a:pt x="14979" y="15430"/>
                  </a:cubicBezTo>
                  <a:lnTo>
                    <a:pt x="1415" y="15430"/>
                  </a:lnTo>
                  <a:cubicBezTo>
                    <a:pt x="932" y="15430"/>
                    <a:pt x="547" y="15044"/>
                    <a:pt x="547" y="14594"/>
                  </a:cubicBezTo>
                  <a:lnTo>
                    <a:pt x="547" y="8198"/>
                  </a:lnTo>
                  <a:cubicBezTo>
                    <a:pt x="547" y="6076"/>
                    <a:pt x="1382" y="4180"/>
                    <a:pt x="2797" y="2797"/>
                  </a:cubicBezTo>
                  <a:cubicBezTo>
                    <a:pt x="4179" y="1383"/>
                    <a:pt x="6075" y="547"/>
                    <a:pt x="8197" y="547"/>
                  </a:cubicBezTo>
                  <a:close/>
                  <a:moveTo>
                    <a:pt x="8197" y="1"/>
                  </a:moveTo>
                  <a:cubicBezTo>
                    <a:pt x="3665" y="1"/>
                    <a:pt x="0" y="3665"/>
                    <a:pt x="0" y="8198"/>
                  </a:cubicBezTo>
                  <a:lnTo>
                    <a:pt x="0" y="14594"/>
                  </a:lnTo>
                  <a:cubicBezTo>
                    <a:pt x="0" y="15366"/>
                    <a:pt x="643" y="15977"/>
                    <a:pt x="1415" y="15977"/>
                  </a:cubicBezTo>
                  <a:lnTo>
                    <a:pt x="14979" y="15977"/>
                  </a:lnTo>
                  <a:cubicBezTo>
                    <a:pt x="15751" y="15977"/>
                    <a:pt x="16362" y="15366"/>
                    <a:pt x="16362" y="14594"/>
                  </a:cubicBezTo>
                  <a:lnTo>
                    <a:pt x="16362" y="8198"/>
                  </a:lnTo>
                  <a:cubicBezTo>
                    <a:pt x="16362" y="3665"/>
                    <a:pt x="12697"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3645;p64">
              <a:extLst>
                <a:ext uri="{FF2B5EF4-FFF2-40B4-BE49-F238E27FC236}">
                  <a16:creationId xmlns:a16="http://schemas.microsoft.com/office/drawing/2014/main" id="{56D7B2B7-84BA-55D8-D5A0-E39E51E70C57}"/>
                </a:ext>
              </a:extLst>
            </p:cNvPr>
            <p:cNvSpPr/>
            <p:nvPr/>
          </p:nvSpPr>
          <p:spPr>
            <a:xfrm>
              <a:off x="2185075" y="2793600"/>
              <a:ext cx="432375" cy="364875"/>
            </a:xfrm>
            <a:custGeom>
              <a:avLst/>
              <a:gdLst/>
              <a:ahLst/>
              <a:cxnLst/>
              <a:rect l="l" t="t" r="r" b="b"/>
              <a:pathLst>
                <a:path w="17295" h="14595" extrusionOk="0">
                  <a:moveTo>
                    <a:pt x="1" y="1"/>
                  </a:moveTo>
                  <a:lnTo>
                    <a:pt x="1" y="14594"/>
                  </a:lnTo>
                  <a:lnTo>
                    <a:pt x="17294" y="14594"/>
                  </a:lnTo>
                  <a:lnTo>
                    <a:pt x="17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3646;p64">
              <a:extLst>
                <a:ext uri="{FF2B5EF4-FFF2-40B4-BE49-F238E27FC236}">
                  <a16:creationId xmlns:a16="http://schemas.microsoft.com/office/drawing/2014/main" id="{07C9C6EA-18BB-3CE7-673A-CED1B19E7621}"/>
                </a:ext>
              </a:extLst>
            </p:cNvPr>
            <p:cNvSpPr/>
            <p:nvPr/>
          </p:nvSpPr>
          <p:spPr>
            <a:xfrm>
              <a:off x="2178650" y="2787175"/>
              <a:ext cx="446025" cy="378525"/>
            </a:xfrm>
            <a:custGeom>
              <a:avLst/>
              <a:gdLst/>
              <a:ahLst/>
              <a:cxnLst/>
              <a:rect l="l" t="t" r="r" b="b"/>
              <a:pathLst>
                <a:path w="17841" h="15141" extrusionOk="0">
                  <a:moveTo>
                    <a:pt x="17294" y="515"/>
                  </a:moveTo>
                  <a:lnTo>
                    <a:pt x="17294" y="14594"/>
                  </a:lnTo>
                  <a:lnTo>
                    <a:pt x="547" y="14594"/>
                  </a:lnTo>
                  <a:lnTo>
                    <a:pt x="547" y="515"/>
                  </a:lnTo>
                  <a:close/>
                  <a:moveTo>
                    <a:pt x="258" y="0"/>
                  </a:moveTo>
                  <a:cubicBezTo>
                    <a:pt x="193" y="0"/>
                    <a:pt x="129" y="0"/>
                    <a:pt x="97" y="65"/>
                  </a:cubicBezTo>
                  <a:cubicBezTo>
                    <a:pt x="33" y="129"/>
                    <a:pt x="0" y="193"/>
                    <a:pt x="0" y="258"/>
                  </a:cubicBezTo>
                  <a:lnTo>
                    <a:pt x="0" y="14851"/>
                  </a:lnTo>
                  <a:cubicBezTo>
                    <a:pt x="0" y="14948"/>
                    <a:pt x="33" y="15012"/>
                    <a:pt x="97" y="15044"/>
                  </a:cubicBezTo>
                  <a:cubicBezTo>
                    <a:pt x="129" y="15108"/>
                    <a:pt x="193" y="15140"/>
                    <a:pt x="258" y="15140"/>
                  </a:cubicBezTo>
                  <a:lnTo>
                    <a:pt x="17551" y="15140"/>
                  </a:lnTo>
                  <a:cubicBezTo>
                    <a:pt x="17616" y="15140"/>
                    <a:pt x="17712" y="15108"/>
                    <a:pt x="17744" y="15044"/>
                  </a:cubicBezTo>
                  <a:cubicBezTo>
                    <a:pt x="17808" y="15012"/>
                    <a:pt x="17841" y="14948"/>
                    <a:pt x="17841" y="14851"/>
                  </a:cubicBezTo>
                  <a:lnTo>
                    <a:pt x="17841" y="258"/>
                  </a:lnTo>
                  <a:cubicBezTo>
                    <a:pt x="17841" y="193"/>
                    <a:pt x="17808" y="129"/>
                    <a:pt x="17744" y="65"/>
                  </a:cubicBezTo>
                  <a:cubicBezTo>
                    <a:pt x="17712" y="0"/>
                    <a:pt x="17616" y="0"/>
                    <a:pt x="17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3647;p64">
              <a:extLst>
                <a:ext uri="{FF2B5EF4-FFF2-40B4-BE49-F238E27FC236}">
                  <a16:creationId xmlns:a16="http://schemas.microsoft.com/office/drawing/2014/main" id="{01E7DD73-A4E7-34CA-1C04-2CB8B431D90A}"/>
                </a:ext>
              </a:extLst>
            </p:cNvPr>
            <p:cNvSpPr/>
            <p:nvPr/>
          </p:nvSpPr>
          <p:spPr>
            <a:xfrm>
              <a:off x="2352225" y="2898075"/>
              <a:ext cx="94050" cy="171200"/>
            </a:xfrm>
            <a:custGeom>
              <a:avLst/>
              <a:gdLst/>
              <a:ahLst/>
              <a:cxnLst/>
              <a:rect l="l" t="t" r="r" b="b"/>
              <a:pathLst>
                <a:path w="3762" h="6848" extrusionOk="0">
                  <a:moveTo>
                    <a:pt x="1897" y="0"/>
                  </a:moveTo>
                  <a:cubicBezTo>
                    <a:pt x="836" y="0"/>
                    <a:pt x="1" y="836"/>
                    <a:pt x="1" y="1897"/>
                  </a:cubicBezTo>
                  <a:cubicBezTo>
                    <a:pt x="1" y="2604"/>
                    <a:pt x="418" y="3215"/>
                    <a:pt x="997" y="3536"/>
                  </a:cubicBezTo>
                  <a:lnTo>
                    <a:pt x="676" y="6847"/>
                  </a:lnTo>
                  <a:lnTo>
                    <a:pt x="3086" y="6847"/>
                  </a:lnTo>
                  <a:lnTo>
                    <a:pt x="2765" y="3536"/>
                  </a:lnTo>
                  <a:cubicBezTo>
                    <a:pt x="3376" y="3215"/>
                    <a:pt x="3761" y="2604"/>
                    <a:pt x="3761" y="1897"/>
                  </a:cubicBezTo>
                  <a:cubicBezTo>
                    <a:pt x="3761"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648;p64">
              <a:extLst>
                <a:ext uri="{FF2B5EF4-FFF2-40B4-BE49-F238E27FC236}">
                  <a16:creationId xmlns:a16="http://schemas.microsoft.com/office/drawing/2014/main" id="{4EBA17B0-FDB2-2E32-7284-34C7F745AC17}"/>
                </a:ext>
              </a:extLst>
            </p:cNvPr>
            <p:cNvSpPr/>
            <p:nvPr/>
          </p:nvSpPr>
          <p:spPr>
            <a:xfrm>
              <a:off x="2345800" y="2891650"/>
              <a:ext cx="107700" cy="184850"/>
            </a:xfrm>
            <a:custGeom>
              <a:avLst/>
              <a:gdLst/>
              <a:ahLst/>
              <a:cxnLst/>
              <a:rect l="l" t="t" r="r" b="b"/>
              <a:pathLst>
                <a:path w="4308" h="7394" extrusionOk="0">
                  <a:moveTo>
                    <a:pt x="2154" y="514"/>
                  </a:moveTo>
                  <a:cubicBezTo>
                    <a:pt x="3022" y="514"/>
                    <a:pt x="3761" y="1254"/>
                    <a:pt x="3761" y="2154"/>
                  </a:cubicBezTo>
                  <a:cubicBezTo>
                    <a:pt x="3761" y="2765"/>
                    <a:pt x="3408" y="3279"/>
                    <a:pt x="2926" y="3568"/>
                  </a:cubicBezTo>
                  <a:lnTo>
                    <a:pt x="2765" y="3632"/>
                  </a:lnTo>
                  <a:lnTo>
                    <a:pt x="3054" y="6847"/>
                  </a:lnTo>
                  <a:lnTo>
                    <a:pt x="1222" y="6847"/>
                  </a:lnTo>
                  <a:lnTo>
                    <a:pt x="1543" y="3632"/>
                  </a:lnTo>
                  <a:lnTo>
                    <a:pt x="1383" y="3568"/>
                  </a:lnTo>
                  <a:cubicBezTo>
                    <a:pt x="868" y="3279"/>
                    <a:pt x="515" y="2765"/>
                    <a:pt x="515" y="2154"/>
                  </a:cubicBezTo>
                  <a:cubicBezTo>
                    <a:pt x="547" y="1254"/>
                    <a:pt x="1254" y="514"/>
                    <a:pt x="2154" y="514"/>
                  </a:cubicBezTo>
                  <a:close/>
                  <a:moveTo>
                    <a:pt x="2154" y="0"/>
                  </a:moveTo>
                  <a:cubicBezTo>
                    <a:pt x="965" y="0"/>
                    <a:pt x="0" y="964"/>
                    <a:pt x="0" y="2154"/>
                  </a:cubicBezTo>
                  <a:cubicBezTo>
                    <a:pt x="0" y="2898"/>
                    <a:pt x="387" y="3560"/>
                    <a:pt x="980" y="3934"/>
                  </a:cubicBezTo>
                  <a:lnTo>
                    <a:pt x="980" y="3934"/>
                  </a:lnTo>
                  <a:lnTo>
                    <a:pt x="643" y="7393"/>
                  </a:lnTo>
                  <a:lnTo>
                    <a:pt x="3633" y="7393"/>
                  </a:lnTo>
                  <a:lnTo>
                    <a:pt x="3325" y="3916"/>
                  </a:lnTo>
                  <a:lnTo>
                    <a:pt x="3325" y="3916"/>
                  </a:lnTo>
                  <a:cubicBezTo>
                    <a:pt x="3907" y="3539"/>
                    <a:pt x="4308" y="2886"/>
                    <a:pt x="4308" y="2154"/>
                  </a:cubicBezTo>
                  <a:cubicBezTo>
                    <a:pt x="4308" y="964"/>
                    <a:pt x="3343"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649;p64">
              <a:extLst>
                <a:ext uri="{FF2B5EF4-FFF2-40B4-BE49-F238E27FC236}">
                  <a16:creationId xmlns:a16="http://schemas.microsoft.com/office/drawing/2014/main" id="{5CACDEEA-33B5-AE03-5FBA-DB81D096E3F1}"/>
                </a:ext>
              </a:extLst>
            </p:cNvPr>
            <p:cNvSpPr/>
            <p:nvPr/>
          </p:nvSpPr>
          <p:spPr>
            <a:xfrm>
              <a:off x="5929100" y="2603650"/>
              <a:ext cx="129400" cy="472250"/>
            </a:xfrm>
            <a:custGeom>
              <a:avLst/>
              <a:gdLst/>
              <a:ahLst/>
              <a:cxnLst/>
              <a:rect l="l" t="t" r="r" b="b"/>
              <a:pathLst>
                <a:path w="5176" h="18890" extrusionOk="0">
                  <a:moveTo>
                    <a:pt x="4071" y="0"/>
                  </a:moveTo>
                  <a:cubicBezTo>
                    <a:pt x="3836" y="0"/>
                    <a:pt x="3604" y="89"/>
                    <a:pt x="3440" y="270"/>
                  </a:cubicBezTo>
                  <a:cubicBezTo>
                    <a:pt x="1286" y="2520"/>
                    <a:pt x="0" y="5959"/>
                    <a:pt x="32" y="9431"/>
                  </a:cubicBezTo>
                  <a:cubicBezTo>
                    <a:pt x="65" y="12967"/>
                    <a:pt x="1382" y="16406"/>
                    <a:pt x="3633" y="18624"/>
                  </a:cubicBezTo>
                  <a:cubicBezTo>
                    <a:pt x="3809" y="18801"/>
                    <a:pt x="4034" y="18889"/>
                    <a:pt x="4259" y="18889"/>
                  </a:cubicBezTo>
                  <a:cubicBezTo>
                    <a:pt x="4484" y="18889"/>
                    <a:pt x="4709" y="18801"/>
                    <a:pt x="4886" y="18624"/>
                  </a:cubicBezTo>
                  <a:cubicBezTo>
                    <a:pt x="5079" y="18431"/>
                    <a:pt x="5175" y="18206"/>
                    <a:pt x="5175" y="17981"/>
                  </a:cubicBezTo>
                  <a:cubicBezTo>
                    <a:pt x="5143" y="17724"/>
                    <a:pt x="5079" y="17499"/>
                    <a:pt x="4886" y="17338"/>
                  </a:cubicBezTo>
                  <a:cubicBezTo>
                    <a:pt x="2990" y="15442"/>
                    <a:pt x="1865" y="12484"/>
                    <a:pt x="1832" y="9431"/>
                  </a:cubicBezTo>
                  <a:cubicBezTo>
                    <a:pt x="1832" y="6377"/>
                    <a:pt x="2893" y="3452"/>
                    <a:pt x="4725" y="1523"/>
                  </a:cubicBezTo>
                  <a:cubicBezTo>
                    <a:pt x="5079" y="1170"/>
                    <a:pt x="5079" y="591"/>
                    <a:pt x="4693" y="237"/>
                  </a:cubicBezTo>
                  <a:cubicBezTo>
                    <a:pt x="4521" y="81"/>
                    <a:pt x="4295" y="0"/>
                    <a:pt x="4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650;p64">
              <a:extLst>
                <a:ext uri="{FF2B5EF4-FFF2-40B4-BE49-F238E27FC236}">
                  <a16:creationId xmlns:a16="http://schemas.microsoft.com/office/drawing/2014/main" id="{E5C76626-D7FB-E217-D763-B8A9BB13D86B}"/>
                </a:ext>
              </a:extLst>
            </p:cNvPr>
            <p:cNvSpPr/>
            <p:nvPr/>
          </p:nvSpPr>
          <p:spPr>
            <a:xfrm>
              <a:off x="6023125" y="2663900"/>
              <a:ext cx="100475" cy="350100"/>
            </a:xfrm>
            <a:custGeom>
              <a:avLst/>
              <a:gdLst/>
              <a:ahLst/>
              <a:cxnLst/>
              <a:rect l="l" t="t" r="r" b="b"/>
              <a:pathLst>
                <a:path w="4019" h="14004" extrusionOk="0">
                  <a:moveTo>
                    <a:pt x="3009" y="0"/>
                  </a:moveTo>
                  <a:cubicBezTo>
                    <a:pt x="2752" y="0"/>
                    <a:pt x="2497" y="116"/>
                    <a:pt x="2315" y="335"/>
                  </a:cubicBezTo>
                  <a:cubicBezTo>
                    <a:pt x="804" y="2135"/>
                    <a:pt x="0" y="4513"/>
                    <a:pt x="0" y="6989"/>
                  </a:cubicBezTo>
                  <a:cubicBezTo>
                    <a:pt x="32" y="9528"/>
                    <a:pt x="900" y="11875"/>
                    <a:pt x="2443" y="13675"/>
                  </a:cubicBezTo>
                  <a:cubicBezTo>
                    <a:pt x="2621" y="13888"/>
                    <a:pt x="2868" y="14003"/>
                    <a:pt x="3119" y="14003"/>
                  </a:cubicBezTo>
                  <a:cubicBezTo>
                    <a:pt x="3321" y="14003"/>
                    <a:pt x="3525" y="13929"/>
                    <a:pt x="3697" y="13771"/>
                  </a:cubicBezTo>
                  <a:cubicBezTo>
                    <a:pt x="3922" y="13610"/>
                    <a:pt x="4018" y="13353"/>
                    <a:pt x="4018" y="13096"/>
                  </a:cubicBezTo>
                  <a:cubicBezTo>
                    <a:pt x="4018" y="12871"/>
                    <a:pt x="3954" y="12678"/>
                    <a:pt x="3793" y="12517"/>
                  </a:cubicBezTo>
                  <a:cubicBezTo>
                    <a:pt x="2540" y="11039"/>
                    <a:pt x="1832" y="9078"/>
                    <a:pt x="1832" y="6989"/>
                  </a:cubicBezTo>
                  <a:cubicBezTo>
                    <a:pt x="1800" y="4931"/>
                    <a:pt x="2475" y="2971"/>
                    <a:pt x="3697" y="1460"/>
                  </a:cubicBezTo>
                  <a:cubicBezTo>
                    <a:pt x="4018" y="1074"/>
                    <a:pt x="3954" y="528"/>
                    <a:pt x="3568" y="206"/>
                  </a:cubicBezTo>
                  <a:cubicBezTo>
                    <a:pt x="3401" y="67"/>
                    <a:pt x="3205" y="0"/>
                    <a:pt x="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651;p64">
              <a:extLst>
                <a:ext uri="{FF2B5EF4-FFF2-40B4-BE49-F238E27FC236}">
                  <a16:creationId xmlns:a16="http://schemas.microsoft.com/office/drawing/2014/main" id="{AD82DA35-8E2B-75F9-5A17-2B31A74D298E}"/>
                </a:ext>
              </a:extLst>
            </p:cNvPr>
            <p:cNvSpPr/>
            <p:nvPr/>
          </p:nvSpPr>
          <p:spPr>
            <a:xfrm>
              <a:off x="6109100" y="2725025"/>
              <a:ext cx="81200" cy="228850"/>
            </a:xfrm>
            <a:custGeom>
              <a:avLst/>
              <a:gdLst/>
              <a:ahLst/>
              <a:cxnLst/>
              <a:rect l="l" t="t" r="r" b="b"/>
              <a:pathLst>
                <a:path w="3248" h="9154" extrusionOk="0">
                  <a:moveTo>
                    <a:pt x="2175" y="1"/>
                  </a:moveTo>
                  <a:cubicBezTo>
                    <a:pt x="1908" y="1"/>
                    <a:pt x="1646" y="124"/>
                    <a:pt x="1479" y="365"/>
                  </a:cubicBezTo>
                  <a:cubicBezTo>
                    <a:pt x="515" y="1586"/>
                    <a:pt x="1" y="3033"/>
                    <a:pt x="1" y="4544"/>
                  </a:cubicBezTo>
                  <a:cubicBezTo>
                    <a:pt x="33" y="6087"/>
                    <a:pt x="579" y="7565"/>
                    <a:pt x="1640" y="8819"/>
                  </a:cubicBezTo>
                  <a:cubicBezTo>
                    <a:pt x="1822" y="9038"/>
                    <a:pt x="2088" y="9153"/>
                    <a:pt x="2354" y="9153"/>
                  </a:cubicBezTo>
                  <a:cubicBezTo>
                    <a:pt x="2556" y="9153"/>
                    <a:pt x="2759" y="9086"/>
                    <a:pt x="2926" y="8947"/>
                  </a:cubicBezTo>
                  <a:cubicBezTo>
                    <a:pt x="3119" y="8755"/>
                    <a:pt x="3247" y="8497"/>
                    <a:pt x="3247" y="8240"/>
                  </a:cubicBezTo>
                  <a:cubicBezTo>
                    <a:pt x="3247" y="8047"/>
                    <a:pt x="3151" y="7822"/>
                    <a:pt x="3022" y="7662"/>
                  </a:cubicBezTo>
                  <a:cubicBezTo>
                    <a:pt x="2251" y="6729"/>
                    <a:pt x="1833" y="5637"/>
                    <a:pt x="1833" y="4511"/>
                  </a:cubicBezTo>
                  <a:cubicBezTo>
                    <a:pt x="1801" y="3419"/>
                    <a:pt x="2186" y="2390"/>
                    <a:pt x="2894" y="1458"/>
                  </a:cubicBezTo>
                  <a:cubicBezTo>
                    <a:pt x="3215" y="1072"/>
                    <a:pt x="3151" y="493"/>
                    <a:pt x="2733" y="204"/>
                  </a:cubicBezTo>
                  <a:cubicBezTo>
                    <a:pt x="2569" y="68"/>
                    <a:pt x="2371" y="1"/>
                    <a:pt x="2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652;p64">
              <a:extLst>
                <a:ext uri="{FF2B5EF4-FFF2-40B4-BE49-F238E27FC236}">
                  <a16:creationId xmlns:a16="http://schemas.microsoft.com/office/drawing/2014/main" id="{6B490FA7-F9F9-B128-72FE-D1850C8C4D5D}"/>
                </a:ext>
              </a:extLst>
            </p:cNvPr>
            <p:cNvSpPr/>
            <p:nvPr/>
          </p:nvSpPr>
          <p:spPr>
            <a:xfrm>
              <a:off x="1945600" y="2603650"/>
              <a:ext cx="128600" cy="472250"/>
            </a:xfrm>
            <a:custGeom>
              <a:avLst/>
              <a:gdLst/>
              <a:ahLst/>
              <a:cxnLst/>
              <a:rect l="l" t="t" r="r" b="b"/>
              <a:pathLst>
                <a:path w="5144" h="18890" extrusionOk="0">
                  <a:moveTo>
                    <a:pt x="1077" y="0"/>
                  </a:moveTo>
                  <a:cubicBezTo>
                    <a:pt x="849" y="0"/>
                    <a:pt x="623" y="81"/>
                    <a:pt x="451" y="237"/>
                  </a:cubicBezTo>
                  <a:cubicBezTo>
                    <a:pt x="97" y="591"/>
                    <a:pt x="97" y="1170"/>
                    <a:pt x="418" y="1523"/>
                  </a:cubicBezTo>
                  <a:cubicBezTo>
                    <a:pt x="2251" y="3452"/>
                    <a:pt x="3344" y="6377"/>
                    <a:pt x="3311" y="9431"/>
                  </a:cubicBezTo>
                  <a:cubicBezTo>
                    <a:pt x="3311" y="12484"/>
                    <a:pt x="2154" y="15442"/>
                    <a:pt x="258" y="17338"/>
                  </a:cubicBezTo>
                  <a:cubicBezTo>
                    <a:pt x="97" y="17499"/>
                    <a:pt x="1" y="17724"/>
                    <a:pt x="1" y="17981"/>
                  </a:cubicBezTo>
                  <a:cubicBezTo>
                    <a:pt x="1" y="18206"/>
                    <a:pt x="97" y="18431"/>
                    <a:pt x="258" y="18624"/>
                  </a:cubicBezTo>
                  <a:cubicBezTo>
                    <a:pt x="434" y="18801"/>
                    <a:pt x="668" y="18889"/>
                    <a:pt x="901" y="18889"/>
                  </a:cubicBezTo>
                  <a:cubicBezTo>
                    <a:pt x="1134" y="18889"/>
                    <a:pt x="1367" y="18801"/>
                    <a:pt x="1543" y="18624"/>
                  </a:cubicBezTo>
                  <a:cubicBezTo>
                    <a:pt x="3761" y="16406"/>
                    <a:pt x="5111" y="12967"/>
                    <a:pt x="5144" y="9431"/>
                  </a:cubicBezTo>
                  <a:cubicBezTo>
                    <a:pt x="5144" y="5959"/>
                    <a:pt x="3890" y="2520"/>
                    <a:pt x="1736" y="270"/>
                  </a:cubicBezTo>
                  <a:cubicBezTo>
                    <a:pt x="1555" y="89"/>
                    <a:pt x="1315" y="0"/>
                    <a:pt x="10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653;p64">
              <a:extLst>
                <a:ext uri="{FF2B5EF4-FFF2-40B4-BE49-F238E27FC236}">
                  <a16:creationId xmlns:a16="http://schemas.microsoft.com/office/drawing/2014/main" id="{048F2FD1-7E3E-38CE-6EBA-D6958218C6EF}"/>
                </a:ext>
              </a:extLst>
            </p:cNvPr>
            <p:cNvSpPr/>
            <p:nvPr/>
          </p:nvSpPr>
          <p:spPr>
            <a:xfrm>
              <a:off x="1879700" y="2663900"/>
              <a:ext cx="101275" cy="350100"/>
            </a:xfrm>
            <a:custGeom>
              <a:avLst/>
              <a:gdLst/>
              <a:ahLst/>
              <a:cxnLst/>
              <a:rect l="l" t="t" r="r" b="b"/>
              <a:pathLst>
                <a:path w="4051" h="14004" extrusionOk="0">
                  <a:moveTo>
                    <a:pt x="1023" y="0"/>
                  </a:moveTo>
                  <a:cubicBezTo>
                    <a:pt x="820" y="0"/>
                    <a:pt x="617" y="67"/>
                    <a:pt x="451" y="206"/>
                  </a:cubicBezTo>
                  <a:cubicBezTo>
                    <a:pt x="65" y="528"/>
                    <a:pt x="33" y="1074"/>
                    <a:pt x="322" y="1460"/>
                  </a:cubicBezTo>
                  <a:cubicBezTo>
                    <a:pt x="1576" y="2971"/>
                    <a:pt x="2219" y="4931"/>
                    <a:pt x="2219" y="6989"/>
                  </a:cubicBezTo>
                  <a:cubicBezTo>
                    <a:pt x="2187" y="9078"/>
                    <a:pt x="1511" y="11039"/>
                    <a:pt x="226" y="12517"/>
                  </a:cubicBezTo>
                  <a:cubicBezTo>
                    <a:pt x="97" y="12678"/>
                    <a:pt x="33" y="12871"/>
                    <a:pt x="1" y="13096"/>
                  </a:cubicBezTo>
                  <a:cubicBezTo>
                    <a:pt x="1" y="13353"/>
                    <a:pt x="129" y="13610"/>
                    <a:pt x="322" y="13771"/>
                  </a:cubicBezTo>
                  <a:cubicBezTo>
                    <a:pt x="494" y="13929"/>
                    <a:pt x="705" y="14003"/>
                    <a:pt x="913" y="14003"/>
                  </a:cubicBezTo>
                  <a:cubicBezTo>
                    <a:pt x="1173" y="14003"/>
                    <a:pt x="1430" y="13888"/>
                    <a:pt x="1608" y="13675"/>
                  </a:cubicBezTo>
                  <a:cubicBezTo>
                    <a:pt x="3151" y="11875"/>
                    <a:pt x="4019" y="9528"/>
                    <a:pt x="4019" y="6989"/>
                  </a:cubicBezTo>
                  <a:cubicBezTo>
                    <a:pt x="4051" y="4513"/>
                    <a:pt x="3215" y="2135"/>
                    <a:pt x="1737" y="335"/>
                  </a:cubicBezTo>
                  <a:cubicBezTo>
                    <a:pt x="1554" y="116"/>
                    <a:pt x="1289" y="0"/>
                    <a:pt x="10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54;p64">
              <a:extLst>
                <a:ext uri="{FF2B5EF4-FFF2-40B4-BE49-F238E27FC236}">
                  <a16:creationId xmlns:a16="http://schemas.microsoft.com/office/drawing/2014/main" id="{DE32678E-67D2-1DE5-662B-26CDD7BBC45A}"/>
                </a:ext>
              </a:extLst>
            </p:cNvPr>
            <p:cNvSpPr/>
            <p:nvPr/>
          </p:nvSpPr>
          <p:spPr>
            <a:xfrm>
              <a:off x="1813800" y="2725025"/>
              <a:ext cx="81200" cy="228850"/>
            </a:xfrm>
            <a:custGeom>
              <a:avLst/>
              <a:gdLst/>
              <a:ahLst/>
              <a:cxnLst/>
              <a:rect l="l" t="t" r="r" b="b"/>
              <a:pathLst>
                <a:path w="3248" h="9154" extrusionOk="0">
                  <a:moveTo>
                    <a:pt x="1057" y="1"/>
                  </a:moveTo>
                  <a:cubicBezTo>
                    <a:pt x="861" y="1"/>
                    <a:pt x="660" y="68"/>
                    <a:pt x="483" y="204"/>
                  </a:cubicBezTo>
                  <a:cubicBezTo>
                    <a:pt x="97" y="493"/>
                    <a:pt x="33" y="1072"/>
                    <a:pt x="322" y="1458"/>
                  </a:cubicBezTo>
                  <a:cubicBezTo>
                    <a:pt x="1062" y="2390"/>
                    <a:pt x="1415" y="3419"/>
                    <a:pt x="1415" y="4511"/>
                  </a:cubicBezTo>
                  <a:cubicBezTo>
                    <a:pt x="1415" y="5637"/>
                    <a:pt x="997" y="6729"/>
                    <a:pt x="194" y="7662"/>
                  </a:cubicBezTo>
                  <a:cubicBezTo>
                    <a:pt x="65" y="7822"/>
                    <a:pt x="1" y="8047"/>
                    <a:pt x="1" y="8240"/>
                  </a:cubicBezTo>
                  <a:cubicBezTo>
                    <a:pt x="1" y="8497"/>
                    <a:pt x="97" y="8755"/>
                    <a:pt x="322" y="8947"/>
                  </a:cubicBezTo>
                  <a:cubicBezTo>
                    <a:pt x="489" y="9086"/>
                    <a:pt x="692" y="9153"/>
                    <a:pt x="894" y="9153"/>
                  </a:cubicBezTo>
                  <a:cubicBezTo>
                    <a:pt x="1160" y="9153"/>
                    <a:pt x="1426" y="9038"/>
                    <a:pt x="1608" y="8819"/>
                  </a:cubicBezTo>
                  <a:cubicBezTo>
                    <a:pt x="2637" y="7565"/>
                    <a:pt x="3215" y="6087"/>
                    <a:pt x="3215" y="4544"/>
                  </a:cubicBezTo>
                  <a:cubicBezTo>
                    <a:pt x="3247" y="3033"/>
                    <a:pt x="2733" y="1586"/>
                    <a:pt x="1769" y="365"/>
                  </a:cubicBezTo>
                  <a:cubicBezTo>
                    <a:pt x="1584" y="124"/>
                    <a:pt x="1324" y="1"/>
                    <a:pt x="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655;p64">
              <a:extLst>
                <a:ext uri="{FF2B5EF4-FFF2-40B4-BE49-F238E27FC236}">
                  <a16:creationId xmlns:a16="http://schemas.microsoft.com/office/drawing/2014/main" id="{D473544E-6B5D-5229-9E9D-C4FF4C9568FB}"/>
                </a:ext>
              </a:extLst>
            </p:cNvPr>
            <p:cNvSpPr/>
            <p:nvPr/>
          </p:nvSpPr>
          <p:spPr>
            <a:xfrm>
              <a:off x="3763375" y="496075"/>
              <a:ext cx="476550" cy="127800"/>
            </a:xfrm>
            <a:custGeom>
              <a:avLst/>
              <a:gdLst/>
              <a:ahLst/>
              <a:cxnLst/>
              <a:rect l="l" t="t" r="r" b="b"/>
              <a:pathLst>
                <a:path w="19062" h="5112" extrusionOk="0">
                  <a:moveTo>
                    <a:pt x="997" y="0"/>
                  </a:moveTo>
                  <a:cubicBezTo>
                    <a:pt x="772" y="0"/>
                    <a:pt x="547" y="65"/>
                    <a:pt x="354" y="258"/>
                  </a:cubicBezTo>
                  <a:cubicBezTo>
                    <a:pt x="0" y="611"/>
                    <a:pt x="0" y="1190"/>
                    <a:pt x="354" y="1543"/>
                  </a:cubicBezTo>
                  <a:cubicBezTo>
                    <a:pt x="2572" y="3761"/>
                    <a:pt x="6011" y="5111"/>
                    <a:pt x="9547" y="5111"/>
                  </a:cubicBezTo>
                  <a:cubicBezTo>
                    <a:pt x="9590" y="5112"/>
                    <a:pt x="9634" y="5112"/>
                    <a:pt x="9677" y="5112"/>
                  </a:cubicBezTo>
                  <a:cubicBezTo>
                    <a:pt x="13105" y="5112"/>
                    <a:pt x="16486" y="3863"/>
                    <a:pt x="18708" y="1736"/>
                  </a:cubicBezTo>
                  <a:cubicBezTo>
                    <a:pt x="19062" y="1383"/>
                    <a:pt x="19062" y="804"/>
                    <a:pt x="18740" y="450"/>
                  </a:cubicBezTo>
                  <a:cubicBezTo>
                    <a:pt x="18555" y="266"/>
                    <a:pt x="18309" y="169"/>
                    <a:pt x="18066" y="169"/>
                  </a:cubicBezTo>
                  <a:cubicBezTo>
                    <a:pt x="17843" y="169"/>
                    <a:pt x="17623" y="249"/>
                    <a:pt x="17455" y="418"/>
                  </a:cubicBezTo>
                  <a:cubicBezTo>
                    <a:pt x="15553" y="2224"/>
                    <a:pt x="12684" y="3312"/>
                    <a:pt x="9678" y="3312"/>
                  </a:cubicBezTo>
                  <a:cubicBezTo>
                    <a:pt x="9634" y="3312"/>
                    <a:pt x="9591" y="3312"/>
                    <a:pt x="9547" y="3311"/>
                  </a:cubicBezTo>
                  <a:cubicBezTo>
                    <a:pt x="6493" y="3279"/>
                    <a:pt x="3536" y="2154"/>
                    <a:pt x="1639" y="258"/>
                  </a:cubicBezTo>
                  <a:cubicBezTo>
                    <a:pt x="1479" y="65"/>
                    <a:pt x="1254" y="0"/>
                    <a:pt x="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656;p64">
              <a:extLst>
                <a:ext uri="{FF2B5EF4-FFF2-40B4-BE49-F238E27FC236}">
                  <a16:creationId xmlns:a16="http://schemas.microsoft.com/office/drawing/2014/main" id="{392928C4-51C1-4215-D93F-6F03EB60AC8A}"/>
                </a:ext>
              </a:extLst>
            </p:cNvPr>
            <p:cNvSpPr/>
            <p:nvPr/>
          </p:nvSpPr>
          <p:spPr>
            <a:xfrm>
              <a:off x="3824450" y="430175"/>
              <a:ext cx="356025" cy="100475"/>
            </a:xfrm>
            <a:custGeom>
              <a:avLst/>
              <a:gdLst/>
              <a:ahLst/>
              <a:cxnLst/>
              <a:rect l="l" t="t" r="r" b="b"/>
              <a:pathLst>
                <a:path w="14241" h="4019" extrusionOk="0">
                  <a:moveTo>
                    <a:pt x="1029" y="1"/>
                  </a:moveTo>
                  <a:cubicBezTo>
                    <a:pt x="772" y="1"/>
                    <a:pt x="514" y="97"/>
                    <a:pt x="354" y="322"/>
                  </a:cubicBezTo>
                  <a:cubicBezTo>
                    <a:pt x="0" y="708"/>
                    <a:pt x="64" y="1286"/>
                    <a:pt x="450" y="1608"/>
                  </a:cubicBezTo>
                  <a:cubicBezTo>
                    <a:pt x="2250" y="3151"/>
                    <a:pt x="4597" y="3986"/>
                    <a:pt x="7136" y="4019"/>
                  </a:cubicBezTo>
                  <a:cubicBezTo>
                    <a:pt x="9611" y="4019"/>
                    <a:pt x="11990" y="3215"/>
                    <a:pt x="13790" y="1736"/>
                  </a:cubicBezTo>
                  <a:cubicBezTo>
                    <a:pt x="14176" y="1415"/>
                    <a:pt x="14240" y="836"/>
                    <a:pt x="13919" y="451"/>
                  </a:cubicBezTo>
                  <a:cubicBezTo>
                    <a:pt x="13736" y="232"/>
                    <a:pt x="13481" y="116"/>
                    <a:pt x="13224" y="116"/>
                  </a:cubicBezTo>
                  <a:cubicBezTo>
                    <a:pt x="13028" y="116"/>
                    <a:pt x="12832" y="183"/>
                    <a:pt x="12665" y="322"/>
                  </a:cubicBezTo>
                  <a:cubicBezTo>
                    <a:pt x="11154" y="1543"/>
                    <a:pt x="9193" y="2219"/>
                    <a:pt x="7136" y="2219"/>
                  </a:cubicBezTo>
                  <a:cubicBezTo>
                    <a:pt x="5047" y="2186"/>
                    <a:pt x="3086" y="1479"/>
                    <a:pt x="1607" y="226"/>
                  </a:cubicBezTo>
                  <a:cubicBezTo>
                    <a:pt x="1447" y="65"/>
                    <a:pt x="1254" y="1"/>
                    <a:pt x="1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657;p64">
              <a:extLst>
                <a:ext uri="{FF2B5EF4-FFF2-40B4-BE49-F238E27FC236}">
                  <a16:creationId xmlns:a16="http://schemas.microsoft.com/office/drawing/2014/main" id="{3FC0DFCC-E391-BD2A-B78B-DC58FED7B3C0}"/>
                </a:ext>
              </a:extLst>
            </p:cNvPr>
            <p:cNvSpPr/>
            <p:nvPr/>
          </p:nvSpPr>
          <p:spPr>
            <a:xfrm>
              <a:off x="3884700" y="363475"/>
              <a:ext cx="234700" cy="81200"/>
            </a:xfrm>
            <a:custGeom>
              <a:avLst/>
              <a:gdLst/>
              <a:ahLst/>
              <a:cxnLst/>
              <a:rect l="l" t="t" r="r" b="b"/>
              <a:pathLst>
                <a:path w="9388" h="3248" extrusionOk="0">
                  <a:moveTo>
                    <a:pt x="1030" y="1"/>
                  </a:moveTo>
                  <a:cubicBezTo>
                    <a:pt x="772" y="1"/>
                    <a:pt x="515" y="129"/>
                    <a:pt x="322" y="322"/>
                  </a:cubicBezTo>
                  <a:cubicBezTo>
                    <a:pt x="1" y="708"/>
                    <a:pt x="65" y="1286"/>
                    <a:pt x="451" y="1608"/>
                  </a:cubicBezTo>
                  <a:cubicBezTo>
                    <a:pt x="1705" y="2669"/>
                    <a:pt x="3183" y="3247"/>
                    <a:pt x="4726" y="3247"/>
                  </a:cubicBezTo>
                  <a:cubicBezTo>
                    <a:pt x="6237" y="3247"/>
                    <a:pt x="7683" y="2733"/>
                    <a:pt x="8905" y="1768"/>
                  </a:cubicBezTo>
                  <a:cubicBezTo>
                    <a:pt x="9323" y="1479"/>
                    <a:pt x="9387" y="901"/>
                    <a:pt x="9066" y="515"/>
                  </a:cubicBezTo>
                  <a:cubicBezTo>
                    <a:pt x="8895" y="287"/>
                    <a:pt x="8624" y="161"/>
                    <a:pt x="8351" y="161"/>
                  </a:cubicBezTo>
                  <a:cubicBezTo>
                    <a:pt x="8161" y="161"/>
                    <a:pt x="7970" y="222"/>
                    <a:pt x="7812" y="354"/>
                  </a:cubicBezTo>
                  <a:cubicBezTo>
                    <a:pt x="6880" y="1061"/>
                    <a:pt x="5851" y="1447"/>
                    <a:pt x="4758" y="1447"/>
                  </a:cubicBezTo>
                  <a:cubicBezTo>
                    <a:pt x="3633" y="1415"/>
                    <a:pt x="2540" y="997"/>
                    <a:pt x="1608" y="226"/>
                  </a:cubicBezTo>
                  <a:cubicBezTo>
                    <a:pt x="1447" y="97"/>
                    <a:pt x="1222" y="33"/>
                    <a:pt x="1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3658;p64">
              <a:extLst>
                <a:ext uri="{FF2B5EF4-FFF2-40B4-BE49-F238E27FC236}">
                  <a16:creationId xmlns:a16="http://schemas.microsoft.com/office/drawing/2014/main" id="{D1DC1D97-E9F6-1B1E-113C-E821DCAF784F}"/>
                </a:ext>
              </a:extLst>
            </p:cNvPr>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3659;p64">
              <a:extLst>
                <a:ext uri="{FF2B5EF4-FFF2-40B4-BE49-F238E27FC236}">
                  <a16:creationId xmlns:a16="http://schemas.microsoft.com/office/drawing/2014/main" id="{68E53D1A-3834-BA44-9569-6239C5A6FF4F}"/>
                </a:ext>
              </a:extLst>
            </p:cNvPr>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3660;p64">
              <a:extLst>
                <a:ext uri="{FF2B5EF4-FFF2-40B4-BE49-F238E27FC236}">
                  <a16:creationId xmlns:a16="http://schemas.microsoft.com/office/drawing/2014/main" id="{4B2F11C8-EF95-D5F5-6F2B-4BC46DEBAB4A}"/>
                </a:ext>
              </a:extLst>
            </p:cNvPr>
            <p:cNvSpPr/>
            <p:nvPr/>
          </p:nvSpPr>
          <p:spPr>
            <a:xfrm>
              <a:off x="2021950" y="3784450"/>
              <a:ext cx="3933700" cy="1195000"/>
            </a:xfrm>
            <a:custGeom>
              <a:avLst/>
              <a:gdLst/>
              <a:ahLst/>
              <a:cxnLst/>
              <a:rect l="l" t="t" r="r" b="b"/>
              <a:pathLst>
                <a:path w="157348" h="47800" extrusionOk="0">
                  <a:moveTo>
                    <a:pt x="78658" y="1"/>
                  </a:moveTo>
                  <a:cubicBezTo>
                    <a:pt x="35230" y="1"/>
                    <a:pt x="0" y="10705"/>
                    <a:pt x="0" y="23916"/>
                  </a:cubicBezTo>
                  <a:cubicBezTo>
                    <a:pt x="0" y="37095"/>
                    <a:pt x="35230" y="47800"/>
                    <a:pt x="78658" y="47800"/>
                  </a:cubicBezTo>
                  <a:cubicBezTo>
                    <a:pt x="122117" y="47800"/>
                    <a:pt x="157347" y="37095"/>
                    <a:pt x="157347" y="23916"/>
                  </a:cubicBezTo>
                  <a:cubicBezTo>
                    <a:pt x="157347" y="10705"/>
                    <a:pt x="122117" y="1"/>
                    <a:pt x="78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3661;p64">
              <a:extLst>
                <a:ext uri="{FF2B5EF4-FFF2-40B4-BE49-F238E27FC236}">
                  <a16:creationId xmlns:a16="http://schemas.microsoft.com/office/drawing/2014/main" id="{D0AEB804-762E-0AA6-577E-85D613E6F838}"/>
                </a:ext>
              </a:extLst>
            </p:cNvPr>
            <p:cNvSpPr/>
            <p:nvPr/>
          </p:nvSpPr>
          <p:spPr>
            <a:xfrm>
              <a:off x="2014700" y="3778025"/>
              <a:ext cx="3948175" cy="1207850"/>
            </a:xfrm>
            <a:custGeom>
              <a:avLst/>
              <a:gdLst/>
              <a:ahLst/>
              <a:cxnLst/>
              <a:rect l="l" t="t" r="r" b="b"/>
              <a:pathLst>
                <a:path w="157927" h="48314" extrusionOk="0">
                  <a:moveTo>
                    <a:pt x="78948" y="515"/>
                  </a:moveTo>
                  <a:cubicBezTo>
                    <a:pt x="100677" y="515"/>
                    <a:pt x="120317" y="3183"/>
                    <a:pt x="134525" y="7522"/>
                  </a:cubicBezTo>
                  <a:cubicBezTo>
                    <a:pt x="141629" y="9676"/>
                    <a:pt x="147351" y="12248"/>
                    <a:pt x="151305" y="15076"/>
                  </a:cubicBezTo>
                  <a:cubicBezTo>
                    <a:pt x="153298" y="16491"/>
                    <a:pt x="154808" y="17969"/>
                    <a:pt x="155837" y="19480"/>
                  </a:cubicBezTo>
                  <a:cubicBezTo>
                    <a:pt x="156866" y="21023"/>
                    <a:pt x="157380" y="22566"/>
                    <a:pt x="157380" y="24173"/>
                  </a:cubicBezTo>
                  <a:cubicBezTo>
                    <a:pt x="157380" y="25748"/>
                    <a:pt x="156866" y="27291"/>
                    <a:pt x="155837" y="28834"/>
                  </a:cubicBezTo>
                  <a:cubicBezTo>
                    <a:pt x="154037" y="31502"/>
                    <a:pt x="150726" y="34009"/>
                    <a:pt x="146129" y="36324"/>
                  </a:cubicBezTo>
                  <a:cubicBezTo>
                    <a:pt x="132404" y="43171"/>
                    <a:pt x="107460" y="47799"/>
                    <a:pt x="78948" y="47799"/>
                  </a:cubicBezTo>
                  <a:cubicBezTo>
                    <a:pt x="57250" y="47799"/>
                    <a:pt x="37610" y="45131"/>
                    <a:pt x="23402" y="40792"/>
                  </a:cubicBezTo>
                  <a:cubicBezTo>
                    <a:pt x="16298" y="38638"/>
                    <a:pt x="10544" y="36067"/>
                    <a:pt x="6623" y="33238"/>
                  </a:cubicBezTo>
                  <a:cubicBezTo>
                    <a:pt x="4630" y="31824"/>
                    <a:pt x="3119" y="30345"/>
                    <a:pt x="2090" y="28834"/>
                  </a:cubicBezTo>
                  <a:cubicBezTo>
                    <a:pt x="1062" y="27291"/>
                    <a:pt x="547" y="25748"/>
                    <a:pt x="547" y="24173"/>
                  </a:cubicBezTo>
                  <a:cubicBezTo>
                    <a:pt x="547" y="22566"/>
                    <a:pt x="1062" y="21023"/>
                    <a:pt x="2090" y="19480"/>
                  </a:cubicBezTo>
                  <a:cubicBezTo>
                    <a:pt x="3890" y="16812"/>
                    <a:pt x="7201" y="14305"/>
                    <a:pt x="11798" y="11990"/>
                  </a:cubicBezTo>
                  <a:cubicBezTo>
                    <a:pt x="25524" y="5144"/>
                    <a:pt x="50468" y="515"/>
                    <a:pt x="78948" y="515"/>
                  </a:cubicBezTo>
                  <a:close/>
                  <a:moveTo>
                    <a:pt x="78948" y="1"/>
                  </a:moveTo>
                  <a:cubicBezTo>
                    <a:pt x="57218" y="1"/>
                    <a:pt x="37513" y="2669"/>
                    <a:pt x="23241" y="7008"/>
                  </a:cubicBezTo>
                  <a:cubicBezTo>
                    <a:pt x="16105" y="9162"/>
                    <a:pt x="10319" y="11765"/>
                    <a:pt x="6301" y="14626"/>
                  </a:cubicBezTo>
                  <a:cubicBezTo>
                    <a:pt x="4308" y="16073"/>
                    <a:pt x="2733" y="17584"/>
                    <a:pt x="1640" y="19191"/>
                  </a:cubicBezTo>
                  <a:cubicBezTo>
                    <a:pt x="580" y="20766"/>
                    <a:pt x="1" y="22437"/>
                    <a:pt x="1" y="24173"/>
                  </a:cubicBezTo>
                  <a:cubicBezTo>
                    <a:pt x="1" y="25877"/>
                    <a:pt x="580" y="27548"/>
                    <a:pt x="1640" y="29123"/>
                  </a:cubicBezTo>
                  <a:cubicBezTo>
                    <a:pt x="3537" y="31920"/>
                    <a:pt x="6912" y="34492"/>
                    <a:pt x="11541" y="36774"/>
                  </a:cubicBezTo>
                  <a:cubicBezTo>
                    <a:pt x="25427" y="43717"/>
                    <a:pt x="50403" y="48314"/>
                    <a:pt x="78948" y="48314"/>
                  </a:cubicBezTo>
                  <a:cubicBezTo>
                    <a:pt x="100709" y="48314"/>
                    <a:pt x="120414" y="45646"/>
                    <a:pt x="134686" y="41306"/>
                  </a:cubicBezTo>
                  <a:cubicBezTo>
                    <a:pt x="141822" y="39153"/>
                    <a:pt x="147608" y="36549"/>
                    <a:pt x="151626" y="33688"/>
                  </a:cubicBezTo>
                  <a:cubicBezTo>
                    <a:pt x="153619" y="32241"/>
                    <a:pt x="155194" y="30731"/>
                    <a:pt x="156287" y="29123"/>
                  </a:cubicBezTo>
                  <a:cubicBezTo>
                    <a:pt x="157348" y="27548"/>
                    <a:pt x="157926" y="25877"/>
                    <a:pt x="157926" y="24173"/>
                  </a:cubicBezTo>
                  <a:cubicBezTo>
                    <a:pt x="157926" y="22437"/>
                    <a:pt x="157348" y="20766"/>
                    <a:pt x="156287" y="19191"/>
                  </a:cubicBezTo>
                  <a:cubicBezTo>
                    <a:pt x="154390" y="16394"/>
                    <a:pt x="151015" y="13823"/>
                    <a:pt x="146386" y="11540"/>
                  </a:cubicBezTo>
                  <a:cubicBezTo>
                    <a:pt x="132500" y="4597"/>
                    <a:pt x="107524" y="1"/>
                    <a:pt x="78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3662;p64">
              <a:extLst>
                <a:ext uri="{FF2B5EF4-FFF2-40B4-BE49-F238E27FC236}">
                  <a16:creationId xmlns:a16="http://schemas.microsoft.com/office/drawing/2014/main" id="{EE2DE8D3-961E-EFEB-9B66-D2786A1D216B}"/>
                </a:ext>
              </a:extLst>
            </p:cNvPr>
            <p:cNvSpPr/>
            <p:nvPr/>
          </p:nvSpPr>
          <p:spPr>
            <a:xfrm>
              <a:off x="2234900" y="3729000"/>
              <a:ext cx="3507775" cy="1013375"/>
            </a:xfrm>
            <a:custGeom>
              <a:avLst/>
              <a:gdLst/>
              <a:ahLst/>
              <a:cxnLst/>
              <a:rect l="l" t="t" r="r" b="b"/>
              <a:pathLst>
                <a:path w="140311" h="40535" extrusionOk="0">
                  <a:moveTo>
                    <a:pt x="70140" y="1"/>
                  </a:moveTo>
                  <a:cubicBezTo>
                    <a:pt x="31406" y="1"/>
                    <a:pt x="1" y="9098"/>
                    <a:pt x="1" y="20284"/>
                  </a:cubicBezTo>
                  <a:cubicBezTo>
                    <a:pt x="1" y="31470"/>
                    <a:pt x="31406" y="40535"/>
                    <a:pt x="70140" y="40535"/>
                  </a:cubicBezTo>
                  <a:cubicBezTo>
                    <a:pt x="108906" y="40535"/>
                    <a:pt x="140311" y="31470"/>
                    <a:pt x="140311" y="20284"/>
                  </a:cubicBezTo>
                  <a:cubicBezTo>
                    <a:pt x="140311" y="9098"/>
                    <a:pt x="108906" y="1"/>
                    <a:pt x="7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3663;p64">
              <a:extLst>
                <a:ext uri="{FF2B5EF4-FFF2-40B4-BE49-F238E27FC236}">
                  <a16:creationId xmlns:a16="http://schemas.microsoft.com/office/drawing/2014/main" id="{40C6B84C-4B29-4429-C0A2-4D81BC41EEF7}"/>
                </a:ext>
              </a:extLst>
            </p:cNvPr>
            <p:cNvSpPr/>
            <p:nvPr/>
          </p:nvSpPr>
          <p:spPr>
            <a:xfrm>
              <a:off x="2228475" y="3722575"/>
              <a:ext cx="3520625" cy="1027050"/>
            </a:xfrm>
            <a:custGeom>
              <a:avLst/>
              <a:gdLst/>
              <a:ahLst/>
              <a:cxnLst/>
              <a:rect l="l" t="t" r="r" b="b"/>
              <a:pathLst>
                <a:path w="140825" h="41082" extrusionOk="0">
                  <a:moveTo>
                    <a:pt x="70087" y="547"/>
                  </a:moveTo>
                  <a:cubicBezTo>
                    <a:pt x="70190" y="547"/>
                    <a:pt x="70293" y="547"/>
                    <a:pt x="70397" y="547"/>
                  </a:cubicBezTo>
                  <a:cubicBezTo>
                    <a:pt x="89780" y="547"/>
                    <a:pt x="107298" y="2797"/>
                    <a:pt x="119931" y="6462"/>
                  </a:cubicBezTo>
                  <a:cubicBezTo>
                    <a:pt x="126263" y="8294"/>
                    <a:pt x="131407" y="10480"/>
                    <a:pt x="134910" y="12858"/>
                  </a:cubicBezTo>
                  <a:cubicBezTo>
                    <a:pt x="136646" y="14048"/>
                    <a:pt x="138028" y="15333"/>
                    <a:pt x="138928" y="16587"/>
                  </a:cubicBezTo>
                  <a:cubicBezTo>
                    <a:pt x="139828" y="17873"/>
                    <a:pt x="140311" y="19191"/>
                    <a:pt x="140311" y="20541"/>
                  </a:cubicBezTo>
                  <a:cubicBezTo>
                    <a:pt x="140311" y="21859"/>
                    <a:pt x="139828" y="23177"/>
                    <a:pt x="138928" y="24463"/>
                  </a:cubicBezTo>
                  <a:cubicBezTo>
                    <a:pt x="137321" y="26713"/>
                    <a:pt x="134364" y="28866"/>
                    <a:pt x="130282" y="30795"/>
                  </a:cubicBezTo>
                  <a:cubicBezTo>
                    <a:pt x="118067" y="36613"/>
                    <a:pt x="95823" y="40535"/>
                    <a:pt x="70397" y="40535"/>
                  </a:cubicBezTo>
                  <a:cubicBezTo>
                    <a:pt x="51046" y="40535"/>
                    <a:pt x="33527" y="38253"/>
                    <a:pt x="20862" y="34620"/>
                  </a:cubicBezTo>
                  <a:cubicBezTo>
                    <a:pt x="14562" y="32788"/>
                    <a:pt x="9419" y="30602"/>
                    <a:pt x="5915" y="28191"/>
                  </a:cubicBezTo>
                  <a:cubicBezTo>
                    <a:pt x="4147" y="27002"/>
                    <a:pt x="2797" y="25748"/>
                    <a:pt x="1897" y="24463"/>
                  </a:cubicBezTo>
                  <a:cubicBezTo>
                    <a:pt x="997" y="23177"/>
                    <a:pt x="515" y="21859"/>
                    <a:pt x="515" y="20541"/>
                  </a:cubicBezTo>
                  <a:cubicBezTo>
                    <a:pt x="515" y="19191"/>
                    <a:pt x="997" y="17873"/>
                    <a:pt x="1897" y="16587"/>
                  </a:cubicBezTo>
                  <a:cubicBezTo>
                    <a:pt x="3472" y="14369"/>
                    <a:pt x="6461" y="12215"/>
                    <a:pt x="10512" y="10255"/>
                  </a:cubicBezTo>
                  <a:cubicBezTo>
                    <a:pt x="22709" y="4460"/>
                    <a:pt x="44822" y="547"/>
                    <a:pt x="70087" y="547"/>
                  </a:cubicBezTo>
                  <a:close/>
                  <a:moveTo>
                    <a:pt x="70397" y="1"/>
                  </a:moveTo>
                  <a:cubicBezTo>
                    <a:pt x="51013" y="1"/>
                    <a:pt x="33463" y="2251"/>
                    <a:pt x="20733" y="5947"/>
                  </a:cubicBezTo>
                  <a:cubicBezTo>
                    <a:pt x="14369" y="7780"/>
                    <a:pt x="9194" y="9965"/>
                    <a:pt x="5626" y="12408"/>
                  </a:cubicBezTo>
                  <a:cubicBezTo>
                    <a:pt x="3826" y="13662"/>
                    <a:pt x="2411" y="14948"/>
                    <a:pt x="1447" y="16298"/>
                  </a:cubicBezTo>
                  <a:cubicBezTo>
                    <a:pt x="515" y="17648"/>
                    <a:pt x="0" y="19062"/>
                    <a:pt x="0" y="20541"/>
                  </a:cubicBezTo>
                  <a:cubicBezTo>
                    <a:pt x="0" y="21987"/>
                    <a:pt x="515" y="23434"/>
                    <a:pt x="1447" y="24784"/>
                  </a:cubicBezTo>
                  <a:cubicBezTo>
                    <a:pt x="3151" y="27131"/>
                    <a:pt x="6172" y="29316"/>
                    <a:pt x="10287" y="31277"/>
                  </a:cubicBezTo>
                  <a:cubicBezTo>
                    <a:pt x="22662" y="37160"/>
                    <a:pt x="44938" y="41081"/>
                    <a:pt x="70397" y="41081"/>
                  </a:cubicBezTo>
                  <a:cubicBezTo>
                    <a:pt x="89812" y="41081"/>
                    <a:pt x="107363" y="38799"/>
                    <a:pt x="120092" y="35135"/>
                  </a:cubicBezTo>
                  <a:cubicBezTo>
                    <a:pt x="126456" y="33270"/>
                    <a:pt x="131632" y="31084"/>
                    <a:pt x="135200" y="28641"/>
                  </a:cubicBezTo>
                  <a:cubicBezTo>
                    <a:pt x="137000" y="27420"/>
                    <a:pt x="138414" y="26134"/>
                    <a:pt x="139378" y="24784"/>
                  </a:cubicBezTo>
                  <a:cubicBezTo>
                    <a:pt x="140311" y="23434"/>
                    <a:pt x="140825" y="21987"/>
                    <a:pt x="140825" y="20541"/>
                  </a:cubicBezTo>
                  <a:cubicBezTo>
                    <a:pt x="140825" y="19062"/>
                    <a:pt x="140311" y="17648"/>
                    <a:pt x="139378" y="16298"/>
                  </a:cubicBezTo>
                  <a:cubicBezTo>
                    <a:pt x="137675" y="13919"/>
                    <a:pt x="134653" y="11733"/>
                    <a:pt x="130539" y="9772"/>
                  </a:cubicBezTo>
                  <a:cubicBezTo>
                    <a:pt x="118163" y="3890"/>
                    <a:pt x="95855" y="1"/>
                    <a:pt x="70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3664;p64">
              <a:extLst>
                <a:ext uri="{FF2B5EF4-FFF2-40B4-BE49-F238E27FC236}">
                  <a16:creationId xmlns:a16="http://schemas.microsoft.com/office/drawing/2014/main" id="{3554DC57-69E5-7C20-9487-35BF1C416359}"/>
                </a:ext>
              </a:extLst>
            </p:cNvPr>
            <p:cNvSpPr/>
            <p:nvPr/>
          </p:nvSpPr>
          <p:spPr>
            <a:xfrm>
              <a:off x="2389200" y="3774000"/>
              <a:ext cx="3199200" cy="890425"/>
            </a:xfrm>
            <a:custGeom>
              <a:avLst/>
              <a:gdLst/>
              <a:ahLst/>
              <a:cxnLst/>
              <a:rect l="l" t="t" r="r" b="b"/>
              <a:pathLst>
                <a:path w="127968" h="35617" extrusionOk="0">
                  <a:moveTo>
                    <a:pt x="63968" y="1"/>
                  </a:moveTo>
                  <a:cubicBezTo>
                    <a:pt x="28641" y="1"/>
                    <a:pt x="0" y="7973"/>
                    <a:pt x="0" y="17809"/>
                  </a:cubicBezTo>
                  <a:cubicBezTo>
                    <a:pt x="0" y="27645"/>
                    <a:pt x="28641" y="35617"/>
                    <a:pt x="63968" y="35617"/>
                  </a:cubicBezTo>
                  <a:cubicBezTo>
                    <a:pt x="99326" y="35617"/>
                    <a:pt x="127967" y="27645"/>
                    <a:pt x="127967" y="17809"/>
                  </a:cubicBezTo>
                  <a:cubicBezTo>
                    <a:pt x="127967" y="7973"/>
                    <a:pt x="99326" y="1"/>
                    <a:pt x="63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3665;p64">
              <a:extLst>
                <a:ext uri="{FF2B5EF4-FFF2-40B4-BE49-F238E27FC236}">
                  <a16:creationId xmlns:a16="http://schemas.microsoft.com/office/drawing/2014/main" id="{CDDFC7BA-3CE4-1269-A199-51DEE3A8C6EC}"/>
                </a:ext>
              </a:extLst>
            </p:cNvPr>
            <p:cNvSpPr/>
            <p:nvPr/>
          </p:nvSpPr>
          <p:spPr>
            <a:xfrm>
              <a:off x="2381950" y="3766775"/>
              <a:ext cx="3213675" cy="904900"/>
            </a:xfrm>
            <a:custGeom>
              <a:avLst/>
              <a:gdLst/>
              <a:ahLst/>
              <a:cxnLst/>
              <a:rect l="l" t="t" r="r" b="b"/>
              <a:pathLst>
                <a:path w="128547" h="36196" extrusionOk="0">
                  <a:moveTo>
                    <a:pt x="64258" y="547"/>
                  </a:moveTo>
                  <a:cubicBezTo>
                    <a:pt x="81937" y="547"/>
                    <a:pt x="97913" y="2540"/>
                    <a:pt x="109453" y="5754"/>
                  </a:cubicBezTo>
                  <a:cubicBezTo>
                    <a:pt x="115206" y="7362"/>
                    <a:pt x="119899" y="9290"/>
                    <a:pt x="123082" y="11380"/>
                  </a:cubicBezTo>
                  <a:cubicBezTo>
                    <a:pt x="124689" y="12440"/>
                    <a:pt x="125910" y="13533"/>
                    <a:pt x="126746" y="14658"/>
                  </a:cubicBezTo>
                  <a:cubicBezTo>
                    <a:pt x="127582" y="15783"/>
                    <a:pt x="128000" y="16941"/>
                    <a:pt x="128000" y="18098"/>
                  </a:cubicBezTo>
                  <a:cubicBezTo>
                    <a:pt x="128000" y="19255"/>
                    <a:pt x="127582" y="20412"/>
                    <a:pt x="126746" y="21537"/>
                  </a:cubicBezTo>
                  <a:cubicBezTo>
                    <a:pt x="125300" y="23498"/>
                    <a:pt x="122600" y="25395"/>
                    <a:pt x="118903" y="27098"/>
                  </a:cubicBezTo>
                  <a:cubicBezTo>
                    <a:pt x="107717" y="32209"/>
                    <a:pt x="87434" y="35649"/>
                    <a:pt x="64258" y="35649"/>
                  </a:cubicBezTo>
                  <a:cubicBezTo>
                    <a:pt x="46610" y="35649"/>
                    <a:pt x="30635" y="33656"/>
                    <a:pt x="19095" y="30441"/>
                  </a:cubicBezTo>
                  <a:cubicBezTo>
                    <a:pt x="13309" y="28834"/>
                    <a:pt x="8648" y="26905"/>
                    <a:pt x="5465" y="24816"/>
                  </a:cubicBezTo>
                  <a:cubicBezTo>
                    <a:pt x="3858" y="23755"/>
                    <a:pt x="2637" y="22662"/>
                    <a:pt x="1801" y="21537"/>
                  </a:cubicBezTo>
                  <a:cubicBezTo>
                    <a:pt x="965" y="20412"/>
                    <a:pt x="547" y="19255"/>
                    <a:pt x="547" y="18098"/>
                  </a:cubicBezTo>
                  <a:cubicBezTo>
                    <a:pt x="547" y="16941"/>
                    <a:pt x="965" y="15783"/>
                    <a:pt x="1801" y="14658"/>
                  </a:cubicBezTo>
                  <a:cubicBezTo>
                    <a:pt x="3248" y="12698"/>
                    <a:pt x="5948" y="10801"/>
                    <a:pt x="9644" y="9097"/>
                  </a:cubicBezTo>
                  <a:cubicBezTo>
                    <a:pt x="20830" y="3986"/>
                    <a:pt x="41114" y="547"/>
                    <a:pt x="64258" y="547"/>
                  </a:cubicBezTo>
                  <a:close/>
                  <a:moveTo>
                    <a:pt x="64258" y="1"/>
                  </a:moveTo>
                  <a:cubicBezTo>
                    <a:pt x="46578" y="1"/>
                    <a:pt x="30570" y="1993"/>
                    <a:pt x="18966" y="5240"/>
                  </a:cubicBezTo>
                  <a:cubicBezTo>
                    <a:pt x="13148" y="6847"/>
                    <a:pt x="8455" y="8776"/>
                    <a:pt x="5176" y="10930"/>
                  </a:cubicBezTo>
                  <a:cubicBezTo>
                    <a:pt x="3537" y="12023"/>
                    <a:pt x="2251" y="13148"/>
                    <a:pt x="1351" y="14337"/>
                  </a:cubicBezTo>
                  <a:cubicBezTo>
                    <a:pt x="483" y="15526"/>
                    <a:pt x="1" y="16812"/>
                    <a:pt x="1" y="18098"/>
                  </a:cubicBezTo>
                  <a:cubicBezTo>
                    <a:pt x="1" y="19384"/>
                    <a:pt x="483" y="20637"/>
                    <a:pt x="1351" y="21859"/>
                  </a:cubicBezTo>
                  <a:cubicBezTo>
                    <a:pt x="2894" y="23948"/>
                    <a:pt x="5658" y="25845"/>
                    <a:pt x="9419" y="27580"/>
                  </a:cubicBezTo>
                  <a:cubicBezTo>
                    <a:pt x="20734" y="32756"/>
                    <a:pt x="41049" y="36195"/>
                    <a:pt x="64258" y="36195"/>
                  </a:cubicBezTo>
                  <a:cubicBezTo>
                    <a:pt x="81969" y="36195"/>
                    <a:pt x="97977" y="34170"/>
                    <a:pt x="109581" y="30956"/>
                  </a:cubicBezTo>
                  <a:cubicBezTo>
                    <a:pt x="115399" y="29348"/>
                    <a:pt x="120092" y="27420"/>
                    <a:pt x="123371" y="25266"/>
                  </a:cubicBezTo>
                  <a:cubicBezTo>
                    <a:pt x="125010" y="24173"/>
                    <a:pt x="126296" y="23048"/>
                    <a:pt x="127164" y="21859"/>
                  </a:cubicBezTo>
                  <a:cubicBezTo>
                    <a:pt x="128064" y="20637"/>
                    <a:pt x="128546" y="19384"/>
                    <a:pt x="128546" y="18098"/>
                  </a:cubicBezTo>
                  <a:cubicBezTo>
                    <a:pt x="128546" y="16812"/>
                    <a:pt x="128064" y="15526"/>
                    <a:pt x="127164" y="14337"/>
                  </a:cubicBezTo>
                  <a:cubicBezTo>
                    <a:pt x="125653" y="12248"/>
                    <a:pt x="122889" y="10351"/>
                    <a:pt x="119096" y="8615"/>
                  </a:cubicBezTo>
                  <a:cubicBezTo>
                    <a:pt x="107813" y="3440"/>
                    <a:pt x="87498" y="1"/>
                    <a:pt x="64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3666;p64">
              <a:extLst>
                <a:ext uri="{FF2B5EF4-FFF2-40B4-BE49-F238E27FC236}">
                  <a16:creationId xmlns:a16="http://schemas.microsoft.com/office/drawing/2014/main" id="{92206E5F-09A4-5897-86A2-C77621031CCF}"/>
                </a:ext>
              </a:extLst>
            </p:cNvPr>
            <p:cNvSpPr/>
            <p:nvPr/>
          </p:nvSpPr>
          <p:spPr>
            <a:xfrm>
              <a:off x="2410075" y="3918650"/>
              <a:ext cx="3157425" cy="745775"/>
            </a:xfrm>
            <a:custGeom>
              <a:avLst/>
              <a:gdLst/>
              <a:ahLst/>
              <a:cxnLst/>
              <a:rect l="l" t="t" r="r" b="b"/>
              <a:pathLst>
                <a:path w="126297" h="29831" extrusionOk="0">
                  <a:moveTo>
                    <a:pt x="63133" y="1"/>
                  </a:moveTo>
                  <a:cubicBezTo>
                    <a:pt x="31342" y="1"/>
                    <a:pt x="4983" y="6462"/>
                    <a:pt x="1" y="14916"/>
                  </a:cubicBezTo>
                  <a:cubicBezTo>
                    <a:pt x="4983" y="23370"/>
                    <a:pt x="31342" y="29831"/>
                    <a:pt x="63133" y="29831"/>
                  </a:cubicBezTo>
                  <a:cubicBezTo>
                    <a:pt x="94955" y="29831"/>
                    <a:pt x="121314" y="23370"/>
                    <a:pt x="126296" y="14916"/>
                  </a:cubicBezTo>
                  <a:cubicBezTo>
                    <a:pt x="121314" y="6462"/>
                    <a:pt x="94955" y="1"/>
                    <a:pt x="631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3667;p64">
              <a:extLst>
                <a:ext uri="{FF2B5EF4-FFF2-40B4-BE49-F238E27FC236}">
                  <a16:creationId xmlns:a16="http://schemas.microsoft.com/office/drawing/2014/main" id="{D91BC88D-5DF5-6ABB-EE04-3CF75462A3C7}"/>
                </a:ext>
              </a:extLst>
            </p:cNvPr>
            <p:cNvSpPr/>
            <p:nvPr/>
          </p:nvSpPr>
          <p:spPr>
            <a:xfrm>
              <a:off x="2402050" y="3911425"/>
              <a:ext cx="3173475" cy="760250"/>
            </a:xfrm>
            <a:custGeom>
              <a:avLst/>
              <a:gdLst/>
              <a:ahLst/>
              <a:cxnLst/>
              <a:rect l="l" t="t" r="r" b="b"/>
              <a:pathLst>
                <a:path w="126939" h="30410" extrusionOk="0">
                  <a:moveTo>
                    <a:pt x="63454" y="547"/>
                  </a:moveTo>
                  <a:cubicBezTo>
                    <a:pt x="79365" y="547"/>
                    <a:pt x="93862" y="2154"/>
                    <a:pt x="105048" y="4822"/>
                  </a:cubicBezTo>
                  <a:cubicBezTo>
                    <a:pt x="110609" y="6172"/>
                    <a:pt x="115367" y="7747"/>
                    <a:pt x="118999" y="9547"/>
                  </a:cubicBezTo>
                  <a:cubicBezTo>
                    <a:pt x="122586" y="11278"/>
                    <a:pt x="125095" y="13224"/>
                    <a:pt x="126315" y="15205"/>
                  </a:cubicBezTo>
                  <a:lnTo>
                    <a:pt x="126315" y="15205"/>
                  </a:lnTo>
                  <a:cubicBezTo>
                    <a:pt x="125095" y="17186"/>
                    <a:pt x="122586" y="19132"/>
                    <a:pt x="118999" y="20862"/>
                  </a:cubicBezTo>
                  <a:cubicBezTo>
                    <a:pt x="108070" y="26230"/>
                    <a:pt x="87273" y="29863"/>
                    <a:pt x="63454" y="29863"/>
                  </a:cubicBezTo>
                  <a:cubicBezTo>
                    <a:pt x="47574" y="29863"/>
                    <a:pt x="33045" y="28256"/>
                    <a:pt x="21891" y="25588"/>
                  </a:cubicBezTo>
                  <a:cubicBezTo>
                    <a:pt x="16330" y="24237"/>
                    <a:pt x="11573" y="22662"/>
                    <a:pt x="7940" y="20862"/>
                  </a:cubicBezTo>
                  <a:cubicBezTo>
                    <a:pt x="4353" y="19132"/>
                    <a:pt x="1844" y="17186"/>
                    <a:pt x="624" y="15205"/>
                  </a:cubicBezTo>
                  <a:lnTo>
                    <a:pt x="624" y="15205"/>
                  </a:lnTo>
                  <a:cubicBezTo>
                    <a:pt x="1844" y="13224"/>
                    <a:pt x="4353" y="11278"/>
                    <a:pt x="7940" y="9547"/>
                  </a:cubicBezTo>
                  <a:cubicBezTo>
                    <a:pt x="18869" y="4179"/>
                    <a:pt x="39635" y="547"/>
                    <a:pt x="63454" y="547"/>
                  </a:cubicBezTo>
                  <a:close/>
                  <a:moveTo>
                    <a:pt x="63454" y="1"/>
                  </a:moveTo>
                  <a:cubicBezTo>
                    <a:pt x="47542" y="1"/>
                    <a:pt x="32981" y="1640"/>
                    <a:pt x="21762" y="4308"/>
                  </a:cubicBezTo>
                  <a:cubicBezTo>
                    <a:pt x="16169" y="5658"/>
                    <a:pt x="11380" y="7265"/>
                    <a:pt x="7683" y="9065"/>
                  </a:cubicBezTo>
                  <a:cubicBezTo>
                    <a:pt x="4019" y="10865"/>
                    <a:pt x="1383" y="12890"/>
                    <a:pt x="97" y="15076"/>
                  </a:cubicBezTo>
                  <a:lnTo>
                    <a:pt x="1" y="15205"/>
                  </a:lnTo>
                  <a:lnTo>
                    <a:pt x="97" y="15333"/>
                  </a:lnTo>
                  <a:cubicBezTo>
                    <a:pt x="1383" y="17519"/>
                    <a:pt x="4019" y="19544"/>
                    <a:pt x="7683" y="21344"/>
                  </a:cubicBezTo>
                  <a:cubicBezTo>
                    <a:pt x="18773" y="26777"/>
                    <a:pt x="39602" y="30409"/>
                    <a:pt x="63454" y="30409"/>
                  </a:cubicBezTo>
                  <a:cubicBezTo>
                    <a:pt x="79397" y="30409"/>
                    <a:pt x="93959" y="28770"/>
                    <a:pt x="105177" y="26102"/>
                  </a:cubicBezTo>
                  <a:cubicBezTo>
                    <a:pt x="110770" y="24752"/>
                    <a:pt x="115560" y="23145"/>
                    <a:pt x="119256" y="21344"/>
                  </a:cubicBezTo>
                  <a:cubicBezTo>
                    <a:pt x="122921" y="19544"/>
                    <a:pt x="125557" y="17519"/>
                    <a:pt x="126842" y="15333"/>
                  </a:cubicBezTo>
                  <a:lnTo>
                    <a:pt x="126939" y="15205"/>
                  </a:lnTo>
                  <a:lnTo>
                    <a:pt x="126842" y="15076"/>
                  </a:lnTo>
                  <a:cubicBezTo>
                    <a:pt x="125557" y="12890"/>
                    <a:pt x="122921" y="10865"/>
                    <a:pt x="119256" y="9065"/>
                  </a:cubicBezTo>
                  <a:cubicBezTo>
                    <a:pt x="108166" y="3633"/>
                    <a:pt x="87337" y="33"/>
                    <a:pt x="6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3668;p64">
              <a:extLst>
                <a:ext uri="{FF2B5EF4-FFF2-40B4-BE49-F238E27FC236}">
                  <a16:creationId xmlns:a16="http://schemas.microsoft.com/office/drawing/2014/main" id="{07E5C3F1-F4E8-D961-2798-DDD3DD748833}"/>
                </a:ext>
              </a:extLst>
            </p:cNvPr>
            <p:cNvSpPr/>
            <p:nvPr/>
          </p:nvSpPr>
          <p:spPr>
            <a:xfrm>
              <a:off x="2373925" y="4551900"/>
              <a:ext cx="108500" cy="94850"/>
            </a:xfrm>
            <a:custGeom>
              <a:avLst/>
              <a:gdLst/>
              <a:ahLst/>
              <a:cxnLst/>
              <a:rect l="l" t="t" r="r" b="b"/>
              <a:pathLst>
                <a:path w="4340" h="3794" extrusionOk="0">
                  <a:moveTo>
                    <a:pt x="2186" y="1"/>
                  </a:moveTo>
                  <a:cubicBezTo>
                    <a:pt x="997" y="1"/>
                    <a:pt x="0" y="869"/>
                    <a:pt x="0" y="1897"/>
                  </a:cubicBezTo>
                  <a:cubicBezTo>
                    <a:pt x="0" y="2958"/>
                    <a:pt x="997" y="3794"/>
                    <a:pt x="2186" y="3794"/>
                  </a:cubicBezTo>
                  <a:cubicBezTo>
                    <a:pt x="3376" y="3794"/>
                    <a:pt x="4340" y="2958"/>
                    <a:pt x="4340" y="1897"/>
                  </a:cubicBezTo>
                  <a:cubicBezTo>
                    <a:pt x="4340" y="869"/>
                    <a:pt x="3376" y="1"/>
                    <a:pt x="2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3669;p64">
              <a:extLst>
                <a:ext uri="{FF2B5EF4-FFF2-40B4-BE49-F238E27FC236}">
                  <a16:creationId xmlns:a16="http://schemas.microsoft.com/office/drawing/2014/main" id="{D185659A-7E84-86CD-7C50-D5E9776E1A7F}"/>
                </a:ext>
              </a:extLst>
            </p:cNvPr>
            <p:cNvSpPr/>
            <p:nvPr/>
          </p:nvSpPr>
          <p:spPr>
            <a:xfrm>
              <a:off x="2367500" y="4545475"/>
              <a:ext cx="121375" cy="108525"/>
            </a:xfrm>
            <a:custGeom>
              <a:avLst/>
              <a:gdLst/>
              <a:ahLst/>
              <a:cxnLst/>
              <a:rect l="l" t="t" r="r" b="b"/>
              <a:pathLst>
                <a:path w="4855" h="4341" extrusionOk="0">
                  <a:moveTo>
                    <a:pt x="2443" y="547"/>
                  </a:moveTo>
                  <a:cubicBezTo>
                    <a:pt x="2958" y="547"/>
                    <a:pt x="3440" y="740"/>
                    <a:pt x="3793" y="1029"/>
                  </a:cubicBezTo>
                  <a:cubicBezTo>
                    <a:pt x="4147" y="1318"/>
                    <a:pt x="4340" y="1736"/>
                    <a:pt x="4340" y="2154"/>
                  </a:cubicBezTo>
                  <a:cubicBezTo>
                    <a:pt x="4340" y="2604"/>
                    <a:pt x="4147" y="2990"/>
                    <a:pt x="3793" y="3311"/>
                  </a:cubicBezTo>
                  <a:cubicBezTo>
                    <a:pt x="3440" y="3601"/>
                    <a:pt x="2958" y="3794"/>
                    <a:pt x="2443" y="3794"/>
                  </a:cubicBezTo>
                  <a:cubicBezTo>
                    <a:pt x="1897" y="3794"/>
                    <a:pt x="1415" y="3601"/>
                    <a:pt x="1093" y="3311"/>
                  </a:cubicBezTo>
                  <a:cubicBezTo>
                    <a:pt x="740" y="2990"/>
                    <a:pt x="547" y="2604"/>
                    <a:pt x="547" y="2154"/>
                  </a:cubicBezTo>
                  <a:cubicBezTo>
                    <a:pt x="547" y="1736"/>
                    <a:pt x="740" y="1318"/>
                    <a:pt x="1093" y="1029"/>
                  </a:cubicBezTo>
                  <a:cubicBezTo>
                    <a:pt x="1415" y="740"/>
                    <a:pt x="1897" y="547"/>
                    <a:pt x="2443" y="547"/>
                  </a:cubicBezTo>
                  <a:close/>
                  <a:moveTo>
                    <a:pt x="2443" y="1"/>
                  </a:moveTo>
                  <a:cubicBezTo>
                    <a:pt x="1768" y="1"/>
                    <a:pt x="1158" y="226"/>
                    <a:pt x="740" y="611"/>
                  </a:cubicBezTo>
                  <a:cubicBezTo>
                    <a:pt x="290" y="997"/>
                    <a:pt x="0" y="1543"/>
                    <a:pt x="0" y="2154"/>
                  </a:cubicBezTo>
                  <a:cubicBezTo>
                    <a:pt x="0" y="2765"/>
                    <a:pt x="290" y="3311"/>
                    <a:pt x="740" y="3697"/>
                  </a:cubicBezTo>
                  <a:cubicBezTo>
                    <a:pt x="1158" y="4083"/>
                    <a:pt x="1768" y="4340"/>
                    <a:pt x="2443" y="4340"/>
                  </a:cubicBezTo>
                  <a:cubicBezTo>
                    <a:pt x="3086" y="4340"/>
                    <a:pt x="3697" y="4083"/>
                    <a:pt x="4147" y="3697"/>
                  </a:cubicBezTo>
                  <a:cubicBezTo>
                    <a:pt x="4597" y="3311"/>
                    <a:pt x="4854" y="2765"/>
                    <a:pt x="4854" y="2154"/>
                  </a:cubicBezTo>
                  <a:cubicBezTo>
                    <a:pt x="4854" y="1543"/>
                    <a:pt x="4597" y="997"/>
                    <a:pt x="4147" y="611"/>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3670;p64">
              <a:extLst>
                <a:ext uri="{FF2B5EF4-FFF2-40B4-BE49-F238E27FC236}">
                  <a16:creationId xmlns:a16="http://schemas.microsoft.com/office/drawing/2014/main" id="{6CB4191F-353B-A1FA-7638-5AC157EBF0E7}"/>
                </a:ext>
              </a:extLst>
            </p:cNvPr>
            <p:cNvSpPr/>
            <p:nvPr/>
          </p:nvSpPr>
          <p:spPr>
            <a:xfrm>
              <a:off x="3153425" y="4759225"/>
              <a:ext cx="108525" cy="94875"/>
            </a:xfrm>
            <a:custGeom>
              <a:avLst/>
              <a:gdLst/>
              <a:ahLst/>
              <a:cxnLst/>
              <a:rect l="l" t="t" r="r" b="b"/>
              <a:pathLst>
                <a:path w="4341" h="3795" extrusionOk="0">
                  <a:moveTo>
                    <a:pt x="2186" y="1"/>
                  </a:moveTo>
                  <a:cubicBezTo>
                    <a:pt x="965" y="1"/>
                    <a:pt x="1" y="837"/>
                    <a:pt x="1" y="1897"/>
                  </a:cubicBezTo>
                  <a:cubicBezTo>
                    <a:pt x="1" y="2926"/>
                    <a:pt x="965" y="3794"/>
                    <a:pt x="2186" y="3794"/>
                  </a:cubicBezTo>
                  <a:cubicBezTo>
                    <a:pt x="3376" y="3794"/>
                    <a:pt x="4340" y="2926"/>
                    <a:pt x="4340" y="1897"/>
                  </a:cubicBezTo>
                  <a:cubicBezTo>
                    <a:pt x="4340" y="837"/>
                    <a:pt x="3376" y="1"/>
                    <a:pt x="2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3671;p64">
              <a:extLst>
                <a:ext uri="{FF2B5EF4-FFF2-40B4-BE49-F238E27FC236}">
                  <a16:creationId xmlns:a16="http://schemas.microsoft.com/office/drawing/2014/main" id="{BD32D9A4-7C1F-3CF2-C24E-E6CE4C7B11FA}"/>
                </a:ext>
              </a:extLst>
            </p:cNvPr>
            <p:cNvSpPr/>
            <p:nvPr/>
          </p:nvSpPr>
          <p:spPr>
            <a:xfrm>
              <a:off x="3147000" y="4752000"/>
              <a:ext cx="121375" cy="108525"/>
            </a:xfrm>
            <a:custGeom>
              <a:avLst/>
              <a:gdLst/>
              <a:ahLst/>
              <a:cxnLst/>
              <a:rect l="l" t="t" r="r" b="b"/>
              <a:pathLst>
                <a:path w="4855" h="4341" extrusionOk="0">
                  <a:moveTo>
                    <a:pt x="2443" y="547"/>
                  </a:moveTo>
                  <a:cubicBezTo>
                    <a:pt x="2958" y="547"/>
                    <a:pt x="3440" y="740"/>
                    <a:pt x="3793" y="1029"/>
                  </a:cubicBezTo>
                  <a:cubicBezTo>
                    <a:pt x="4115" y="1351"/>
                    <a:pt x="4340" y="1736"/>
                    <a:pt x="4340" y="2186"/>
                  </a:cubicBezTo>
                  <a:cubicBezTo>
                    <a:pt x="4340" y="2604"/>
                    <a:pt x="4115" y="3022"/>
                    <a:pt x="3793" y="3312"/>
                  </a:cubicBezTo>
                  <a:cubicBezTo>
                    <a:pt x="3440" y="3601"/>
                    <a:pt x="2958" y="3794"/>
                    <a:pt x="2443" y="3794"/>
                  </a:cubicBezTo>
                  <a:cubicBezTo>
                    <a:pt x="1897" y="3794"/>
                    <a:pt x="1415" y="3601"/>
                    <a:pt x="1061" y="3312"/>
                  </a:cubicBezTo>
                  <a:cubicBezTo>
                    <a:pt x="740" y="3022"/>
                    <a:pt x="547" y="2604"/>
                    <a:pt x="547" y="2186"/>
                  </a:cubicBezTo>
                  <a:cubicBezTo>
                    <a:pt x="547" y="1736"/>
                    <a:pt x="740" y="1351"/>
                    <a:pt x="1061" y="1029"/>
                  </a:cubicBezTo>
                  <a:cubicBezTo>
                    <a:pt x="1415" y="740"/>
                    <a:pt x="1897" y="547"/>
                    <a:pt x="2443" y="547"/>
                  </a:cubicBezTo>
                  <a:close/>
                  <a:moveTo>
                    <a:pt x="2443" y="1"/>
                  </a:moveTo>
                  <a:cubicBezTo>
                    <a:pt x="1768" y="1"/>
                    <a:pt x="1158" y="258"/>
                    <a:pt x="708" y="644"/>
                  </a:cubicBezTo>
                  <a:cubicBezTo>
                    <a:pt x="290" y="1029"/>
                    <a:pt x="0" y="1576"/>
                    <a:pt x="0" y="2186"/>
                  </a:cubicBezTo>
                  <a:cubicBezTo>
                    <a:pt x="0" y="2797"/>
                    <a:pt x="290" y="3344"/>
                    <a:pt x="708" y="3729"/>
                  </a:cubicBezTo>
                  <a:cubicBezTo>
                    <a:pt x="1158" y="4115"/>
                    <a:pt x="1768" y="4340"/>
                    <a:pt x="2443" y="4340"/>
                  </a:cubicBezTo>
                  <a:cubicBezTo>
                    <a:pt x="3086" y="4340"/>
                    <a:pt x="3697" y="4115"/>
                    <a:pt x="4147" y="3729"/>
                  </a:cubicBezTo>
                  <a:cubicBezTo>
                    <a:pt x="4565" y="3344"/>
                    <a:pt x="4854" y="2797"/>
                    <a:pt x="4854" y="2186"/>
                  </a:cubicBezTo>
                  <a:cubicBezTo>
                    <a:pt x="4854" y="1576"/>
                    <a:pt x="4565" y="1029"/>
                    <a:pt x="4147" y="644"/>
                  </a:cubicBezTo>
                  <a:cubicBezTo>
                    <a:pt x="3697" y="258"/>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3672;p64">
              <a:extLst>
                <a:ext uri="{FF2B5EF4-FFF2-40B4-BE49-F238E27FC236}">
                  <a16:creationId xmlns:a16="http://schemas.microsoft.com/office/drawing/2014/main" id="{C2404070-4184-7918-5BED-C3F024E91FA9}"/>
                </a:ext>
              </a:extLst>
            </p:cNvPr>
            <p:cNvSpPr/>
            <p:nvPr/>
          </p:nvSpPr>
          <p:spPr>
            <a:xfrm>
              <a:off x="4080800" y="4793000"/>
              <a:ext cx="108500" cy="94850"/>
            </a:xfrm>
            <a:custGeom>
              <a:avLst/>
              <a:gdLst/>
              <a:ahLst/>
              <a:cxnLst/>
              <a:rect l="l" t="t" r="r" b="b"/>
              <a:pathLst>
                <a:path w="4340" h="3794" extrusionOk="0">
                  <a:moveTo>
                    <a:pt x="2186" y="0"/>
                  </a:moveTo>
                  <a:cubicBezTo>
                    <a:pt x="964" y="0"/>
                    <a:pt x="0" y="836"/>
                    <a:pt x="0" y="1897"/>
                  </a:cubicBezTo>
                  <a:cubicBezTo>
                    <a:pt x="0" y="2925"/>
                    <a:pt x="964" y="3793"/>
                    <a:pt x="2186" y="3793"/>
                  </a:cubicBezTo>
                  <a:cubicBezTo>
                    <a:pt x="3375" y="3793"/>
                    <a:pt x="4340" y="2925"/>
                    <a:pt x="4340" y="1897"/>
                  </a:cubicBezTo>
                  <a:cubicBezTo>
                    <a:pt x="4340" y="836"/>
                    <a:pt x="3375" y="0"/>
                    <a:pt x="2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3673;p64">
              <a:extLst>
                <a:ext uri="{FF2B5EF4-FFF2-40B4-BE49-F238E27FC236}">
                  <a16:creationId xmlns:a16="http://schemas.microsoft.com/office/drawing/2014/main" id="{5F51C835-9BEF-6B14-820B-E21A28CC450C}"/>
                </a:ext>
              </a:extLst>
            </p:cNvPr>
            <p:cNvSpPr/>
            <p:nvPr/>
          </p:nvSpPr>
          <p:spPr>
            <a:xfrm>
              <a:off x="4074375" y="4786550"/>
              <a:ext cx="121350" cy="107725"/>
            </a:xfrm>
            <a:custGeom>
              <a:avLst/>
              <a:gdLst/>
              <a:ahLst/>
              <a:cxnLst/>
              <a:rect l="l" t="t" r="r" b="b"/>
              <a:pathLst>
                <a:path w="4854" h="4309" extrusionOk="0">
                  <a:moveTo>
                    <a:pt x="2443" y="515"/>
                  </a:moveTo>
                  <a:cubicBezTo>
                    <a:pt x="2957" y="515"/>
                    <a:pt x="3439" y="708"/>
                    <a:pt x="3793" y="997"/>
                  </a:cubicBezTo>
                  <a:cubicBezTo>
                    <a:pt x="4114" y="1319"/>
                    <a:pt x="4339" y="1705"/>
                    <a:pt x="4339" y="2155"/>
                  </a:cubicBezTo>
                  <a:cubicBezTo>
                    <a:pt x="4339" y="2605"/>
                    <a:pt x="4114" y="2990"/>
                    <a:pt x="3793" y="3280"/>
                  </a:cubicBezTo>
                  <a:cubicBezTo>
                    <a:pt x="3439" y="3601"/>
                    <a:pt x="2957" y="3794"/>
                    <a:pt x="2443" y="3794"/>
                  </a:cubicBezTo>
                  <a:cubicBezTo>
                    <a:pt x="1897" y="3794"/>
                    <a:pt x="1414" y="3601"/>
                    <a:pt x="1061" y="3280"/>
                  </a:cubicBezTo>
                  <a:cubicBezTo>
                    <a:pt x="739" y="2990"/>
                    <a:pt x="514" y="2605"/>
                    <a:pt x="514" y="2155"/>
                  </a:cubicBezTo>
                  <a:cubicBezTo>
                    <a:pt x="514" y="1705"/>
                    <a:pt x="739" y="1319"/>
                    <a:pt x="1061" y="997"/>
                  </a:cubicBezTo>
                  <a:cubicBezTo>
                    <a:pt x="1414" y="708"/>
                    <a:pt x="1897" y="515"/>
                    <a:pt x="2443" y="515"/>
                  </a:cubicBezTo>
                  <a:close/>
                  <a:moveTo>
                    <a:pt x="2443" y="1"/>
                  </a:moveTo>
                  <a:cubicBezTo>
                    <a:pt x="1768" y="1"/>
                    <a:pt x="1157" y="226"/>
                    <a:pt x="707" y="612"/>
                  </a:cubicBezTo>
                  <a:cubicBezTo>
                    <a:pt x="289" y="997"/>
                    <a:pt x="0" y="1544"/>
                    <a:pt x="0" y="2155"/>
                  </a:cubicBezTo>
                  <a:cubicBezTo>
                    <a:pt x="0" y="2765"/>
                    <a:pt x="289" y="3312"/>
                    <a:pt x="707" y="3697"/>
                  </a:cubicBezTo>
                  <a:cubicBezTo>
                    <a:pt x="1157" y="4083"/>
                    <a:pt x="1768" y="4308"/>
                    <a:pt x="2443" y="4308"/>
                  </a:cubicBezTo>
                  <a:cubicBezTo>
                    <a:pt x="3086" y="4308"/>
                    <a:pt x="3697" y="4083"/>
                    <a:pt x="4147" y="3697"/>
                  </a:cubicBezTo>
                  <a:cubicBezTo>
                    <a:pt x="4565" y="3312"/>
                    <a:pt x="4854" y="2765"/>
                    <a:pt x="4854" y="2155"/>
                  </a:cubicBezTo>
                  <a:cubicBezTo>
                    <a:pt x="4854" y="1544"/>
                    <a:pt x="4565" y="997"/>
                    <a:pt x="4147" y="612"/>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3674;p64">
              <a:extLst>
                <a:ext uri="{FF2B5EF4-FFF2-40B4-BE49-F238E27FC236}">
                  <a16:creationId xmlns:a16="http://schemas.microsoft.com/office/drawing/2014/main" id="{C68C604D-4D64-39EE-DAC5-57C24F9AB4B6}"/>
                </a:ext>
              </a:extLst>
            </p:cNvPr>
            <p:cNvSpPr/>
            <p:nvPr/>
          </p:nvSpPr>
          <p:spPr>
            <a:xfrm>
              <a:off x="5001725" y="4711825"/>
              <a:ext cx="107700" cy="94850"/>
            </a:xfrm>
            <a:custGeom>
              <a:avLst/>
              <a:gdLst/>
              <a:ahLst/>
              <a:cxnLst/>
              <a:rect l="l" t="t" r="r" b="b"/>
              <a:pathLst>
                <a:path w="4308" h="3794" extrusionOk="0">
                  <a:moveTo>
                    <a:pt x="2154" y="0"/>
                  </a:moveTo>
                  <a:cubicBezTo>
                    <a:pt x="965" y="0"/>
                    <a:pt x="1" y="836"/>
                    <a:pt x="1" y="1897"/>
                  </a:cubicBezTo>
                  <a:cubicBezTo>
                    <a:pt x="1" y="2926"/>
                    <a:pt x="965" y="3793"/>
                    <a:pt x="2154" y="3793"/>
                  </a:cubicBezTo>
                  <a:cubicBezTo>
                    <a:pt x="3344" y="3793"/>
                    <a:pt x="4308" y="2926"/>
                    <a:pt x="4308" y="1897"/>
                  </a:cubicBezTo>
                  <a:cubicBezTo>
                    <a:pt x="4308" y="836"/>
                    <a:pt x="3344" y="0"/>
                    <a:pt x="2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3675;p64">
              <a:extLst>
                <a:ext uri="{FF2B5EF4-FFF2-40B4-BE49-F238E27FC236}">
                  <a16:creationId xmlns:a16="http://schemas.microsoft.com/office/drawing/2014/main" id="{38015043-37AF-8E00-6DA6-DD00C03B3106}"/>
                </a:ext>
              </a:extLst>
            </p:cNvPr>
            <p:cNvSpPr/>
            <p:nvPr/>
          </p:nvSpPr>
          <p:spPr>
            <a:xfrm>
              <a:off x="4994500" y="4705400"/>
              <a:ext cx="122175" cy="107700"/>
            </a:xfrm>
            <a:custGeom>
              <a:avLst/>
              <a:gdLst/>
              <a:ahLst/>
              <a:cxnLst/>
              <a:rect l="l" t="t" r="r" b="b"/>
              <a:pathLst>
                <a:path w="4887" h="4308" extrusionOk="0">
                  <a:moveTo>
                    <a:pt x="2443" y="515"/>
                  </a:moveTo>
                  <a:cubicBezTo>
                    <a:pt x="2990" y="515"/>
                    <a:pt x="3472" y="707"/>
                    <a:pt x="3793" y="997"/>
                  </a:cubicBezTo>
                  <a:cubicBezTo>
                    <a:pt x="4147" y="1318"/>
                    <a:pt x="4340" y="1704"/>
                    <a:pt x="4340" y="2154"/>
                  </a:cubicBezTo>
                  <a:cubicBezTo>
                    <a:pt x="4340" y="2572"/>
                    <a:pt x="4147" y="2990"/>
                    <a:pt x="3793" y="3279"/>
                  </a:cubicBezTo>
                  <a:cubicBezTo>
                    <a:pt x="3472" y="3600"/>
                    <a:pt x="2990" y="3761"/>
                    <a:pt x="2443" y="3761"/>
                  </a:cubicBezTo>
                  <a:cubicBezTo>
                    <a:pt x="1897" y="3761"/>
                    <a:pt x="1415" y="3600"/>
                    <a:pt x="1093" y="3279"/>
                  </a:cubicBezTo>
                  <a:cubicBezTo>
                    <a:pt x="740" y="2990"/>
                    <a:pt x="547" y="2572"/>
                    <a:pt x="547" y="2154"/>
                  </a:cubicBezTo>
                  <a:cubicBezTo>
                    <a:pt x="547" y="1704"/>
                    <a:pt x="740" y="1318"/>
                    <a:pt x="1093" y="997"/>
                  </a:cubicBezTo>
                  <a:cubicBezTo>
                    <a:pt x="1415" y="707"/>
                    <a:pt x="1897" y="515"/>
                    <a:pt x="2443" y="515"/>
                  </a:cubicBezTo>
                  <a:close/>
                  <a:moveTo>
                    <a:pt x="2443" y="0"/>
                  </a:moveTo>
                  <a:cubicBezTo>
                    <a:pt x="1768" y="0"/>
                    <a:pt x="1190" y="225"/>
                    <a:pt x="740" y="611"/>
                  </a:cubicBezTo>
                  <a:cubicBezTo>
                    <a:pt x="290" y="997"/>
                    <a:pt x="0" y="1543"/>
                    <a:pt x="0" y="2154"/>
                  </a:cubicBezTo>
                  <a:cubicBezTo>
                    <a:pt x="0" y="2765"/>
                    <a:pt x="290" y="3311"/>
                    <a:pt x="740" y="3697"/>
                  </a:cubicBezTo>
                  <a:cubicBezTo>
                    <a:pt x="1190" y="4083"/>
                    <a:pt x="1768" y="4308"/>
                    <a:pt x="2443" y="4308"/>
                  </a:cubicBezTo>
                  <a:cubicBezTo>
                    <a:pt x="3118" y="4308"/>
                    <a:pt x="3697" y="4083"/>
                    <a:pt x="4147" y="3697"/>
                  </a:cubicBezTo>
                  <a:cubicBezTo>
                    <a:pt x="4597" y="3311"/>
                    <a:pt x="4886" y="2765"/>
                    <a:pt x="4886" y="2154"/>
                  </a:cubicBezTo>
                  <a:cubicBezTo>
                    <a:pt x="4886" y="1543"/>
                    <a:pt x="4597" y="997"/>
                    <a:pt x="4147" y="611"/>
                  </a:cubicBezTo>
                  <a:cubicBezTo>
                    <a:pt x="3697"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3676;p64">
              <a:extLst>
                <a:ext uri="{FF2B5EF4-FFF2-40B4-BE49-F238E27FC236}">
                  <a16:creationId xmlns:a16="http://schemas.microsoft.com/office/drawing/2014/main" id="{6233D962-12C0-7E4E-885E-B47578E2F2C5}"/>
                </a:ext>
              </a:extLst>
            </p:cNvPr>
            <p:cNvSpPr/>
            <p:nvPr/>
          </p:nvSpPr>
          <p:spPr>
            <a:xfrm>
              <a:off x="5597200" y="4494850"/>
              <a:ext cx="108525" cy="94850"/>
            </a:xfrm>
            <a:custGeom>
              <a:avLst/>
              <a:gdLst/>
              <a:ahLst/>
              <a:cxnLst/>
              <a:rect l="l" t="t" r="r" b="b"/>
              <a:pathLst>
                <a:path w="4341" h="3794" extrusionOk="0">
                  <a:moveTo>
                    <a:pt x="2154" y="0"/>
                  </a:moveTo>
                  <a:cubicBezTo>
                    <a:pt x="965" y="0"/>
                    <a:pt x="1" y="868"/>
                    <a:pt x="1" y="1897"/>
                  </a:cubicBezTo>
                  <a:cubicBezTo>
                    <a:pt x="1" y="2958"/>
                    <a:pt x="965" y="3793"/>
                    <a:pt x="2154" y="3793"/>
                  </a:cubicBezTo>
                  <a:cubicBezTo>
                    <a:pt x="3344" y="3793"/>
                    <a:pt x="4340" y="2958"/>
                    <a:pt x="4340" y="1897"/>
                  </a:cubicBezTo>
                  <a:cubicBezTo>
                    <a:pt x="4340" y="868"/>
                    <a:pt x="3344" y="0"/>
                    <a:pt x="2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3677;p64">
              <a:extLst>
                <a:ext uri="{FF2B5EF4-FFF2-40B4-BE49-F238E27FC236}">
                  <a16:creationId xmlns:a16="http://schemas.microsoft.com/office/drawing/2014/main" id="{4B376447-EEBB-188F-C77B-26B86783D26E}"/>
                </a:ext>
              </a:extLst>
            </p:cNvPr>
            <p:cNvSpPr/>
            <p:nvPr/>
          </p:nvSpPr>
          <p:spPr>
            <a:xfrm>
              <a:off x="5589975" y="4488425"/>
              <a:ext cx="122175" cy="108500"/>
            </a:xfrm>
            <a:custGeom>
              <a:avLst/>
              <a:gdLst/>
              <a:ahLst/>
              <a:cxnLst/>
              <a:rect l="l" t="t" r="r" b="b"/>
              <a:pathLst>
                <a:path w="4887" h="4340" extrusionOk="0">
                  <a:moveTo>
                    <a:pt x="2443" y="547"/>
                  </a:moveTo>
                  <a:cubicBezTo>
                    <a:pt x="2990" y="547"/>
                    <a:pt x="3472" y="740"/>
                    <a:pt x="3793" y="1029"/>
                  </a:cubicBezTo>
                  <a:cubicBezTo>
                    <a:pt x="4147" y="1318"/>
                    <a:pt x="4340" y="1736"/>
                    <a:pt x="4340" y="2154"/>
                  </a:cubicBezTo>
                  <a:cubicBezTo>
                    <a:pt x="4340" y="2604"/>
                    <a:pt x="4147" y="2990"/>
                    <a:pt x="3793" y="3311"/>
                  </a:cubicBezTo>
                  <a:cubicBezTo>
                    <a:pt x="3472" y="3600"/>
                    <a:pt x="2990" y="3793"/>
                    <a:pt x="2443" y="3793"/>
                  </a:cubicBezTo>
                  <a:cubicBezTo>
                    <a:pt x="1929" y="3793"/>
                    <a:pt x="1447" y="3600"/>
                    <a:pt x="1093" y="3311"/>
                  </a:cubicBezTo>
                  <a:cubicBezTo>
                    <a:pt x="740" y="2990"/>
                    <a:pt x="547" y="2604"/>
                    <a:pt x="547" y="2154"/>
                  </a:cubicBezTo>
                  <a:cubicBezTo>
                    <a:pt x="547" y="1736"/>
                    <a:pt x="740" y="1318"/>
                    <a:pt x="1093" y="1029"/>
                  </a:cubicBezTo>
                  <a:cubicBezTo>
                    <a:pt x="1447" y="740"/>
                    <a:pt x="1929" y="547"/>
                    <a:pt x="2443" y="547"/>
                  </a:cubicBezTo>
                  <a:close/>
                  <a:moveTo>
                    <a:pt x="2443" y="0"/>
                  </a:moveTo>
                  <a:cubicBezTo>
                    <a:pt x="1800" y="0"/>
                    <a:pt x="1190" y="225"/>
                    <a:pt x="740" y="611"/>
                  </a:cubicBezTo>
                  <a:cubicBezTo>
                    <a:pt x="290" y="997"/>
                    <a:pt x="0" y="1543"/>
                    <a:pt x="0" y="2154"/>
                  </a:cubicBezTo>
                  <a:cubicBezTo>
                    <a:pt x="0" y="2765"/>
                    <a:pt x="290" y="3311"/>
                    <a:pt x="740" y="3697"/>
                  </a:cubicBezTo>
                  <a:cubicBezTo>
                    <a:pt x="1190" y="4083"/>
                    <a:pt x="1800" y="4340"/>
                    <a:pt x="2443" y="4340"/>
                  </a:cubicBezTo>
                  <a:cubicBezTo>
                    <a:pt x="3118" y="4340"/>
                    <a:pt x="3729" y="4083"/>
                    <a:pt x="4147" y="3697"/>
                  </a:cubicBezTo>
                  <a:cubicBezTo>
                    <a:pt x="4597" y="3311"/>
                    <a:pt x="4886" y="2765"/>
                    <a:pt x="4886" y="2154"/>
                  </a:cubicBezTo>
                  <a:cubicBezTo>
                    <a:pt x="4886" y="1543"/>
                    <a:pt x="4597" y="997"/>
                    <a:pt x="4147" y="611"/>
                  </a:cubicBezTo>
                  <a:cubicBezTo>
                    <a:pt x="3729"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3678;p64">
              <a:extLst>
                <a:ext uri="{FF2B5EF4-FFF2-40B4-BE49-F238E27FC236}">
                  <a16:creationId xmlns:a16="http://schemas.microsoft.com/office/drawing/2014/main" id="{AC608E51-9BE0-8C68-8FE1-6EC040529C77}"/>
                </a:ext>
              </a:extLst>
            </p:cNvPr>
            <p:cNvSpPr/>
            <p:nvPr/>
          </p:nvSpPr>
          <p:spPr>
            <a:xfrm>
              <a:off x="5777200" y="4211900"/>
              <a:ext cx="125400" cy="83625"/>
            </a:xfrm>
            <a:custGeom>
              <a:avLst/>
              <a:gdLst/>
              <a:ahLst/>
              <a:cxnLst/>
              <a:rect l="l" t="t" r="r" b="b"/>
              <a:pathLst>
                <a:path w="5016" h="3345" extrusionOk="0">
                  <a:moveTo>
                    <a:pt x="1555" y="1"/>
                  </a:moveTo>
                  <a:cubicBezTo>
                    <a:pt x="995" y="1"/>
                    <a:pt x="545" y="187"/>
                    <a:pt x="355" y="550"/>
                  </a:cubicBezTo>
                  <a:cubicBezTo>
                    <a:pt x="1" y="1225"/>
                    <a:pt x="676" y="2286"/>
                    <a:pt x="1865" y="2897"/>
                  </a:cubicBezTo>
                  <a:cubicBezTo>
                    <a:pt x="2424" y="3198"/>
                    <a:pt x="2996" y="3344"/>
                    <a:pt x="3483" y="3344"/>
                  </a:cubicBezTo>
                  <a:cubicBezTo>
                    <a:pt x="4034" y="3344"/>
                    <a:pt x="4474" y="3158"/>
                    <a:pt x="4662" y="2800"/>
                  </a:cubicBezTo>
                  <a:cubicBezTo>
                    <a:pt x="5015" y="2093"/>
                    <a:pt x="4340" y="1032"/>
                    <a:pt x="3151" y="421"/>
                  </a:cubicBezTo>
                  <a:cubicBezTo>
                    <a:pt x="2601" y="139"/>
                    <a:pt x="2037" y="1"/>
                    <a:pt x="1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3679;p64">
              <a:extLst>
                <a:ext uri="{FF2B5EF4-FFF2-40B4-BE49-F238E27FC236}">
                  <a16:creationId xmlns:a16="http://schemas.microsoft.com/office/drawing/2014/main" id="{BA1C69DB-BBD0-B6A2-4D4F-DC73CF9718DD}"/>
                </a:ext>
              </a:extLst>
            </p:cNvPr>
            <p:cNvSpPr/>
            <p:nvPr/>
          </p:nvSpPr>
          <p:spPr>
            <a:xfrm>
              <a:off x="5777200" y="4204750"/>
              <a:ext cx="125400" cy="97250"/>
            </a:xfrm>
            <a:custGeom>
              <a:avLst/>
              <a:gdLst/>
              <a:ahLst/>
              <a:cxnLst/>
              <a:rect l="l" t="t" r="r" b="b"/>
              <a:pathLst>
                <a:path w="5016" h="3890" extrusionOk="0">
                  <a:moveTo>
                    <a:pt x="1544" y="547"/>
                  </a:moveTo>
                  <a:cubicBezTo>
                    <a:pt x="1994" y="547"/>
                    <a:pt x="2508" y="675"/>
                    <a:pt x="3023" y="965"/>
                  </a:cubicBezTo>
                  <a:cubicBezTo>
                    <a:pt x="3473" y="1190"/>
                    <a:pt x="3858" y="1479"/>
                    <a:pt x="4115" y="1800"/>
                  </a:cubicBezTo>
                  <a:cubicBezTo>
                    <a:pt x="4373" y="2122"/>
                    <a:pt x="4469" y="2443"/>
                    <a:pt x="4469" y="2668"/>
                  </a:cubicBezTo>
                  <a:cubicBezTo>
                    <a:pt x="4469" y="2765"/>
                    <a:pt x="4469" y="2861"/>
                    <a:pt x="4405" y="2958"/>
                  </a:cubicBezTo>
                  <a:cubicBezTo>
                    <a:pt x="4340" y="3086"/>
                    <a:pt x="4244" y="3183"/>
                    <a:pt x="4083" y="3247"/>
                  </a:cubicBezTo>
                  <a:cubicBezTo>
                    <a:pt x="3923" y="3311"/>
                    <a:pt x="3698" y="3375"/>
                    <a:pt x="3473" y="3375"/>
                  </a:cubicBezTo>
                  <a:cubicBezTo>
                    <a:pt x="3023" y="3375"/>
                    <a:pt x="2508" y="3215"/>
                    <a:pt x="1994" y="2958"/>
                  </a:cubicBezTo>
                  <a:cubicBezTo>
                    <a:pt x="1544" y="2733"/>
                    <a:pt x="1158" y="2411"/>
                    <a:pt x="901" y="2122"/>
                  </a:cubicBezTo>
                  <a:cubicBezTo>
                    <a:pt x="644" y="1800"/>
                    <a:pt x="515" y="1479"/>
                    <a:pt x="515" y="1254"/>
                  </a:cubicBezTo>
                  <a:cubicBezTo>
                    <a:pt x="547" y="1125"/>
                    <a:pt x="547" y="1029"/>
                    <a:pt x="612" y="965"/>
                  </a:cubicBezTo>
                  <a:cubicBezTo>
                    <a:pt x="676" y="836"/>
                    <a:pt x="772" y="740"/>
                    <a:pt x="933" y="675"/>
                  </a:cubicBezTo>
                  <a:cubicBezTo>
                    <a:pt x="1094" y="579"/>
                    <a:pt x="1319" y="547"/>
                    <a:pt x="1544" y="547"/>
                  </a:cubicBezTo>
                  <a:close/>
                  <a:moveTo>
                    <a:pt x="1544" y="0"/>
                  </a:moveTo>
                  <a:cubicBezTo>
                    <a:pt x="1255" y="0"/>
                    <a:pt x="965" y="65"/>
                    <a:pt x="708" y="193"/>
                  </a:cubicBezTo>
                  <a:cubicBezTo>
                    <a:pt x="451" y="290"/>
                    <a:pt x="258" y="482"/>
                    <a:pt x="130" y="707"/>
                  </a:cubicBezTo>
                  <a:cubicBezTo>
                    <a:pt x="33" y="868"/>
                    <a:pt x="1" y="1061"/>
                    <a:pt x="1" y="1254"/>
                  </a:cubicBezTo>
                  <a:cubicBezTo>
                    <a:pt x="1" y="1640"/>
                    <a:pt x="194" y="2058"/>
                    <a:pt x="483" y="2443"/>
                  </a:cubicBezTo>
                  <a:cubicBezTo>
                    <a:pt x="805" y="2829"/>
                    <a:pt x="1222" y="3150"/>
                    <a:pt x="1737" y="3440"/>
                  </a:cubicBezTo>
                  <a:cubicBezTo>
                    <a:pt x="2315" y="3729"/>
                    <a:pt x="2926" y="3890"/>
                    <a:pt x="3473" y="3890"/>
                  </a:cubicBezTo>
                  <a:cubicBezTo>
                    <a:pt x="3762" y="3890"/>
                    <a:pt x="4051" y="3858"/>
                    <a:pt x="4308" y="3729"/>
                  </a:cubicBezTo>
                  <a:cubicBezTo>
                    <a:pt x="4565" y="3633"/>
                    <a:pt x="4758" y="3440"/>
                    <a:pt x="4887" y="3183"/>
                  </a:cubicBezTo>
                  <a:cubicBezTo>
                    <a:pt x="4983" y="3022"/>
                    <a:pt x="5015" y="2861"/>
                    <a:pt x="5015" y="2668"/>
                  </a:cubicBezTo>
                  <a:cubicBezTo>
                    <a:pt x="5015" y="2250"/>
                    <a:pt x="4823" y="1832"/>
                    <a:pt x="4533" y="1479"/>
                  </a:cubicBezTo>
                  <a:cubicBezTo>
                    <a:pt x="4212" y="1093"/>
                    <a:pt x="3794" y="740"/>
                    <a:pt x="3280" y="482"/>
                  </a:cubicBezTo>
                  <a:cubicBezTo>
                    <a:pt x="2701" y="161"/>
                    <a:pt x="2090" y="32"/>
                    <a:pt x="1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3680;p64">
              <a:extLst>
                <a:ext uri="{FF2B5EF4-FFF2-40B4-BE49-F238E27FC236}">
                  <a16:creationId xmlns:a16="http://schemas.microsoft.com/office/drawing/2014/main" id="{3FB1CF1E-6C2A-A4D8-D536-8543540C9B24}"/>
                </a:ext>
              </a:extLst>
            </p:cNvPr>
            <p:cNvSpPr/>
            <p:nvPr/>
          </p:nvSpPr>
          <p:spPr>
            <a:xfrm>
              <a:off x="2074975" y="4211900"/>
              <a:ext cx="125400" cy="83625"/>
            </a:xfrm>
            <a:custGeom>
              <a:avLst/>
              <a:gdLst/>
              <a:ahLst/>
              <a:cxnLst/>
              <a:rect l="l" t="t" r="r" b="b"/>
              <a:pathLst>
                <a:path w="5016" h="3345" extrusionOk="0">
                  <a:moveTo>
                    <a:pt x="3461" y="1"/>
                  </a:moveTo>
                  <a:cubicBezTo>
                    <a:pt x="2979" y="1"/>
                    <a:pt x="2415" y="139"/>
                    <a:pt x="1865" y="421"/>
                  </a:cubicBezTo>
                  <a:cubicBezTo>
                    <a:pt x="676" y="1032"/>
                    <a:pt x="1" y="2093"/>
                    <a:pt x="354" y="2800"/>
                  </a:cubicBezTo>
                  <a:cubicBezTo>
                    <a:pt x="542" y="3158"/>
                    <a:pt x="983" y="3344"/>
                    <a:pt x="1533" y="3344"/>
                  </a:cubicBezTo>
                  <a:cubicBezTo>
                    <a:pt x="2020" y="3344"/>
                    <a:pt x="2592" y="3198"/>
                    <a:pt x="3151" y="2897"/>
                  </a:cubicBezTo>
                  <a:cubicBezTo>
                    <a:pt x="4340" y="2286"/>
                    <a:pt x="5015" y="1225"/>
                    <a:pt x="4662" y="550"/>
                  </a:cubicBezTo>
                  <a:cubicBezTo>
                    <a:pt x="4472" y="187"/>
                    <a:pt x="4022" y="1"/>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3681;p64">
              <a:extLst>
                <a:ext uri="{FF2B5EF4-FFF2-40B4-BE49-F238E27FC236}">
                  <a16:creationId xmlns:a16="http://schemas.microsoft.com/office/drawing/2014/main" id="{934C7B52-3A79-BB19-5B56-647A8F5B2214}"/>
                </a:ext>
              </a:extLst>
            </p:cNvPr>
            <p:cNvSpPr/>
            <p:nvPr/>
          </p:nvSpPr>
          <p:spPr>
            <a:xfrm>
              <a:off x="2074975" y="4204750"/>
              <a:ext cx="125400" cy="97250"/>
            </a:xfrm>
            <a:custGeom>
              <a:avLst/>
              <a:gdLst/>
              <a:ahLst/>
              <a:cxnLst/>
              <a:rect l="l" t="t" r="r" b="b"/>
              <a:pathLst>
                <a:path w="5016" h="3890" extrusionOk="0">
                  <a:moveTo>
                    <a:pt x="3472" y="547"/>
                  </a:moveTo>
                  <a:cubicBezTo>
                    <a:pt x="3697" y="547"/>
                    <a:pt x="3922" y="579"/>
                    <a:pt x="4083" y="675"/>
                  </a:cubicBezTo>
                  <a:cubicBezTo>
                    <a:pt x="4244" y="740"/>
                    <a:pt x="4340" y="836"/>
                    <a:pt x="4405" y="965"/>
                  </a:cubicBezTo>
                  <a:cubicBezTo>
                    <a:pt x="4469" y="1029"/>
                    <a:pt x="4469" y="1125"/>
                    <a:pt x="4469" y="1254"/>
                  </a:cubicBezTo>
                  <a:cubicBezTo>
                    <a:pt x="4469" y="1479"/>
                    <a:pt x="4372" y="1800"/>
                    <a:pt x="4115" y="2122"/>
                  </a:cubicBezTo>
                  <a:cubicBezTo>
                    <a:pt x="3858" y="2411"/>
                    <a:pt x="3472" y="2733"/>
                    <a:pt x="3022" y="2958"/>
                  </a:cubicBezTo>
                  <a:cubicBezTo>
                    <a:pt x="2508" y="3215"/>
                    <a:pt x="1994" y="3375"/>
                    <a:pt x="1544" y="3375"/>
                  </a:cubicBezTo>
                  <a:cubicBezTo>
                    <a:pt x="1319" y="3375"/>
                    <a:pt x="1094" y="3311"/>
                    <a:pt x="933" y="3247"/>
                  </a:cubicBezTo>
                  <a:cubicBezTo>
                    <a:pt x="772" y="3183"/>
                    <a:pt x="676" y="3086"/>
                    <a:pt x="612" y="2958"/>
                  </a:cubicBezTo>
                  <a:cubicBezTo>
                    <a:pt x="547" y="2861"/>
                    <a:pt x="515" y="2765"/>
                    <a:pt x="515" y="2668"/>
                  </a:cubicBezTo>
                  <a:cubicBezTo>
                    <a:pt x="515" y="2443"/>
                    <a:pt x="644" y="2122"/>
                    <a:pt x="901" y="1800"/>
                  </a:cubicBezTo>
                  <a:cubicBezTo>
                    <a:pt x="1158" y="1479"/>
                    <a:pt x="1544" y="1190"/>
                    <a:pt x="1994" y="965"/>
                  </a:cubicBezTo>
                  <a:cubicBezTo>
                    <a:pt x="2508" y="675"/>
                    <a:pt x="3022" y="547"/>
                    <a:pt x="3472" y="547"/>
                  </a:cubicBezTo>
                  <a:close/>
                  <a:moveTo>
                    <a:pt x="3472" y="0"/>
                  </a:moveTo>
                  <a:cubicBezTo>
                    <a:pt x="2926" y="32"/>
                    <a:pt x="2315" y="161"/>
                    <a:pt x="1737" y="482"/>
                  </a:cubicBezTo>
                  <a:cubicBezTo>
                    <a:pt x="1222" y="740"/>
                    <a:pt x="804" y="1093"/>
                    <a:pt x="483" y="1479"/>
                  </a:cubicBezTo>
                  <a:cubicBezTo>
                    <a:pt x="194" y="1832"/>
                    <a:pt x="1" y="2250"/>
                    <a:pt x="1" y="2668"/>
                  </a:cubicBezTo>
                  <a:cubicBezTo>
                    <a:pt x="1" y="2861"/>
                    <a:pt x="33" y="3022"/>
                    <a:pt x="129" y="3215"/>
                  </a:cubicBezTo>
                  <a:lnTo>
                    <a:pt x="129" y="3183"/>
                  </a:lnTo>
                  <a:cubicBezTo>
                    <a:pt x="258" y="3440"/>
                    <a:pt x="451" y="3633"/>
                    <a:pt x="708" y="3729"/>
                  </a:cubicBezTo>
                  <a:cubicBezTo>
                    <a:pt x="965" y="3858"/>
                    <a:pt x="1254" y="3890"/>
                    <a:pt x="1544" y="3890"/>
                  </a:cubicBezTo>
                  <a:cubicBezTo>
                    <a:pt x="2090" y="3890"/>
                    <a:pt x="2701" y="3729"/>
                    <a:pt x="3280" y="3440"/>
                  </a:cubicBezTo>
                  <a:cubicBezTo>
                    <a:pt x="3794" y="3150"/>
                    <a:pt x="4212" y="2829"/>
                    <a:pt x="4533" y="2443"/>
                  </a:cubicBezTo>
                  <a:cubicBezTo>
                    <a:pt x="4822" y="2058"/>
                    <a:pt x="5015" y="1640"/>
                    <a:pt x="5015" y="1254"/>
                  </a:cubicBezTo>
                  <a:cubicBezTo>
                    <a:pt x="5015" y="1061"/>
                    <a:pt x="4983" y="868"/>
                    <a:pt x="4887" y="707"/>
                  </a:cubicBezTo>
                  <a:cubicBezTo>
                    <a:pt x="4758" y="482"/>
                    <a:pt x="4565" y="290"/>
                    <a:pt x="4308" y="193"/>
                  </a:cubicBezTo>
                  <a:cubicBezTo>
                    <a:pt x="4051" y="65"/>
                    <a:pt x="3762" y="0"/>
                    <a:pt x="3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8" name="Google Shape;3682;p64">
              <a:extLst>
                <a:ext uri="{FF2B5EF4-FFF2-40B4-BE49-F238E27FC236}">
                  <a16:creationId xmlns:a16="http://schemas.microsoft.com/office/drawing/2014/main" id="{85DB9653-D1DC-A261-D4AE-E80724339407}"/>
                </a:ext>
              </a:extLst>
            </p:cNvPr>
            <p:cNvSpPr/>
            <p:nvPr/>
          </p:nvSpPr>
          <p:spPr>
            <a:xfrm>
              <a:off x="2379550" y="3664725"/>
              <a:ext cx="13675" cy="457275"/>
            </a:xfrm>
            <a:custGeom>
              <a:avLst/>
              <a:gdLst/>
              <a:ahLst/>
              <a:cxnLst/>
              <a:rect l="l" t="t" r="r" b="b"/>
              <a:pathLst>
                <a:path w="547" h="18291" extrusionOk="0">
                  <a:moveTo>
                    <a:pt x="1" y="0"/>
                  </a:moveTo>
                  <a:lnTo>
                    <a:pt x="1" y="18290"/>
                  </a:lnTo>
                  <a:lnTo>
                    <a:pt x="547" y="18290"/>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9" name="Google Shape;3683;p64">
              <a:extLst>
                <a:ext uri="{FF2B5EF4-FFF2-40B4-BE49-F238E27FC236}">
                  <a16:creationId xmlns:a16="http://schemas.microsoft.com/office/drawing/2014/main" id="{96EA9695-3CDE-D48E-7CE1-FEB67246EF54}"/>
                </a:ext>
              </a:extLst>
            </p:cNvPr>
            <p:cNvSpPr/>
            <p:nvPr/>
          </p:nvSpPr>
          <p:spPr>
            <a:xfrm>
              <a:off x="2675275" y="4226450"/>
              <a:ext cx="12875" cy="229050"/>
            </a:xfrm>
            <a:custGeom>
              <a:avLst/>
              <a:gdLst/>
              <a:ahLst/>
              <a:cxnLst/>
              <a:rect l="l" t="t" r="r" b="b"/>
              <a:pathLst>
                <a:path w="515" h="9162" extrusionOk="0">
                  <a:moveTo>
                    <a:pt x="1" y="0"/>
                  </a:moveTo>
                  <a:lnTo>
                    <a:pt x="1" y="9161"/>
                  </a:lnTo>
                  <a:lnTo>
                    <a:pt x="515" y="9161"/>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0" name="Google Shape;3684;p64">
              <a:extLst>
                <a:ext uri="{FF2B5EF4-FFF2-40B4-BE49-F238E27FC236}">
                  <a16:creationId xmlns:a16="http://schemas.microsoft.com/office/drawing/2014/main" id="{BE426640-867F-9C07-7E07-44481E70E782}"/>
                </a:ext>
              </a:extLst>
            </p:cNvPr>
            <p:cNvSpPr/>
            <p:nvPr/>
          </p:nvSpPr>
          <p:spPr>
            <a:xfrm>
              <a:off x="2675275" y="3712925"/>
              <a:ext cx="12875" cy="456475"/>
            </a:xfrm>
            <a:custGeom>
              <a:avLst/>
              <a:gdLst/>
              <a:ahLst/>
              <a:cxnLst/>
              <a:rect l="l" t="t" r="r" b="b"/>
              <a:pathLst>
                <a:path w="515" h="18259" extrusionOk="0">
                  <a:moveTo>
                    <a:pt x="1" y="1"/>
                  </a:moveTo>
                  <a:lnTo>
                    <a:pt x="1"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1" name="Google Shape;3685;p64">
              <a:extLst>
                <a:ext uri="{FF2B5EF4-FFF2-40B4-BE49-F238E27FC236}">
                  <a16:creationId xmlns:a16="http://schemas.microsoft.com/office/drawing/2014/main" id="{492082C4-884C-2E3E-E4B1-DC46BBC19BA9}"/>
                </a:ext>
              </a:extLst>
            </p:cNvPr>
            <p:cNvSpPr/>
            <p:nvPr/>
          </p:nvSpPr>
          <p:spPr>
            <a:xfrm>
              <a:off x="5312725" y="4017500"/>
              <a:ext cx="12875" cy="456475"/>
            </a:xfrm>
            <a:custGeom>
              <a:avLst/>
              <a:gdLst/>
              <a:ahLst/>
              <a:cxnLst/>
              <a:rect l="l" t="t" r="r" b="b"/>
              <a:pathLst>
                <a:path w="515" h="18259" extrusionOk="0">
                  <a:moveTo>
                    <a:pt x="0" y="1"/>
                  </a:moveTo>
                  <a:lnTo>
                    <a:pt x="0"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2" name="Google Shape;3686;p64">
              <a:extLst>
                <a:ext uri="{FF2B5EF4-FFF2-40B4-BE49-F238E27FC236}">
                  <a16:creationId xmlns:a16="http://schemas.microsoft.com/office/drawing/2014/main" id="{C817A531-0F49-8EC0-C250-9EF502A92F23}"/>
                </a:ext>
              </a:extLst>
            </p:cNvPr>
            <p:cNvSpPr/>
            <p:nvPr/>
          </p:nvSpPr>
          <p:spPr>
            <a:xfrm>
              <a:off x="5034675" y="3549000"/>
              <a:ext cx="13675" cy="1004525"/>
            </a:xfrm>
            <a:custGeom>
              <a:avLst/>
              <a:gdLst/>
              <a:ahLst/>
              <a:cxnLst/>
              <a:rect l="l" t="t" r="r" b="b"/>
              <a:pathLst>
                <a:path w="547" h="40181" extrusionOk="0">
                  <a:moveTo>
                    <a:pt x="1" y="0"/>
                  </a:moveTo>
                  <a:lnTo>
                    <a:pt x="1" y="40181"/>
                  </a:lnTo>
                  <a:lnTo>
                    <a:pt x="547" y="40181"/>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3" name="Google Shape;3687;p64">
              <a:extLst>
                <a:ext uri="{FF2B5EF4-FFF2-40B4-BE49-F238E27FC236}">
                  <a16:creationId xmlns:a16="http://schemas.microsoft.com/office/drawing/2014/main" id="{F68FA178-D250-7AD6-3965-13B33A9356D3}"/>
                </a:ext>
              </a:extLst>
            </p:cNvPr>
            <p:cNvSpPr/>
            <p:nvPr/>
          </p:nvSpPr>
          <p:spPr>
            <a:xfrm>
              <a:off x="3883900" y="4445825"/>
              <a:ext cx="13700" cy="209775"/>
            </a:xfrm>
            <a:custGeom>
              <a:avLst/>
              <a:gdLst/>
              <a:ahLst/>
              <a:cxnLst/>
              <a:rect l="l" t="t" r="r" b="b"/>
              <a:pathLst>
                <a:path w="548" h="8391" extrusionOk="0">
                  <a:moveTo>
                    <a:pt x="1" y="1"/>
                  </a:moveTo>
                  <a:lnTo>
                    <a:pt x="1" y="8390"/>
                  </a:lnTo>
                  <a:lnTo>
                    <a:pt x="547" y="8390"/>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4" name="Google Shape;3688;p64">
              <a:extLst>
                <a:ext uri="{FF2B5EF4-FFF2-40B4-BE49-F238E27FC236}">
                  <a16:creationId xmlns:a16="http://schemas.microsoft.com/office/drawing/2014/main" id="{C20BAD6D-D979-4E70-5AFB-F176C26EFD18}"/>
                </a:ext>
              </a:extLst>
            </p:cNvPr>
            <p:cNvSpPr/>
            <p:nvPr/>
          </p:nvSpPr>
          <p:spPr>
            <a:xfrm>
              <a:off x="3005550" y="4067325"/>
              <a:ext cx="13700" cy="511925"/>
            </a:xfrm>
            <a:custGeom>
              <a:avLst/>
              <a:gdLst/>
              <a:ahLst/>
              <a:cxnLst/>
              <a:rect l="l" t="t" r="r" b="b"/>
              <a:pathLst>
                <a:path w="548" h="20477" extrusionOk="0">
                  <a:moveTo>
                    <a:pt x="1" y="1"/>
                  </a:moveTo>
                  <a:lnTo>
                    <a:pt x="1" y="20477"/>
                  </a:lnTo>
                  <a:lnTo>
                    <a:pt x="547" y="20477"/>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5" name="Google Shape;3689;p64">
              <a:extLst>
                <a:ext uri="{FF2B5EF4-FFF2-40B4-BE49-F238E27FC236}">
                  <a16:creationId xmlns:a16="http://schemas.microsoft.com/office/drawing/2014/main" id="{4AB6DF6A-0DB4-7A46-A88F-707BE46791DA}"/>
                </a:ext>
              </a:extLst>
            </p:cNvPr>
            <p:cNvSpPr/>
            <p:nvPr/>
          </p:nvSpPr>
          <p:spPr>
            <a:xfrm>
              <a:off x="4566975" y="4538250"/>
              <a:ext cx="13675" cy="103675"/>
            </a:xfrm>
            <a:custGeom>
              <a:avLst/>
              <a:gdLst/>
              <a:ahLst/>
              <a:cxnLst/>
              <a:rect l="l" t="t" r="r" b="b"/>
              <a:pathLst>
                <a:path w="547" h="4147" extrusionOk="0">
                  <a:moveTo>
                    <a:pt x="1" y="0"/>
                  </a:moveTo>
                  <a:lnTo>
                    <a:pt x="1" y="4147"/>
                  </a:lnTo>
                  <a:lnTo>
                    <a:pt x="547" y="41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6" name="Google Shape;3690;p64">
              <a:extLst>
                <a:ext uri="{FF2B5EF4-FFF2-40B4-BE49-F238E27FC236}">
                  <a16:creationId xmlns:a16="http://schemas.microsoft.com/office/drawing/2014/main" id="{826F0BAF-92EC-4EE9-2F00-52E65E667AF5}"/>
                </a:ext>
              </a:extLst>
            </p:cNvPr>
            <p:cNvSpPr/>
            <p:nvPr/>
          </p:nvSpPr>
          <p:spPr>
            <a:xfrm>
              <a:off x="4566975" y="4294750"/>
              <a:ext cx="13675" cy="211375"/>
            </a:xfrm>
            <a:custGeom>
              <a:avLst/>
              <a:gdLst/>
              <a:ahLst/>
              <a:cxnLst/>
              <a:rect l="l" t="t" r="r" b="b"/>
              <a:pathLst>
                <a:path w="547" h="8455" extrusionOk="0">
                  <a:moveTo>
                    <a:pt x="1" y="0"/>
                  </a:moveTo>
                  <a:lnTo>
                    <a:pt x="1" y="8454"/>
                  </a:lnTo>
                  <a:lnTo>
                    <a:pt x="547" y="8454"/>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7" name="Google Shape;3691;p64">
              <a:extLst>
                <a:ext uri="{FF2B5EF4-FFF2-40B4-BE49-F238E27FC236}">
                  <a16:creationId xmlns:a16="http://schemas.microsoft.com/office/drawing/2014/main" id="{69EEF2AA-71B2-6EDB-DF2A-EFD62689EAED}"/>
                </a:ext>
              </a:extLst>
            </p:cNvPr>
            <p:cNvSpPr/>
            <p:nvPr/>
          </p:nvSpPr>
          <p:spPr>
            <a:xfrm>
              <a:off x="3883900" y="4236075"/>
              <a:ext cx="13700" cy="114150"/>
            </a:xfrm>
            <a:custGeom>
              <a:avLst/>
              <a:gdLst/>
              <a:ahLst/>
              <a:cxnLst/>
              <a:rect l="l" t="t" r="r" b="b"/>
              <a:pathLst>
                <a:path w="548" h="4566" extrusionOk="0">
                  <a:moveTo>
                    <a:pt x="1" y="1"/>
                  </a:moveTo>
                  <a:lnTo>
                    <a:pt x="1" y="4565"/>
                  </a:lnTo>
                  <a:lnTo>
                    <a:pt x="547" y="4565"/>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8" name="Google Shape;3692;p64">
              <a:extLst>
                <a:ext uri="{FF2B5EF4-FFF2-40B4-BE49-F238E27FC236}">
                  <a16:creationId xmlns:a16="http://schemas.microsoft.com/office/drawing/2014/main" id="{43327218-4292-D281-5041-9A53AFB50A72}"/>
                </a:ext>
              </a:extLst>
            </p:cNvPr>
            <p:cNvSpPr/>
            <p:nvPr/>
          </p:nvSpPr>
          <p:spPr>
            <a:xfrm>
              <a:off x="5312725" y="3703300"/>
              <a:ext cx="12875" cy="208950"/>
            </a:xfrm>
            <a:custGeom>
              <a:avLst/>
              <a:gdLst/>
              <a:ahLst/>
              <a:cxnLst/>
              <a:rect l="l" t="t" r="r" b="b"/>
              <a:pathLst>
                <a:path w="515" h="8358" extrusionOk="0">
                  <a:moveTo>
                    <a:pt x="0" y="0"/>
                  </a:moveTo>
                  <a:lnTo>
                    <a:pt x="0" y="8358"/>
                  </a:lnTo>
                  <a:lnTo>
                    <a:pt x="515" y="8358"/>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9" name="Google Shape;3693;p64">
              <a:extLst>
                <a:ext uri="{FF2B5EF4-FFF2-40B4-BE49-F238E27FC236}">
                  <a16:creationId xmlns:a16="http://schemas.microsoft.com/office/drawing/2014/main" id="{EC1AE74D-D271-0DC7-4FEE-1A39FDF0EE1C}"/>
                </a:ext>
              </a:extLst>
            </p:cNvPr>
            <p:cNvSpPr/>
            <p:nvPr/>
          </p:nvSpPr>
          <p:spPr>
            <a:xfrm>
              <a:off x="5578725" y="3255675"/>
              <a:ext cx="13675" cy="1019000"/>
            </a:xfrm>
            <a:custGeom>
              <a:avLst/>
              <a:gdLst/>
              <a:ahLst/>
              <a:cxnLst/>
              <a:rect l="l" t="t" r="r" b="b"/>
              <a:pathLst>
                <a:path w="547" h="40760" extrusionOk="0">
                  <a:moveTo>
                    <a:pt x="0" y="1"/>
                  </a:moveTo>
                  <a:lnTo>
                    <a:pt x="0" y="40760"/>
                  </a:lnTo>
                  <a:lnTo>
                    <a:pt x="547" y="40760"/>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0" name="Google Shape;3694;p64">
              <a:extLst>
                <a:ext uri="{FF2B5EF4-FFF2-40B4-BE49-F238E27FC236}">
                  <a16:creationId xmlns:a16="http://schemas.microsoft.com/office/drawing/2014/main" id="{32771DD8-8718-9D43-615D-02B06829B8AD}"/>
                </a:ext>
              </a:extLst>
            </p:cNvPr>
            <p:cNvSpPr/>
            <p:nvPr/>
          </p:nvSpPr>
          <p:spPr>
            <a:xfrm>
              <a:off x="2379550" y="3351300"/>
              <a:ext cx="13675" cy="246750"/>
            </a:xfrm>
            <a:custGeom>
              <a:avLst/>
              <a:gdLst/>
              <a:ahLst/>
              <a:cxnLst/>
              <a:rect l="l" t="t" r="r" b="b"/>
              <a:pathLst>
                <a:path w="547" h="9870" extrusionOk="0">
                  <a:moveTo>
                    <a:pt x="1" y="1"/>
                  </a:moveTo>
                  <a:lnTo>
                    <a:pt x="1" y="9869"/>
                  </a:lnTo>
                  <a:lnTo>
                    <a:pt x="547" y="9869"/>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1" name="Google Shape;3695;p64">
              <a:extLst>
                <a:ext uri="{FF2B5EF4-FFF2-40B4-BE49-F238E27FC236}">
                  <a16:creationId xmlns:a16="http://schemas.microsoft.com/office/drawing/2014/main" id="{3FC78F22-9546-0701-3CB9-5A3378EADB52}"/>
                </a:ext>
              </a:extLst>
            </p:cNvPr>
            <p:cNvSpPr/>
            <p:nvPr/>
          </p:nvSpPr>
          <p:spPr>
            <a:xfrm>
              <a:off x="4804850" y="2847450"/>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2" name="Google Shape;3696;p64">
              <a:extLst>
                <a:ext uri="{FF2B5EF4-FFF2-40B4-BE49-F238E27FC236}">
                  <a16:creationId xmlns:a16="http://schemas.microsoft.com/office/drawing/2014/main" id="{7700C654-203B-447B-E5CC-A0EA5DE1BE67}"/>
                </a:ext>
              </a:extLst>
            </p:cNvPr>
            <p:cNvSpPr/>
            <p:nvPr/>
          </p:nvSpPr>
          <p:spPr>
            <a:xfrm>
              <a:off x="4797600" y="2840200"/>
              <a:ext cx="77175" cy="181650"/>
            </a:xfrm>
            <a:custGeom>
              <a:avLst/>
              <a:gdLst/>
              <a:ahLst/>
              <a:cxnLst/>
              <a:rect l="l" t="t" r="r" b="b"/>
              <a:pathLst>
                <a:path w="3087" h="7266" extrusionOk="0">
                  <a:moveTo>
                    <a:pt x="2540" y="547"/>
                  </a:moveTo>
                  <a:lnTo>
                    <a:pt x="2540"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3" name="Google Shape;3697;p64">
              <a:extLst>
                <a:ext uri="{FF2B5EF4-FFF2-40B4-BE49-F238E27FC236}">
                  <a16:creationId xmlns:a16="http://schemas.microsoft.com/office/drawing/2014/main" id="{0D7C5966-336B-90F5-C995-0BA3C79A282F}"/>
                </a:ext>
              </a:extLst>
            </p:cNvPr>
            <p:cNvSpPr/>
            <p:nvPr/>
          </p:nvSpPr>
          <p:spPr>
            <a:xfrm>
              <a:off x="3151025" y="1597825"/>
              <a:ext cx="1674725" cy="363250"/>
            </a:xfrm>
            <a:custGeom>
              <a:avLst/>
              <a:gdLst/>
              <a:ahLst/>
              <a:cxnLst/>
              <a:rect l="l" t="t" r="r" b="b"/>
              <a:pathLst>
                <a:path w="66989" h="14530" extrusionOk="0">
                  <a:moveTo>
                    <a:pt x="0" y="0"/>
                  </a:moveTo>
                  <a:lnTo>
                    <a:pt x="0" y="14530"/>
                  </a:lnTo>
                  <a:lnTo>
                    <a:pt x="66989" y="14530"/>
                  </a:lnTo>
                  <a:lnTo>
                    <a:pt x="66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4" name="Google Shape;3698;p64">
              <a:extLst>
                <a:ext uri="{FF2B5EF4-FFF2-40B4-BE49-F238E27FC236}">
                  <a16:creationId xmlns:a16="http://schemas.microsoft.com/office/drawing/2014/main" id="{D7A429A9-C170-5356-233E-C31FE2444C6C}"/>
                </a:ext>
              </a:extLst>
            </p:cNvPr>
            <p:cNvSpPr/>
            <p:nvPr/>
          </p:nvSpPr>
          <p:spPr>
            <a:xfrm>
              <a:off x="3143775" y="1591400"/>
              <a:ext cx="1688425" cy="376100"/>
            </a:xfrm>
            <a:custGeom>
              <a:avLst/>
              <a:gdLst/>
              <a:ahLst/>
              <a:cxnLst/>
              <a:rect l="l" t="t" r="r" b="b"/>
              <a:pathLst>
                <a:path w="67537" h="15044" extrusionOk="0">
                  <a:moveTo>
                    <a:pt x="66990" y="547"/>
                  </a:moveTo>
                  <a:lnTo>
                    <a:pt x="66990" y="14498"/>
                  </a:lnTo>
                  <a:lnTo>
                    <a:pt x="547" y="14498"/>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5" name="Google Shape;3699;p64">
              <a:extLst>
                <a:ext uri="{FF2B5EF4-FFF2-40B4-BE49-F238E27FC236}">
                  <a16:creationId xmlns:a16="http://schemas.microsoft.com/office/drawing/2014/main" id="{4E780C1A-8002-B6D5-912E-0A7B7940AE9E}"/>
                </a:ext>
              </a:extLst>
            </p:cNvPr>
            <p:cNvSpPr/>
            <p:nvPr/>
          </p:nvSpPr>
          <p:spPr>
            <a:xfrm>
              <a:off x="480485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6" name="Google Shape;3700;p64">
              <a:extLst>
                <a:ext uri="{FF2B5EF4-FFF2-40B4-BE49-F238E27FC236}">
                  <a16:creationId xmlns:a16="http://schemas.microsoft.com/office/drawing/2014/main" id="{906945A7-4FDD-2091-9F5A-18F0A29B9C07}"/>
                </a:ext>
              </a:extLst>
            </p:cNvPr>
            <p:cNvSpPr/>
            <p:nvPr/>
          </p:nvSpPr>
          <p:spPr>
            <a:xfrm>
              <a:off x="4797600" y="3832675"/>
              <a:ext cx="77175" cy="181650"/>
            </a:xfrm>
            <a:custGeom>
              <a:avLst/>
              <a:gdLst/>
              <a:ahLst/>
              <a:cxnLst/>
              <a:rect l="l" t="t" r="r" b="b"/>
              <a:pathLst>
                <a:path w="3087" h="7266" extrusionOk="0">
                  <a:moveTo>
                    <a:pt x="2540" y="547"/>
                  </a:moveTo>
                  <a:lnTo>
                    <a:pt x="2540" y="6751"/>
                  </a:lnTo>
                  <a:lnTo>
                    <a:pt x="547" y="6751"/>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7" name="Google Shape;3701;p64">
              <a:extLst>
                <a:ext uri="{FF2B5EF4-FFF2-40B4-BE49-F238E27FC236}">
                  <a16:creationId xmlns:a16="http://schemas.microsoft.com/office/drawing/2014/main" id="{8D3D515C-B64A-47B5-8802-E86DF68DF2BE}"/>
                </a:ext>
              </a:extLst>
            </p:cNvPr>
            <p:cNvSpPr/>
            <p:nvPr/>
          </p:nvSpPr>
          <p:spPr>
            <a:xfrm>
              <a:off x="310280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8" name="Google Shape;3702;p64">
              <a:extLst>
                <a:ext uri="{FF2B5EF4-FFF2-40B4-BE49-F238E27FC236}">
                  <a16:creationId xmlns:a16="http://schemas.microsoft.com/office/drawing/2014/main" id="{62D11998-ED05-4932-C71C-C6D6A0C77261}"/>
                </a:ext>
              </a:extLst>
            </p:cNvPr>
            <p:cNvSpPr/>
            <p:nvPr/>
          </p:nvSpPr>
          <p:spPr>
            <a:xfrm>
              <a:off x="3095575" y="3832675"/>
              <a:ext cx="77175" cy="181650"/>
            </a:xfrm>
            <a:custGeom>
              <a:avLst/>
              <a:gdLst/>
              <a:ahLst/>
              <a:cxnLst/>
              <a:rect l="l" t="t" r="r" b="b"/>
              <a:pathLst>
                <a:path w="3087" h="7266" extrusionOk="0">
                  <a:moveTo>
                    <a:pt x="2540" y="547"/>
                  </a:moveTo>
                  <a:lnTo>
                    <a:pt x="2540" y="6751"/>
                  </a:lnTo>
                  <a:lnTo>
                    <a:pt x="547" y="6751"/>
                  </a:lnTo>
                  <a:lnTo>
                    <a:pt x="547" y="547"/>
                  </a:lnTo>
                  <a:close/>
                  <a:moveTo>
                    <a:pt x="0" y="0"/>
                  </a:moveTo>
                  <a:lnTo>
                    <a:pt x="0"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9" name="Google Shape;3703;p64">
              <a:extLst>
                <a:ext uri="{FF2B5EF4-FFF2-40B4-BE49-F238E27FC236}">
                  <a16:creationId xmlns:a16="http://schemas.microsoft.com/office/drawing/2014/main" id="{1E0DC6E9-6E4E-6D8A-CEFC-796C3F291C25}"/>
                </a:ext>
              </a:extLst>
            </p:cNvPr>
            <p:cNvSpPr/>
            <p:nvPr/>
          </p:nvSpPr>
          <p:spPr>
            <a:xfrm>
              <a:off x="3093150" y="1874275"/>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3" name="Google Shape;3704;p64">
              <a:extLst>
                <a:ext uri="{FF2B5EF4-FFF2-40B4-BE49-F238E27FC236}">
                  <a16:creationId xmlns:a16="http://schemas.microsoft.com/office/drawing/2014/main" id="{DAED4B22-7CF3-C066-F51F-D8331693124F}"/>
                </a:ext>
              </a:extLst>
            </p:cNvPr>
            <p:cNvSpPr/>
            <p:nvPr/>
          </p:nvSpPr>
          <p:spPr>
            <a:xfrm>
              <a:off x="3086725" y="1867025"/>
              <a:ext cx="77175" cy="181650"/>
            </a:xfrm>
            <a:custGeom>
              <a:avLst/>
              <a:gdLst/>
              <a:ahLst/>
              <a:cxnLst/>
              <a:rect l="l" t="t" r="r" b="b"/>
              <a:pathLst>
                <a:path w="3087" h="7266" extrusionOk="0">
                  <a:moveTo>
                    <a:pt x="2540" y="547"/>
                  </a:moveTo>
                  <a:lnTo>
                    <a:pt x="2540" y="6751"/>
                  </a:lnTo>
                  <a:lnTo>
                    <a:pt x="515" y="6751"/>
                  </a:lnTo>
                  <a:lnTo>
                    <a:pt x="515" y="547"/>
                  </a:lnTo>
                  <a:close/>
                  <a:moveTo>
                    <a:pt x="1" y="1"/>
                  </a:moveTo>
                  <a:lnTo>
                    <a:pt x="1" y="7266"/>
                  </a:lnTo>
                  <a:lnTo>
                    <a:pt x="3086" y="7266"/>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4" name="Google Shape;3705;p64">
              <a:extLst>
                <a:ext uri="{FF2B5EF4-FFF2-40B4-BE49-F238E27FC236}">
                  <a16:creationId xmlns:a16="http://schemas.microsoft.com/office/drawing/2014/main" id="{1B2C8232-ECF4-9C62-65A6-E6920BFE1F65}"/>
                </a:ext>
              </a:extLst>
            </p:cNvPr>
            <p:cNvSpPr/>
            <p:nvPr/>
          </p:nvSpPr>
          <p:spPr>
            <a:xfrm>
              <a:off x="3093150" y="3349700"/>
              <a:ext cx="63525" cy="167975"/>
            </a:xfrm>
            <a:custGeom>
              <a:avLst/>
              <a:gdLst/>
              <a:ahLst/>
              <a:cxnLst/>
              <a:rect l="l" t="t" r="r" b="b"/>
              <a:pathLst>
                <a:path w="2541" h="6719" extrusionOk="0">
                  <a:moveTo>
                    <a:pt x="1" y="1"/>
                  </a:moveTo>
                  <a:lnTo>
                    <a:pt x="1"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5" name="Google Shape;3706;p64">
              <a:extLst>
                <a:ext uri="{FF2B5EF4-FFF2-40B4-BE49-F238E27FC236}">
                  <a16:creationId xmlns:a16="http://schemas.microsoft.com/office/drawing/2014/main" id="{7669A350-80FD-2F08-632F-BA2F6CB34ABC}"/>
                </a:ext>
              </a:extLst>
            </p:cNvPr>
            <p:cNvSpPr/>
            <p:nvPr/>
          </p:nvSpPr>
          <p:spPr>
            <a:xfrm>
              <a:off x="3086725" y="3343275"/>
              <a:ext cx="77175" cy="181650"/>
            </a:xfrm>
            <a:custGeom>
              <a:avLst/>
              <a:gdLst/>
              <a:ahLst/>
              <a:cxnLst/>
              <a:rect l="l" t="t" r="r" b="b"/>
              <a:pathLst>
                <a:path w="3087" h="7266" extrusionOk="0">
                  <a:moveTo>
                    <a:pt x="2540" y="547"/>
                  </a:moveTo>
                  <a:lnTo>
                    <a:pt x="2540" y="6719"/>
                  </a:lnTo>
                  <a:lnTo>
                    <a:pt x="515" y="6719"/>
                  </a:lnTo>
                  <a:lnTo>
                    <a:pt x="515" y="547"/>
                  </a:lnTo>
                  <a:close/>
                  <a:moveTo>
                    <a:pt x="1" y="0"/>
                  </a:moveTo>
                  <a:lnTo>
                    <a:pt x="1" y="7265"/>
                  </a:lnTo>
                  <a:lnTo>
                    <a:pt x="3086" y="7265"/>
                  </a:lnTo>
                  <a:lnTo>
                    <a:pt x="3086" y="6976"/>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6" name="Google Shape;3707;p64">
              <a:extLst>
                <a:ext uri="{FF2B5EF4-FFF2-40B4-BE49-F238E27FC236}">
                  <a16:creationId xmlns:a16="http://schemas.microsoft.com/office/drawing/2014/main" id="{C93E0DD6-6E97-C976-7E89-901705B2AFEE}"/>
                </a:ext>
              </a:extLst>
            </p:cNvPr>
            <p:cNvSpPr/>
            <p:nvPr/>
          </p:nvSpPr>
          <p:spPr>
            <a:xfrm>
              <a:off x="3093150" y="2846650"/>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7" name="Google Shape;3708;p64">
              <a:extLst>
                <a:ext uri="{FF2B5EF4-FFF2-40B4-BE49-F238E27FC236}">
                  <a16:creationId xmlns:a16="http://schemas.microsoft.com/office/drawing/2014/main" id="{BA6A270E-39F0-6487-2AF7-37BAC8E420CB}"/>
                </a:ext>
              </a:extLst>
            </p:cNvPr>
            <p:cNvSpPr/>
            <p:nvPr/>
          </p:nvSpPr>
          <p:spPr>
            <a:xfrm>
              <a:off x="3086725" y="2839400"/>
              <a:ext cx="77175" cy="181650"/>
            </a:xfrm>
            <a:custGeom>
              <a:avLst/>
              <a:gdLst/>
              <a:ahLst/>
              <a:cxnLst/>
              <a:rect l="l" t="t" r="r" b="b"/>
              <a:pathLst>
                <a:path w="3087" h="7266" extrusionOk="0">
                  <a:moveTo>
                    <a:pt x="2540" y="547"/>
                  </a:moveTo>
                  <a:lnTo>
                    <a:pt x="2540" y="6719"/>
                  </a:lnTo>
                  <a:lnTo>
                    <a:pt x="515" y="6719"/>
                  </a:lnTo>
                  <a:lnTo>
                    <a:pt x="515" y="547"/>
                  </a:lnTo>
                  <a:close/>
                  <a:moveTo>
                    <a:pt x="1" y="1"/>
                  </a:moveTo>
                  <a:lnTo>
                    <a:pt x="1" y="7265"/>
                  </a:lnTo>
                  <a:lnTo>
                    <a:pt x="3086" y="7265"/>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8" name="Google Shape;3709;p64">
              <a:extLst>
                <a:ext uri="{FF2B5EF4-FFF2-40B4-BE49-F238E27FC236}">
                  <a16:creationId xmlns:a16="http://schemas.microsoft.com/office/drawing/2014/main" id="{58510F59-8EDD-B060-CAC5-F210E91C9A88}"/>
                </a:ext>
              </a:extLst>
            </p:cNvPr>
            <p:cNvSpPr/>
            <p:nvPr/>
          </p:nvSpPr>
          <p:spPr>
            <a:xfrm>
              <a:off x="4820925" y="1874275"/>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9" name="Google Shape;3710;p64">
              <a:extLst>
                <a:ext uri="{FF2B5EF4-FFF2-40B4-BE49-F238E27FC236}">
                  <a16:creationId xmlns:a16="http://schemas.microsoft.com/office/drawing/2014/main" id="{CB9A69A2-2310-6083-6608-3EA516F1830E}"/>
                </a:ext>
              </a:extLst>
            </p:cNvPr>
            <p:cNvSpPr/>
            <p:nvPr/>
          </p:nvSpPr>
          <p:spPr>
            <a:xfrm>
              <a:off x="4813675" y="1867025"/>
              <a:ext cx="77175" cy="181650"/>
            </a:xfrm>
            <a:custGeom>
              <a:avLst/>
              <a:gdLst/>
              <a:ahLst/>
              <a:cxnLst/>
              <a:rect l="l" t="t" r="r" b="b"/>
              <a:pathLst>
                <a:path w="3087" h="7266" extrusionOk="0">
                  <a:moveTo>
                    <a:pt x="2572" y="547"/>
                  </a:moveTo>
                  <a:lnTo>
                    <a:pt x="2572"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0" name="Google Shape;3711;p64">
              <a:extLst>
                <a:ext uri="{FF2B5EF4-FFF2-40B4-BE49-F238E27FC236}">
                  <a16:creationId xmlns:a16="http://schemas.microsoft.com/office/drawing/2014/main" id="{2A6B2321-0B02-E8B6-63A4-770C76C71228}"/>
                </a:ext>
              </a:extLst>
            </p:cNvPr>
            <p:cNvSpPr/>
            <p:nvPr/>
          </p:nvSpPr>
          <p:spPr>
            <a:xfrm>
              <a:off x="4820925" y="33497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1" name="Google Shape;3712;p64">
              <a:extLst>
                <a:ext uri="{FF2B5EF4-FFF2-40B4-BE49-F238E27FC236}">
                  <a16:creationId xmlns:a16="http://schemas.microsoft.com/office/drawing/2014/main" id="{50988B39-2B14-EFF3-FE52-64DCBCE51610}"/>
                </a:ext>
              </a:extLst>
            </p:cNvPr>
            <p:cNvSpPr/>
            <p:nvPr/>
          </p:nvSpPr>
          <p:spPr>
            <a:xfrm>
              <a:off x="4813675" y="3343275"/>
              <a:ext cx="77175" cy="181650"/>
            </a:xfrm>
            <a:custGeom>
              <a:avLst/>
              <a:gdLst/>
              <a:ahLst/>
              <a:cxnLst/>
              <a:rect l="l" t="t" r="r" b="b"/>
              <a:pathLst>
                <a:path w="3087" h="7266" extrusionOk="0">
                  <a:moveTo>
                    <a:pt x="2572" y="547"/>
                  </a:moveTo>
                  <a:lnTo>
                    <a:pt x="2572" y="6719"/>
                  </a:lnTo>
                  <a:lnTo>
                    <a:pt x="547" y="6719"/>
                  </a:lnTo>
                  <a:lnTo>
                    <a:pt x="547" y="547"/>
                  </a:lnTo>
                  <a:close/>
                  <a:moveTo>
                    <a:pt x="1" y="0"/>
                  </a:moveTo>
                  <a:lnTo>
                    <a:pt x="1" y="7265"/>
                  </a:lnTo>
                  <a:lnTo>
                    <a:pt x="3087" y="7265"/>
                  </a:lnTo>
                  <a:lnTo>
                    <a:pt x="3087" y="6976"/>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2" name="Google Shape;3713;p64">
              <a:extLst>
                <a:ext uri="{FF2B5EF4-FFF2-40B4-BE49-F238E27FC236}">
                  <a16:creationId xmlns:a16="http://schemas.microsoft.com/office/drawing/2014/main" id="{B971E9DF-F2C3-7507-0597-C02029904B41}"/>
                </a:ext>
              </a:extLst>
            </p:cNvPr>
            <p:cNvSpPr/>
            <p:nvPr/>
          </p:nvSpPr>
          <p:spPr>
            <a:xfrm>
              <a:off x="3093150" y="2358850"/>
              <a:ext cx="63525" cy="168775"/>
            </a:xfrm>
            <a:custGeom>
              <a:avLst/>
              <a:gdLst/>
              <a:ahLst/>
              <a:cxnLst/>
              <a:rect l="l" t="t" r="r" b="b"/>
              <a:pathLst>
                <a:path w="2541" h="6751" extrusionOk="0">
                  <a:moveTo>
                    <a:pt x="1" y="0"/>
                  </a:moveTo>
                  <a:lnTo>
                    <a:pt x="1"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3" name="Google Shape;3714;p64">
              <a:extLst>
                <a:ext uri="{FF2B5EF4-FFF2-40B4-BE49-F238E27FC236}">
                  <a16:creationId xmlns:a16="http://schemas.microsoft.com/office/drawing/2014/main" id="{00FFE39E-80EC-19A8-A5D2-B41E5E6F309B}"/>
                </a:ext>
              </a:extLst>
            </p:cNvPr>
            <p:cNvSpPr/>
            <p:nvPr/>
          </p:nvSpPr>
          <p:spPr>
            <a:xfrm>
              <a:off x="3086725" y="2352425"/>
              <a:ext cx="77175" cy="181625"/>
            </a:xfrm>
            <a:custGeom>
              <a:avLst/>
              <a:gdLst/>
              <a:ahLst/>
              <a:cxnLst/>
              <a:rect l="l" t="t" r="r" b="b"/>
              <a:pathLst>
                <a:path w="3087" h="7265" extrusionOk="0">
                  <a:moveTo>
                    <a:pt x="2540" y="547"/>
                  </a:moveTo>
                  <a:lnTo>
                    <a:pt x="2540" y="6718"/>
                  </a:lnTo>
                  <a:lnTo>
                    <a:pt x="515" y="6718"/>
                  </a:lnTo>
                  <a:lnTo>
                    <a:pt x="515" y="547"/>
                  </a:lnTo>
                  <a:close/>
                  <a:moveTo>
                    <a:pt x="1" y="0"/>
                  </a:moveTo>
                  <a:lnTo>
                    <a:pt x="1"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4" name="Google Shape;3715;p64">
              <a:extLst>
                <a:ext uri="{FF2B5EF4-FFF2-40B4-BE49-F238E27FC236}">
                  <a16:creationId xmlns:a16="http://schemas.microsoft.com/office/drawing/2014/main" id="{6405FA6F-3AA0-BB2B-9111-574FA6D720D9}"/>
                </a:ext>
              </a:extLst>
            </p:cNvPr>
            <p:cNvSpPr/>
            <p:nvPr/>
          </p:nvSpPr>
          <p:spPr>
            <a:xfrm>
              <a:off x="4820925" y="2358850"/>
              <a:ext cx="63500" cy="168775"/>
            </a:xfrm>
            <a:custGeom>
              <a:avLst/>
              <a:gdLst/>
              <a:ahLst/>
              <a:cxnLst/>
              <a:rect l="l" t="t" r="r" b="b"/>
              <a:pathLst>
                <a:path w="2540" h="6751" extrusionOk="0">
                  <a:moveTo>
                    <a:pt x="0" y="0"/>
                  </a:moveTo>
                  <a:lnTo>
                    <a:pt x="0"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5" name="Google Shape;3716;p64">
              <a:extLst>
                <a:ext uri="{FF2B5EF4-FFF2-40B4-BE49-F238E27FC236}">
                  <a16:creationId xmlns:a16="http://schemas.microsoft.com/office/drawing/2014/main" id="{4081D571-AFE7-9B30-78A2-4ECE1B3412BE}"/>
                </a:ext>
              </a:extLst>
            </p:cNvPr>
            <p:cNvSpPr/>
            <p:nvPr/>
          </p:nvSpPr>
          <p:spPr>
            <a:xfrm>
              <a:off x="4813675" y="2352425"/>
              <a:ext cx="77175" cy="181625"/>
            </a:xfrm>
            <a:custGeom>
              <a:avLst/>
              <a:gdLst/>
              <a:ahLst/>
              <a:cxnLst/>
              <a:rect l="l" t="t" r="r" b="b"/>
              <a:pathLst>
                <a:path w="3087" h="7265" extrusionOk="0">
                  <a:moveTo>
                    <a:pt x="2572" y="547"/>
                  </a:moveTo>
                  <a:lnTo>
                    <a:pt x="2572" y="6718"/>
                  </a:lnTo>
                  <a:lnTo>
                    <a:pt x="547" y="6718"/>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6" name="Google Shape;3717;p64">
              <a:extLst>
                <a:ext uri="{FF2B5EF4-FFF2-40B4-BE49-F238E27FC236}">
                  <a16:creationId xmlns:a16="http://schemas.microsoft.com/office/drawing/2014/main" id="{2597CF32-384D-865E-5903-57EC5FD4EEA9}"/>
                </a:ext>
              </a:extLst>
            </p:cNvPr>
            <p:cNvSpPr/>
            <p:nvPr/>
          </p:nvSpPr>
          <p:spPr>
            <a:xfrm>
              <a:off x="3151025" y="1781050"/>
              <a:ext cx="1674725" cy="362450"/>
            </a:xfrm>
            <a:custGeom>
              <a:avLst/>
              <a:gdLst/>
              <a:ahLst/>
              <a:cxnLst/>
              <a:rect l="l" t="t" r="r" b="b"/>
              <a:pathLst>
                <a:path w="66989" h="14498" extrusionOk="0">
                  <a:moveTo>
                    <a:pt x="0" y="0"/>
                  </a:moveTo>
                  <a:lnTo>
                    <a:pt x="0" y="14498"/>
                  </a:lnTo>
                  <a:lnTo>
                    <a:pt x="66989" y="14498"/>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7" name="Google Shape;3718;p64">
              <a:extLst>
                <a:ext uri="{FF2B5EF4-FFF2-40B4-BE49-F238E27FC236}">
                  <a16:creationId xmlns:a16="http://schemas.microsoft.com/office/drawing/2014/main" id="{C62A1102-4C46-BC99-514D-FD623E9688DC}"/>
                </a:ext>
              </a:extLst>
            </p:cNvPr>
            <p:cNvSpPr/>
            <p:nvPr/>
          </p:nvSpPr>
          <p:spPr>
            <a:xfrm>
              <a:off x="3143775" y="1773825"/>
              <a:ext cx="1688425" cy="376900"/>
            </a:xfrm>
            <a:custGeom>
              <a:avLst/>
              <a:gdLst/>
              <a:ahLst/>
              <a:cxnLst/>
              <a:rect l="l" t="t" r="r" b="b"/>
              <a:pathLst>
                <a:path w="67537" h="15076" extrusionOk="0">
                  <a:moveTo>
                    <a:pt x="66990" y="547"/>
                  </a:moveTo>
                  <a:lnTo>
                    <a:pt x="66990" y="14529"/>
                  </a:lnTo>
                  <a:lnTo>
                    <a:pt x="547" y="14529"/>
                  </a:lnTo>
                  <a:lnTo>
                    <a:pt x="547" y="547"/>
                  </a:lnTo>
                  <a:close/>
                  <a:moveTo>
                    <a:pt x="1" y="0"/>
                  </a:moveTo>
                  <a:lnTo>
                    <a:pt x="1" y="15076"/>
                  </a:lnTo>
                  <a:lnTo>
                    <a:pt x="67536" y="15076"/>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8" name="Google Shape;3719;p64">
              <a:extLst>
                <a:ext uri="{FF2B5EF4-FFF2-40B4-BE49-F238E27FC236}">
                  <a16:creationId xmlns:a16="http://schemas.microsoft.com/office/drawing/2014/main" id="{53E82919-3F14-9892-F6F1-984AB99B9620}"/>
                </a:ext>
              </a:extLst>
            </p:cNvPr>
            <p:cNvSpPr/>
            <p:nvPr/>
          </p:nvSpPr>
          <p:spPr>
            <a:xfrm>
              <a:off x="3505400" y="1873475"/>
              <a:ext cx="95650" cy="177600"/>
            </a:xfrm>
            <a:custGeom>
              <a:avLst/>
              <a:gdLst/>
              <a:ahLst/>
              <a:cxnLst/>
              <a:rect l="l" t="t" r="r" b="b"/>
              <a:pathLst>
                <a:path w="3826" h="7104"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9" name="Google Shape;3720;p64">
              <a:extLst>
                <a:ext uri="{FF2B5EF4-FFF2-40B4-BE49-F238E27FC236}">
                  <a16:creationId xmlns:a16="http://schemas.microsoft.com/office/drawing/2014/main" id="{8AF73EDF-6D89-0751-9A9C-00C6CB419C75}"/>
                </a:ext>
              </a:extLst>
            </p:cNvPr>
            <p:cNvSpPr/>
            <p:nvPr/>
          </p:nvSpPr>
          <p:spPr>
            <a:xfrm>
              <a:off x="3498175" y="1867025"/>
              <a:ext cx="109325" cy="190500"/>
            </a:xfrm>
            <a:custGeom>
              <a:avLst/>
              <a:gdLst/>
              <a:ahLst/>
              <a:cxnLst/>
              <a:rect l="l" t="t" r="r" b="b"/>
              <a:pathLst>
                <a:path w="4373" h="7620" extrusionOk="0">
                  <a:moveTo>
                    <a:pt x="3826" y="515"/>
                  </a:moveTo>
                  <a:lnTo>
                    <a:pt x="3826" y="7105"/>
                  </a:lnTo>
                  <a:lnTo>
                    <a:pt x="547" y="7105"/>
                  </a:lnTo>
                  <a:lnTo>
                    <a:pt x="547" y="515"/>
                  </a:lnTo>
                  <a:close/>
                  <a:moveTo>
                    <a:pt x="0" y="1"/>
                  </a:moveTo>
                  <a:lnTo>
                    <a:pt x="0" y="7619"/>
                  </a:lnTo>
                  <a:lnTo>
                    <a:pt x="4372" y="7619"/>
                  </a:lnTo>
                  <a:lnTo>
                    <a:pt x="4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0" name="Google Shape;3721;p64">
              <a:extLst>
                <a:ext uri="{FF2B5EF4-FFF2-40B4-BE49-F238E27FC236}">
                  <a16:creationId xmlns:a16="http://schemas.microsoft.com/office/drawing/2014/main" id="{231CA1A3-DC27-0B3B-491A-E401D5AAE510}"/>
                </a:ext>
              </a:extLst>
            </p:cNvPr>
            <p:cNvSpPr/>
            <p:nvPr/>
          </p:nvSpPr>
          <p:spPr>
            <a:xfrm>
              <a:off x="3358350" y="1873475"/>
              <a:ext cx="95650" cy="177600"/>
            </a:xfrm>
            <a:custGeom>
              <a:avLst/>
              <a:gdLst/>
              <a:ahLst/>
              <a:cxnLst/>
              <a:rect l="l" t="t" r="r" b="b"/>
              <a:pathLst>
                <a:path w="3826" h="7104"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1" name="Google Shape;3722;p64">
              <a:extLst>
                <a:ext uri="{FF2B5EF4-FFF2-40B4-BE49-F238E27FC236}">
                  <a16:creationId xmlns:a16="http://schemas.microsoft.com/office/drawing/2014/main" id="{CB92319B-6D7F-AF5F-174C-ADA65E481A17}"/>
                </a:ext>
              </a:extLst>
            </p:cNvPr>
            <p:cNvSpPr/>
            <p:nvPr/>
          </p:nvSpPr>
          <p:spPr>
            <a:xfrm>
              <a:off x="3351925" y="1867025"/>
              <a:ext cx="108500" cy="190500"/>
            </a:xfrm>
            <a:custGeom>
              <a:avLst/>
              <a:gdLst/>
              <a:ahLst/>
              <a:cxnLst/>
              <a:rect l="l" t="t" r="r" b="b"/>
              <a:pathLst>
                <a:path w="4340" h="7620" extrusionOk="0">
                  <a:moveTo>
                    <a:pt x="3825" y="515"/>
                  </a:moveTo>
                  <a:lnTo>
                    <a:pt x="3825" y="7105"/>
                  </a:lnTo>
                  <a:lnTo>
                    <a:pt x="515" y="7105"/>
                  </a:lnTo>
                  <a:lnTo>
                    <a:pt x="515" y="515"/>
                  </a:lnTo>
                  <a:close/>
                  <a:moveTo>
                    <a:pt x="0" y="1"/>
                  </a:moveTo>
                  <a:lnTo>
                    <a:pt x="0"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2" name="Google Shape;3723;p64">
              <a:extLst>
                <a:ext uri="{FF2B5EF4-FFF2-40B4-BE49-F238E27FC236}">
                  <a16:creationId xmlns:a16="http://schemas.microsoft.com/office/drawing/2014/main" id="{7345B49E-527A-40A8-58D3-785EF21DA037}"/>
                </a:ext>
              </a:extLst>
            </p:cNvPr>
            <p:cNvSpPr/>
            <p:nvPr/>
          </p:nvSpPr>
          <p:spPr>
            <a:xfrm>
              <a:off x="3231375" y="1873475"/>
              <a:ext cx="76375" cy="177600"/>
            </a:xfrm>
            <a:custGeom>
              <a:avLst/>
              <a:gdLst/>
              <a:ahLst/>
              <a:cxnLst/>
              <a:rect l="l" t="t" r="r" b="b"/>
              <a:pathLst>
                <a:path w="3055" h="7104"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3" name="Google Shape;3724;p64">
              <a:extLst>
                <a:ext uri="{FF2B5EF4-FFF2-40B4-BE49-F238E27FC236}">
                  <a16:creationId xmlns:a16="http://schemas.microsoft.com/office/drawing/2014/main" id="{C383AF6E-76A9-B3B3-274C-82E15E7776AE}"/>
                </a:ext>
              </a:extLst>
            </p:cNvPr>
            <p:cNvSpPr/>
            <p:nvPr/>
          </p:nvSpPr>
          <p:spPr>
            <a:xfrm>
              <a:off x="3224950" y="1867025"/>
              <a:ext cx="89225" cy="190500"/>
            </a:xfrm>
            <a:custGeom>
              <a:avLst/>
              <a:gdLst/>
              <a:ahLst/>
              <a:cxnLst/>
              <a:rect l="l" t="t" r="r" b="b"/>
              <a:pathLst>
                <a:path w="3569" h="7620" extrusionOk="0">
                  <a:moveTo>
                    <a:pt x="3022" y="515"/>
                  </a:moveTo>
                  <a:lnTo>
                    <a:pt x="3022" y="7105"/>
                  </a:lnTo>
                  <a:lnTo>
                    <a:pt x="515" y="7105"/>
                  </a:lnTo>
                  <a:lnTo>
                    <a:pt x="515" y="515"/>
                  </a:lnTo>
                  <a:close/>
                  <a:moveTo>
                    <a:pt x="0" y="1"/>
                  </a:moveTo>
                  <a:lnTo>
                    <a:pt x="0" y="7619"/>
                  </a:lnTo>
                  <a:lnTo>
                    <a:pt x="3568" y="7619"/>
                  </a:lnTo>
                  <a:lnTo>
                    <a:pt x="3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4" name="Google Shape;3725;p64">
              <a:extLst>
                <a:ext uri="{FF2B5EF4-FFF2-40B4-BE49-F238E27FC236}">
                  <a16:creationId xmlns:a16="http://schemas.microsoft.com/office/drawing/2014/main" id="{A11EA6F2-1D64-2317-6518-C28B3F7182A0}"/>
                </a:ext>
              </a:extLst>
            </p:cNvPr>
            <p:cNvSpPr/>
            <p:nvPr/>
          </p:nvSpPr>
          <p:spPr>
            <a:xfrm>
              <a:off x="3651675" y="1873475"/>
              <a:ext cx="95650" cy="177600"/>
            </a:xfrm>
            <a:custGeom>
              <a:avLst/>
              <a:gdLst/>
              <a:ahLst/>
              <a:cxnLst/>
              <a:rect l="l" t="t" r="r" b="b"/>
              <a:pathLst>
                <a:path w="3826" h="7104"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5" name="Google Shape;3726;p64">
              <a:extLst>
                <a:ext uri="{FF2B5EF4-FFF2-40B4-BE49-F238E27FC236}">
                  <a16:creationId xmlns:a16="http://schemas.microsoft.com/office/drawing/2014/main" id="{D38C4928-6070-6290-CF81-53F0062ABEFF}"/>
                </a:ext>
              </a:extLst>
            </p:cNvPr>
            <p:cNvSpPr/>
            <p:nvPr/>
          </p:nvSpPr>
          <p:spPr>
            <a:xfrm>
              <a:off x="3645225" y="1867025"/>
              <a:ext cx="108525" cy="190500"/>
            </a:xfrm>
            <a:custGeom>
              <a:avLst/>
              <a:gdLst/>
              <a:ahLst/>
              <a:cxnLst/>
              <a:rect l="l" t="t" r="r" b="b"/>
              <a:pathLst>
                <a:path w="4341" h="7620" extrusionOk="0">
                  <a:moveTo>
                    <a:pt x="3826" y="515"/>
                  </a:moveTo>
                  <a:lnTo>
                    <a:pt x="3826" y="7105"/>
                  </a:lnTo>
                  <a:lnTo>
                    <a:pt x="515" y="7105"/>
                  </a:lnTo>
                  <a:lnTo>
                    <a:pt x="515" y="515"/>
                  </a:lnTo>
                  <a:close/>
                  <a:moveTo>
                    <a:pt x="1" y="1"/>
                  </a:moveTo>
                  <a:lnTo>
                    <a:pt x="1"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6" name="Google Shape;3727;p64">
              <a:extLst>
                <a:ext uri="{FF2B5EF4-FFF2-40B4-BE49-F238E27FC236}">
                  <a16:creationId xmlns:a16="http://schemas.microsoft.com/office/drawing/2014/main" id="{1BC10A47-BED4-C946-2F27-9CAB266E85FF}"/>
                </a:ext>
              </a:extLst>
            </p:cNvPr>
            <p:cNvSpPr/>
            <p:nvPr/>
          </p:nvSpPr>
          <p:spPr>
            <a:xfrm>
              <a:off x="3797925" y="1873475"/>
              <a:ext cx="587450" cy="177600"/>
            </a:xfrm>
            <a:custGeom>
              <a:avLst/>
              <a:gdLst/>
              <a:ahLst/>
              <a:cxnLst/>
              <a:rect l="l" t="t" r="r" b="b"/>
              <a:pathLst>
                <a:path w="23498" h="7104"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7" name="Google Shape;3728;p64">
              <a:extLst>
                <a:ext uri="{FF2B5EF4-FFF2-40B4-BE49-F238E27FC236}">
                  <a16:creationId xmlns:a16="http://schemas.microsoft.com/office/drawing/2014/main" id="{7C7FA999-F408-CE95-F674-CA79529C7164}"/>
                </a:ext>
              </a:extLst>
            </p:cNvPr>
            <p:cNvSpPr/>
            <p:nvPr/>
          </p:nvSpPr>
          <p:spPr>
            <a:xfrm>
              <a:off x="3791500" y="1867025"/>
              <a:ext cx="600325" cy="190500"/>
            </a:xfrm>
            <a:custGeom>
              <a:avLst/>
              <a:gdLst/>
              <a:ahLst/>
              <a:cxnLst/>
              <a:rect l="l" t="t" r="r" b="b"/>
              <a:pathLst>
                <a:path w="24013" h="7620" extrusionOk="0">
                  <a:moveTo>
                    <a:pt x="23498" y="515"/>
                  </a:moveTo>
                  <a:lnTo>
                    <a:pt x="23498" y="7105"/>
                  </a:lnTo>
                  <a:lnTo>
                    <a:pt x="547" y="7105"/>
                  </a:lnTo>
                  <a:lnTo>
                    <a:pt x="547" y="515"/>
                  </a:lnTo>
                  <a:close/>
                  <a:moveTo>
                    <a:pt x="0" y="1"/>
                  </a:moveTo>
                  <a:lnTo>
                    <a:pt x="0" y="258"/>
                  </a:lnTo>
                  <a:lnTo>
                    <a:pt x="0" y="7619"/>
                  </a:lnTo>
                  <a:lnTo>
                    <a:pt x="24012" y="7619"/>
                  </a:lnTo>
                  <a:lnTo>
                    <a:pt x="2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8" name="Google Shape;3729;p64">
              <a:extLst>
                <a:ext uri="{FF2B5EF4-FFF2-40B4-BE49-F238E27FC236}">
                  <a16:creationId xmlns:a16="http://schemas.microsoft.com/office/drawing/2014/main" id="{0268415C-8632-76B6-805A-12E3324D4B2B}"/>
                </a:ext>
              </a:extLst>
            </p:cNvPr>
            <p:cNvSpPr/>
            <p:nvPr/>
          </p:nvSpPr>
          <p:spPr>
            <a:xfrm>
              <a:off x="4497050" y="1909625"/>
              <a:ext cx="89225" cy="90025"/>
            </a:xfrm>
            <a:custGeom>
              <a:avLst/>
              <a:gdLst/>
              <a:ahLst/>
              <a:cxnLst/>
              <a:rect l="l" t="t" r="r" b="b"/>
              <a:pathLst>
                <a:path w="3569" h="3601" extrusionOk="0">
                  <a:moveTo>
                    <a:pt x="1801" y="1"/>
                  </a:moveTo>
                  <a:cubicBezTo>
                    <a:pt x="805" y="1"/>
                    <a:pt x="1" y="804"/>
                    <a:pt x="1" y="1801"/>
                  </a:cubicBezTo>
                  <a:cubicBezTo>
                    <a:pt x="1" y="2797"/>
                    <a:pt x="805" y="3601"/>
                    <a:pt x="1801" y="3601"/>
                  </a:cubicBezTo>
                  <a:cubicBezTo>
                    <a:pt x="2765" y="3601"/>
                    <a:pt x="3569" y="2797"/>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9" name="Google Shape;3730;p64">
              <a:extLst>
                <a:ext uri="{FF2B5EF4-FFF2-40B4-BE49-F238E27FC236}">
                  <a16:creationId xmlns:a16="http://schemas.microsoft.com/office/drawing/2014/main" id="{71C2AD3B-0705-D817-E403-BD0F21580F37}"/>
                </a:ext>
              </a:extLst>
            </p:cNvPr>
            <p:cNvSpPr/>
            <p:nvPr/>
          </p:nvSpPr>
          <p:spPr>
            <a:xfrm>
              <a:off x="4490625"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190" y="3568"/>
                    <a:pt x="515" y="2893"/>
                    <a:pt x="515" y="2058"/>
                  </a:cubicBezTo>
                  <a:cubicBezTo>
                    <a:pt x="515" y="1222"/>
                    <a:pt x="1190"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0" name="Google Shape;3731;p64">
              <a:extLst>
                <a:ext uri="{FF2B5EF4-FFF2-40B4-BE49-F238E27FC236}">
                  <a16:creationId xmlns:a16="http://schemas.microsoft.com/office/drawing/2014/main" id="{94B45E85-8F56-93D9-1301-835D3AD5AE0E}"/>
                </a:ext>
              </a:extLst>
            </p:cNvPr>
            <p:cNvSpPr/>
            <p:nvPr/>
          </p:nvSpPr>
          <p:spPr>
            <a:xfrm>
              <a:off x="4672250" y="1909625"/>
              <a:ext cx="89225" cy="90025"/>
            </a:xfrm>
            <a:custGeom>
              <a:avLst/>
              <a:gdLst/>
              <a:ahLst/>
              <a:cxnLst/>
              <a:rect l="l" t="t" r="r" b="b"/>
              <a:pathLst>
                <a:path w="3569" h="3601" extrusionOk="0">
                  <a:moveTo>
                    <a:pt x="1801" y="1"/>
                  </a:moveTo>
                  <a:cubicBezTo>
                    <a:pt x="804" y="1"/>
                    <a:pt x="0" y="804"/>
                    <a:pt x="0" y="1801"/>
                  </a:cubicBezTo>
                  <a:cubicBezTo>
                    <a:pt x="0" y="2797"/>
                    <a:pt x="804" y="3601"/>
                    <a:pt x="1801" y="3601"/>
                  </a:cubicBezTo>
                  <a:cubicBezTo>
                    <a:pt x="2797" y="3601"/>
                    <a:pt x="3568" y="2797"/>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1" name="Google Shape;3732;p64">
              <a:extLst>
                <a:ext uri="{FF2B5EF4-FFF2-40B4-BE49-F238E27FC236}">
                  <a16:creationId xmlns:a16="http://schemas.microsoft.com/office/drawing/2014/main" id="{B2853B47-D282-E79B-EF70-5BC3691EB993}"/>
                </a:ext>
              </a:extLst>
            </p:cNvPr>
            <p:cNvSpPr/>
            <p:nvPr/>
          </p:nvSpPr>
          <p:spPr>
            <a:xfrm>
              <a:off x="4665825" y="1903200"/>
              <a:ext cx="102875" cy="102875"/>
            </a:xfrm>
            <a:custGeom>
              <a:avLst/>
              <a:gdLst/>
              <a:ahLst/>
              <a:cxnLst/>
              <a:rect l="l" t="t" r="r" b="b"/>
              <a:pathLst>
                <a:path w="4115" h="4115" extrusionOk="0">
                  <a:moveTo>
                    <a:pt x="2058" y="547"/>
                  </a:moveTo>
                  <a:cubicBezTo>
                    <a:pt x="2893" y="547"/>
                    <a:pt x="3568" y="1222"/>
                    <a:pt x="3568" y="2058"/>
                  </a:cubicBezTo>
                  <a:cubicBezTo>
                    <a:pt x="3568" y="2893"/>
                    <a:pt x="2893" y="3568"/>
                    <a:pt x="2058" y="3568"/>
                  </a:cubicBezTo>
                  <a:cubicBezTo>
                    <a:pt x="1222" y="3568"/>
                    <a:pt x="515" y="2893"/>
                    <a:pt x="515" y="2058"/>
                  </a:cubicBezTo>
                  <a:cubicBezTo>
                    <a:pt x="515" y="1222"/>
                    <a:pt x="1222" y="547"/>
                    <a:pt x="2058" y="547"/>
                  </a:cubicBezTo>
                  <a:close/>
                  <a:moveTo>
                    <a:pt x="2058" y="0"/>
                  </a:moveTo>
                  <a:cubicBezTo>
                    <a:pt x="900" y="0"/>
                    <a:pt x="0" y="933"/>
                    <a:pt x="0" y="2058"/>
                  </a:cubicBezTo>
                  <a:cubicBezTo>
                    <a:pt x="0" y="3183"/>
                    <a:pt x="900"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2" name="Google Shape;3733;p64">
              <a:extLst>
                <a:ext uri="{FF2B5EF4-FFF2-40B4-BE49-F238E27FC236}">
                  <a16:creationId xmlns:a16="http://schemas.microsoft.com/office/drawing/2014/main" id="{D0F5CC11-8D5E-BA88-69BF-CA7028B1D3EA}"/>
                </a:ext>
              </a:extLst>
            </p:cNvPr>
            <p:cNvSpPr/>
            <p:nvPr/>
          </p:nvSpPr>
          <p:spPr>
            <a:xfrm>
              <a:off x="4235900" y="1909625"/>
              <a:ext cx="89225" cy="90025"/>
            </a:xfrm>
            <a:custGeom>
              <a:avLst/>
              <a:gdLst/>
              <a:ahLst/>
              <a:cxnLst/>
              <a:rect l="l" t="t" r="r" b="b"/>
              <a:pathLst>
                <a:path w="3569" h="3601" extrusionOk="0">
                  <a:moveTo>
                    <a:pt x="1800" y="1"/>
                  </a:moveTo>
                  <a:cubicBezTo>
                    <a:pt x="804" y="1"/>
                    <a:pt x="0" y="804"/>
                    <a:pt x="0" y="1801"/>
                  </a:cubicBezTo>
                  <a:cubicBezTo>
                    <a:pt x="0" y="2797"/>
                    <a:pt x="804" y="3601"/>
                    <a:pt x="1800" y="3601"/>
                  </a:cubicBezTo>
                  <a:cubicBezTo>
                    <a:pt x="2764" y="3601"/>
                    <a:pt x="3568" y="2797"/>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3" name="Google Shape;3734;p64">
              <a:extLst>
                <a:ext uri="{FF2B5EF4-FFF2-40B4-BE49-F238E27FC236}">
                  <a16:creationId xmlns:a16="http://schemas.microsoft.com/office/drawing/2014/main" id="{164945D3-0E64-B616-4814-C36BD8A53494}"/>
                </a:ext>
              </a:extLst>
            </p:cNvPr>
            <p:cNvSpPr/>
            <p:nvPr/>
          </p:nvSpPr>
          <p:spPr>
            <a:xfrm>
              <a:off x="4229450"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222" y="3568"/>
                    <a:pt x="515" y="2893"/>
                    <a:pt x="515" y="2058"/>
                  </a:cubicBezTo>
                  <a:cubicBezTo>
                    <a:pt x="515" y="1222"/>
                    <a:pt x="1222"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4" name="Google Shape;3735;p64">
              <a:extLst>
                <a:ext uri="{FF2B5EF4-FFF2-40B4-BE49-F238E27FC236}">
                  <a16:creationId xmlns:a16="http://schemas.microsoft.com/office/drawing/2014/main" id="{6B428B31-1093-287D-DB9A-7304ED00F875}"/>
                </a:ext>
              </a:extLst>
            </p:cNvPr>
            <p:cNvSpPr/>
            <p:nvPr/>
          </p:nvSpPr>
          <p:spPr>
            <a:xfrm>
              <a:off x="3214500" y="2143475"/>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5" name="Google Shape;3736;p64">
              <a:extLst>
                <a:ext uri="{FF2B5EF4-FFF2-40B4-BE49-F238E27FC236}">
                  <a16:creationId xmlns:a16="http://schemas.microsoft.com/office/drawing/2014/main" id="{11CF727F-6545-E308-B4A3-05B66DE078B4}"/>
                </a:ext>
              </a:extLst>
            </p:cNvPr>
            <p:cNvSpPr/>
            <p:nvPr/>
          </p:nvSpPr>
          <p:spPr>
            <a:xfrm>
              <a:off x="3207275" y="2137050"/>
              <a:ext cx="1561425" cy="137450"/>
            </a:xfrm>
            <a:custGeom>
              <a:avLst/>
              <a:gdLst/>
              <a:ahLst/>
              <a:cxnLst/>
              <a:rect l="l" t="t" r="r" b="b"/>
              <a:pathLst>
                <a:path w="62457" h="5498" extrusionOk="0">
                  <a:moveTo>
                    <a:pt x="61910" y="547"/>
                  </a:moveTo>
                  <a:lnTo>
                    <a:pt x="61910" y="4951"/>
                  </a:lnTo>
                  <a:lnTo>
                    <a:pt x="547" y="4951"/>
                  </a:lnTo>
                  <a:lnTo>
                    <a:pt x="547" y="547"/>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6" name="Google Shape;3737;p64">
              <a:extLst>
                <a:ext uri="{FF2B5EF4-FFF2-40B4-BE49-F238E27FC236}">
                  <a16:creationId xmlns:a16="http://schemas.microsoft.com/office/drawing/2014/main" id="{7628309E-F719-442D-E4F3-C0B15F71C8E2}"/>
                </a:ext>
              </a:extLst>
            </p:cNvPr>
            <p:cNvSpPr/>
            <p:nvPr/>
          </p:nvSpPr>
          <p:spPr>
            <a:xfrm>
              <a:off x="3151025" y="2268050"/>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7" name="Google Shape;3738;p64">
              <a:extLst>
                <a:ext uri="{FF2B5EF4-FFF2-40B4-BE49-F238E27FC236}">
                  <a16:creationId xmlns:a16="http://schemas.microsoft.com/office/drawing/2014/main" id="{C30AC278-BA92-1570-80B2-0DE752EB4055}"/>
                </a:ext>
              </a:extLst>
            </p:cNvPr>
            <p:cNvSpPr/>
            <p:nvPr/>
          </p:nvSpPr>
          <p:spPr>
            <a:xfrm>
              <a:off x="3143775" y="2260800"/>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8" name="Google Shape;3739;p64">
              <a:extLst>
                <a:ext uri="{FF2B5EF4-FFF2-40B4-BE49-F238E27FC236}">
                  <a16:creationId xmlns:a16="http://schemas.microsoft.com/office/drawing/2014/main" id="{6B5179E4-F82F-F80E-AA35-4DD27F0764D9}"/>
                </a:ext>
              </a:extLst>
            </p:cNvPr>
            <p:cNvSpPr/>
            <p:nvPr/>
          </p:nvSpPr>
          <p:spPr>
            <a:xfrm>
              <a:off x="3358350" y="2360450"/>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9" name="Google Shape;3740;p64">
              <a:extLst>
                <a:ext uri="{FF2B5EF4-FFF2-40B4-BE49-F238E27FC236}">
                  <a16:creationId xmlns:a16="http://schemas.microsoft.com/office/drawing/2014/main" id="{56082D7F-490E-D744-55D8-8B5A8FA3A056}"/>
                </a:ext>
              </a:extLst>
            </p:cNvPr>
            <p:cNvSpPr/>
            <p:nvPr/>
          </p:nvSpPr>
          <p:spPr>
            <a:xfrm>
              <a:off x="3351925" y="2354025"/>
              <a:ext cx="108500" cy="190475"/>
            </a:xfrm>
            <a:custGeom>
              <a:avLst/>
              <a:gdLst/>
              <a:ahLst/>
              <a:cxnLst/>
              <a:rect l="l" t="t" r="r" b="b"/>
              <a:pathLst>
                <a:path w="4340" h="7619" extrusionOk="0">
                  <a:moveTo>
                    <a:pt x="3825" y="515"/>
                  </a:moveTo>
                  <a:lnTo>
                    <a:pt x="3825" y="7104"/>
                  </a:lnTo>
                  <a:lnTo>
                    <a:pt x="515" y="7104"/>
                  </a:lnTo>
                  <a:lnTo>
                    <a:pt x="515" y="515"/>
                  </a:lnTo>
                  <a:close/>
                  <a:moveTo>
                    <a:pt x="0" y="0"/>
                  </a:moveTo>
                  <a:lnTo>
                    <a:pt x="0"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0" name="Google Shape;3741;p64">
              <a:extLst>
                <a:ext uri="{FF2B5EF4-FFF2-40B4-BE49-F238E27FC236}">
                  <a16:creationId xmlns:a16="http://schemas.microsoft.com/office/drawing/2014/main" id="{264138EF-1970-97B0-D690-2EE7B81E9613}"/>
                </a:ext>
              </a:extLst>
            </p:cNvPr>
            <p:cNvSpPr/>
            <p:nvPr/>
          </p:nvSpPr>
          <p:spPr>
            <a:xfrm>
              <a:off x="3651675" y="2360450"/>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1" name="Google Shape;3742;p64">
              <a:extLst>
                <a:ext uri="{FF2B5EF4-FFF2-40B4-BE49-F238E27FC236}">
                  <a16:creationId xmlns:a16="http://schemas.microsoft.com/office/drawing/2014/main" id="{726404E4-2CA6-F5CB-2F8A-F3508BD794A8}"/>
                </a:ext>
              </a:extLst>
            </p:cNvPr>
            <p:cNvSpPr/>
            <p:nvPr/>
          </p:nvSpPr>
          <p:spPr>
            <a:xfrm>
              <a:off x="3645225" y="2354025"/>
              <a:ext cx="108525" cy="190475"/>
            </a:xfrm>
            <a:custGeom>
              <a:avLst/>
              <a:gdLst/>
              <a:ahLst/>
              <a:cxnLst/>
              <a:rect l="l" t="t" r="r" b="b"/>
              <a:pathLst>
                <a:path w="4341" h="7619" extrusionOk="0">
                  <a:moveTo>
                    <a:pt x="3826" y="515"/>
                  </a:moveTo>
                  <a:lnTo>
                    <a:pt x="3826" y="7104"/>
                  </a:lnTo>
                  <a:lnTo>
                    <a:pt x="515" y="7104"/>
                  </a:lnTo>
                  <a:lnTo>
                    <a:pt x="515" y="515"/>
                  </a:lnTo>
                  <a:close/>
                  <a:moveTo>
                    <a:pt x="1" y="0"/>
                  </a:moveTo>
                  <a:lnTo>
                    <a:pt x="1"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2" name="Google Shape;3743;p64">
              <a:extLst>
                <a:ext uri="{FF2B5EF4-FFF2-40B4-BE49-F238E27FC236}">
                  <a16:creationId xmlns:a16="http://schemas.microsoft.com/office/drawing/2014/main" id="{ECA3E1F2-2687-E5CE-74F6-EE8F94173344}"/>
                </a:ext>
              </a:extLst>
            </p:cNvPr>
            <p:cNvSpPr/>
            <p:nvPr/>
          </p:nvSpPr>
          <p:spPr>
            <a:xfrm>
              <a:off x="3505400" y="2360450"/>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3" name="Google Shape;3744;p64">
              <a:extLst>
                <a:ext uri="{FF2B5EF4-FFF2-40B4-BE49-F238E27FC236}">
                  <a16:creationId xmlns:a16="http://schemas.microsoft.com/office/drawing/2014/main" id="{FCA9B0E9-EA2B-7929-2A80-2C56FCC5589D}"/>
                </a:ext>
              </a:extLst>
            </p:cNvPr>
            <p:cNvSpPr/>
            <p:nvPr/>
          </p:nvSpPr>
          <p:spPr>
            <a:xfrm>
              <a:off x="3498175" y="2354025"/>
              <a:ext cx="109325" cy="190475"/>
            </a:xfrm>
            <a:custGeom>
              <a:avLst/>
              <a:gdLst/>
              <a:ahLst/>
              <a:cxnLst/>
              <a:rect l="l" t="t" r="r" b="b"/>
              <a:pathLst>
                <a:path w="4373" h="7619" extrusionOk="0">
                  <a:moveTo>
                    <a:pt x="3826" y="515"/>
                  </a:moveTo>
                  <a:lnTo>
                    <a:pt x="3826" y="7104"/>
                  </a:lnTo>
                  <a:lnTo>
                    <a:pt x="547" y="7104"/>
                  </a:lnTo>
                  <a:lnTo>
                    <a:pt x="547" y="515"/>
                  </a:lnTo>
                  <a:close/>
                  <a:moveTo>
                    <a:pt x="0" y="0"/>
                  </a:moveTo>
                  <a:lnTo>
                    <a:pt x="0" y="7619"/>
                  </a:lnTo>
                  <a:lnTo>
                    <a:pt x="4372" y="7619"/>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4" name="Google Shape;3745;p64">
              <a:extLst>
                <a:ext uri="{FF2B5EF4-FFF2-40B4-BE49-F238E27FC236}">
                  <a16:creationId xmlns:a16="http://schemas.microsoft.com/office/drawing/2014/main" id="{B78ED2A1-386B-B723-42F5-5F4FFADE8EAD}"/>
                </a:ext>
              </a:extLst>
            </p:cNvPr>
            <p:cNvSpPr/>
            <p:nvPr/>
          </p:nvSpPr>
          <p:spPr>
            <a:xfrm>
              <a:off x="3231375" y="2360450"/>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5" name="Google Shape;3746;p64">
              <a:extLst>
                <a:ext uri="{FF2B5EF4-FFF2-40B4-BE49-F238E27FC236}">
                  <a16:creationId xmlns:a16="http://schemas.microsoft.com/office/drawing/2014/main" id="{A63DC9A6-8F6A-3932-D0A8-7AEECB104DC2}"/>
                </a:ext>
              </a:extLst>
            </p:cNvPr>
            <p:cNvSpPr/>
            <p:nvPr/>
          </p:nvSpPr>
          <p:spPr>
            <a:xfrm>
              <a:off x="3224950" y="2354025"/>
              <a:ext cx="89225" cy="190475"/>
            </a:xfrm>
            <a:custGeom>
              <a:avLst/>
              <a:gdLst/>
              <a:ahLst/>
              <a:cxnLst/>
              <a:rect l="l" t="t" r="r" b="b"/>
              <a:pathLst>
                <a:path w="3569" h="7619" extrusionOk="0">
                  <a:moveTo>
                    <a:pt x="3022" y="515"/>
                  </a:moveTo>
                  <a:lnTo>
                    <a:pt x="3022" y="7104"/>
                  </a:lnTo>
                  <a:lnTo>
                    <a:pt x="515" y="7104"/>
                  </a:lnTo>
                  <a:lnTo>
                    <a:pt x="515" y="515"/>
                  </a:lnTo>
                  <a:close/>
                  <a:moveTo>
                    <a:pt x="0" y="0"/>
                  </a:moveTo>
                  <a:lnTo>
                    <a:pt x="0" y="7619"/>
                  </a:lnTo>
                  <a:lnTo>
                    <a:pt x="3568" y="7619"/>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6" name="Google Shape;3747;p64">
              <a:extLst>
                <a:ext uri="{FF2B5EF4-FFF2-40B4-BE49-F238E27FC236}">
                  <a16:creationId xmlns:a16="http://schemas.microsoft.com/office/drawing/2014/main" id="{A4DDDD60-C93A-9EDA-50A4-0D4BFAEAB192}"/>
                </a:ext>
              </a:extLst>
            </p:cNvPr>
            <p:cNvSpPr/>
            <p:nvPr/>
          </p:nvSpPr>
          <p:spPr>
            <a:xfrm>
              <a:off x="3797925" y="2360450"/>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7" name="Google Shape;3748;p64">
              <a:extLst>
                <a:ext uri="{FF2B5EF4-FFF2-40B4-BE49-F238E27FC236}">
                  <a16:creationId xmlns:a16="http://schemas.microsoft.com/office/drawing/2014/main" id="{C128B204-E76D-5CE1-1BA0-4CD01B2375D0}"/>
                </a:ext>
              </a:extLst>
            </p:cNvPr>
            <p:cNvSpPr/>
            <p:nvPr/>
          </p:nvSpPr>
          <p:spPr>
            <a:xfrm>
              <a:off x="3791500" y="2354025"/>
              <a:ext cx="600325" cy="190475"/>
            </a:xfrm>
            <a:custGeom>
              <a:avLst/>
              <a:gdLst/>
              <a:ahLst/>
              <a:cxnLst/>
              <a:rect l="l" t="t" r="r" b="b"/>
              <a:pathLst>
                <a:path w="24013" h="7619" extrusionOk="0">
                  <a:moveTo>
                    <a:pt x="23498" y="515"/>
                  </a:moveTo>
                  <a:lnTo>
                    <a:pt x="23498" y="7104"/>
                  </a:lnTo>
                  <a:lnTo>
                    <a:pt x="547" y="7104"/>
                  </a:lnTo>
                  <a:lnTo>
                    <a:pt x="547" y="515"/>
                  </a:lnTo>
                  <a:close/>
                  <a:moveTo>
                    <a:pt x="0" y="0"/>
                  </a:moveTo>
                  <a:lnTo>
                    <a:pt x="0" y="258"/>
                  </a:lnTo>
                  <a:lnTo>
                    <a:pt x="0" y="7619"/>
                  </a:lnTo>
                  <a:lnTo>
                    <a:pt x="24012" y="7619"/>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8" name="Google Shape;3749;p64">
              <a:extLst>
                <a:ext uri="{FF2B5EF4-FFF2-40B4-BE49-F238E27FC236}">
                  <a16:creationId xmlns:a16="http://schemas.microsoft.com/office/drawing/2014/main" id="{77F60AFC-6F1C-EAAF-8635-1C4345F9822B}"/>
                </a:ext>
              </a:extLst>
            </p:cNvPr>
            <p:cNvSpPr/>
            <p:nvPr/>
          </p:nvSpPr>
          <p:spPr>
            <a:xfrm>
              <a:off x="4497050" y="2396625"/>
              <a:ext cx="89225" cy="89225"/>
            </a:xfrm>
            <a:custGeom>
              <a:avLst/>
              <a:gdLst/>
              <a:ahLst/>
              <a:cxnLst/>
              <a:rect l="l" t="t" r="r" b="b"/>
              <a:pathLst>
                <a:path w="3569" h="3569" extrusionOk="0">
                  <a:moveTo>
                    <a:pt x="1801" y="0"/>
                  </a:moveTo>
                  <a:cubicBezTo>
                    <a:pt x="805" y="0"/>
                    <a:pt x="1" y="804"/>
                    <a:pt x="1" y="1800"/>
                  </a:cubicBezTo>
                  <a:cubicBezTo>
                    <a:pt x="1" y="2797"/>
                    <a:pt x="805" y="3568"/>
                    <a:pt x="1801" y="3568"/>
                  </a:cubicBezTo>
                  <a:cubicBezTo>
                    <a:pt x="2765" y="3568"/>
                    <a:pt x="3569" y="2797"/>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9" name="Google Shape;3750;p64">
              <a:extLst>
                <a:ext uri="{FF2B5EF4-FFF2-40B4-BE49-F238E27FC236}">
                  <a16:creationId xmlns:a16="http://schemas.microsoft.com/office/drawing/2014/main" id="{2874DF4F-436F-FA59-9BA2-752C0BB66BAF}"/>
                </a:ext>
              </a:extLst>
            </p:cNvPr>
            <p:cNvSpPr/>
            <p:nvPr/>
          </p:nvSpPr>
          <p:spPr>
            <a:xfrm>
              <a:off x="4490625"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0" name="Google Shape;3751;p64">
              <a:extLst>
                <a:ext uri="{FF2B5EF4-FFF2-40B4-BE49-F238E27FC236}">
                  <a16:creationId xmlns:a16="http://schemas.microsoft.com/office/drawing/2014/main" id="{143B0BC1-DE9F-3FA1-159D-D6A1A9FDB58E}"/>
                </a:ext>
              </a:extLst>
            </p:cNvPr>
            <p:cNvSpPr/>
            <p:nvPr/>
          </p:nvSpPr>
          <p:spPr>
            <a:xfrm>
              <a:off x="4672250" y="2396625"/>
              <a:ext cx="89225" cy="89225"/>
            </a:xfrm>
            <a:custGeom>
              <a:avLst/>
              <a:gdLst/>
              <a:ahLst/>
              <a:cxnLst/>
              <a:rect l="l" t="t" r="r" b="b"/>
              <a:pathLst>
                <a:path w="3569" h="3569" extrusionOk="0">
                  <a:moveTo>
                    <a:pt x="1801" y="0"/>
                  </a:moveTo>
                  <a:cubicBezTo>
                    <a:pt x="804" y="0"/>
                    <a:pt x="0" y="804"/>
                    <a:pt x="0" y="1800"/>
                  </a:cubicBezTo>
                  <a:cubicBezTo>
                    <a:pt x="0" y="2797"/>
                    <a:pt x="804" y="3568"/>
                    <a:pt x="1801" y="3568"/>
                  </a:cubicBezTo>
                  <a:cubicBezTo>
                    <a:pt x="2797" y="3568"/>
                    <a:pt x="3568" y="2797"/>
                    <a:pt x="3568" y="1800"/>
                  </a:cubicBezTo>
                  <a:cubicBezTo>
                    <a:pt x="3568" y="804"/>
                    <a:pt x="2797" y="0"/>
                    <a:pt x="18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1" name="Google Shape;3752;p64">
              <a:extLst>
                <a:ext uri="{FF2B5EF4-FFF2-40B4-BE49-F238E27FC236}">
                  <a16:creationId xmlns:a16="http://schemas.microsoft.com/office/drawing/2014/main" id="{F05E7D76-4EF8-7B72-85B0-CCCF062DD5D0}"/>
                </a:ext>
              </a:extLst>
            </p:cNvPr>
            <p:cNvSpPr/>
            <p:nvPr/>
          </p:nvSpPr>
          <p:spPr>
            <a:xfrm>
              <a:off x="4665825" y="2390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2" name="Google Shape;3753;p64">
              <a:extLst>
                <a:ext uri="{FF2B5EF4-FFF2-40B4-BE49-F238E27FC236}">
                  <a16:creationId xmlns:a16="http://schemas.microsoft.com/office/drawing/2014/main" id="{09592C6F-E018-BE58-12E3-243DFF493A33}"/>
                </a:ext>
              </a:extLst>
            </p:cNvPr>
            <p:cNvSpPr/>
            <p:nvPr/>
          </p:nvSpPr>
          <p:spPr>
            <a:xfrm>
              <a:off x="4235900" y="2396625"/>
              <a:ext cx="89225" cy="89225"/>
            </a:xfrm>
            <a:custGeom>
              <a:avLst/>
              <a:gdLst/>
              <a:ahLst/>
              <a:cxnLst/>
              <a:rect l="l" t="t" r="r" b="b"/>
              <a:pathLst>
                <a:path w="3569" h="3569" extrusionOk="0">
                  <a:moveTo>
                    <a:pt x="1800" y="0"/>
                  </a:moveTo>
                  <a:cubicBezTo>
                    <a:pt x="804" y="0"/>
                    <a:pt x="0" y="804"/>
                    <a:pt x="0" y="1800"/>
                  </a:cubicBezTo>
                  <a:cubicBezTo>
                    <a:pt x="0" y="2797"/>
                    <a:pt x="804" y="3568"/>
                    <a:pt x="1800" y="3568"/>
                  </a:cubicBezTo>
                  <a:cubicBezTo>
                    <a:pt x="2764" y="3568"/>
                    <a:pt x="3568" y="2797"/>
                    <a:pt x="3568" y="1800"/>
                  </a:cubicBezTo>
                  <a:cubicBezTo>
                    <a:pt x="3568" y="804"/>
                    <a:pt x="2764"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3" name="Google Shape;3754;p64">
              <a:extLst>
                <a:ext uri="{FF2B5EF4-FFF2-40B4-BE49-F238E27FC236}">
                  <a16:creationId xmlns:a16="http://schemas.microsoft.com/office/drawing/2014/main" id="{FC578671-2BE3-E798-B07A-01A86BCDB94D}"/>
                </a:ext>
              </a:extLst>
            </p:cNvPr>
            <p:cNvSpPr/>
            <p:nvPr/>
          </p:nvSpPr>
          <p:spPr>
            <a:xfrm>
              <a:off x="4229450"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4" name="Google Shape;3755;p64">
              <a:extLst>
                <a:ext uri="{FF2B5EF4-FFF2-40B4-BE49-F238E27FC236}">
                  <a16:creationId xmlns:a16="http://schemas.microsoft.com/office/drawing/2014/main" id="{8CCD86AE-91D3-67D4-87E9-B9012D42A551}"/>
                </a:ext>
              </a:extLst>
            </p:cNvPr>
            <p:cNvSpPr/>
            <p:nvPr/>
          </p:nvSpPr>
          <p:spPr>
            <a:xfrm>
              <a:off x="3214500" y="2630475"/>
              <a:ext cx="1546975" cy="124575"/>
            </a:xfrm>
            <a:custGeom>
              <a:avLst/>
              <a:gdLst/>
              <a:ahLst/>
              <a:cxnLst/>
              <a:rect l="l" t="t" r="r" b="b"/>
              <a:pathLst>
                <a:path w="61879" h="4983" extrusionOk="0">
                  <a:moveTo>
                    <a:pt x="1" y="0"/>
                  </a:moveTo>
                  <a:lnTo>
                    <a:pt x="1" y="4983"/>
                  </a:lnTo>
                  <a:lnTo>
                    <a:pt x="61878" y="4983"/>
                  </a:lnTo>
                  <a:lnTo>
                    <a:pt x="61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5" name="Google Shape;3756;p64">
              <a:extLst>
                <a:ext uri="{FF2B5EF4-FFF2-40B4-BE49-F238E27FC236}">
                  <a16:creationId xmlns:a16="http://schemas.microsoft.com/office/drawing/2014/main" id="{D9791032-9350-121D-D02C-1B1BA7BB5C4E}"/>
                </a:ext>
              </a:extLst>
            </p:cNvPr>
            <p:cNvSpPr/>
            <p:nvPr/>
          </p:nvSpPr>
          <p:spPr>
            <a:xfrm>
              <a:off x="3207275" y="2624050"/>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6" name="Google Shape;3757;p64">
              <a:extLst>
                <a:ext uri="{FF2B5EF4-FFF2-40B4-BE49-F238E27FC236}">
                  <a16:creationId xmlns:a16="http://schemas.microsoft.com/office/drawing/2014/main" id="{A00BDCB5-15ED-3B68-74F4-110E16754871}"/>
                </a:ext>
              </a:extLst>
            </p:cNvPr>
            <p:cNvSpPr/>
            <p:nvPr/>
          </p:nvSpPr>
          <p:spPr>
            <a:xfrm>
              <a:off x="3151025" y="2755025"/>
              <a:ext cx="1674725" cy="362450"/>
            </a:xfrm>
            <a:custGeom>
              <a:avLst/>
              <a:gdLst/>
              <a:ahLst/>
              <a:cxnLst/>
              <a:rect l="l" t="t" r="r" b="b"/>
              <a:pathLst>
                <a:path w="66989" h="14498" extrusionOk="0">
                  <a:moveTo>
                    <a:pt x="0" y="1"/>
                  </a:moveTo>
                  <a:lnTo>
                    <a:pt x="0" y="14498"/>
                  </a:lnTo>
                  <a:lnTo>
                    <a:pt x="66989" y="14498"/>
                  </a:lnTo>
                  <a:lnTo>
                    <a:pt x="66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7" name="Google Shape;3758;p64">
              <a:extLst>
                <a:ext uri="{FF2B5EF4-FFF2-40B4-BE49-F238E27FC236}">
                  <a16:creationId xmlns:a16="http://schemas.microsoft.com/office/drawing/2014/main" id="{15F297B9-6523-7820-81D7-7992245B4563}"/>
                </a:ext>
              </a:extLst>
            </p:cNvPr>
            <p:cNvSpPr/>
            <p:nvPr/>
          </p:nvSpPr>
          <p:spPr>
            <a:xfrm>
              <a:off x="3143775" y="2747800"/>
              <a:ext cx="1688425" cy="376100"/>
            </a:xfrm>
            <a:custGeom>
              <a:avLst/>
              <a:gdLst/>
              <a:ahLst/>
              <a:cxnLst/>
              <a:rect l="l" t="t" r="r" b="b"/>
              <a:pathLst>
                <a:path w="67537" h="15044"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8" name="Google Shape;3759;p64">
              <a:extLst>
                <a:ext uri="{FF2B5EF4-FFF2-40B4-BE49-F238E27FC236}">
                  <a16:creationId xmlns:a16="http://schemas.microsoft.com/office/drawing/2014/main" id="{E3007F55-7449-FC04-7424-7AD178241874}"/>
                </a:ext>
              </a:extLst>
            </p:cNvPr>
            <p:cNvSpPr/>
            <p:nvPr/>
          </p:nvSpPr>
          <p:spPr>
            <a:xfrm>
              <a:off x="3505400" y="2847450"/>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9" name="Google Shape;3760;p64">
              <a:extLst>
                <a:ext uri="{FF2B5EF4-FFF2-40B4-BE49-F238E27FC236}">
                  <a16:creationId xmlns:a16="http://schemas.microsoft.com/office/drawing/2014/main" id="{5D257659-31CD-7A24-21E3-D1478FC5E1E0}"/>
                </a:ext>
              </a:extLst>
            </p:cNvPr>
            <p:cNvSpPr/>
            <p:nvPr/>
          </p:nvSpPr>
          <p:spPr>
            <a:xfrm>
              <a:off x="3498175" y="2840200"/>
              <a:ext cx="109325" cy="191300"/>
            </a:xfrm>
            <a:custGeom>
              <a:avLst/>
              <a:gdLst/>
              <a:ahLst/>
              <a:cxnLst/>
              <a:rect l="l" t="t" r="r" b="b"/>
              <a:pathLst>
                <a:path w="4373" h="7652" extrusionOk="0">
                  <a:moveTo>
                    <a:pt x="3826" y="547"/>
                  </a:moveTo>
                  <a:lnTo>
                    <a:pt x="3826" y="7137"/>
                  </a:lnTo>
                  <a:lnTo>
                    <a:pt x="547" y="7137"/>
                  </a:lnTo>
                  <a:lnTo>
                    <a:pt x="547" y="547"/>
                  </a:lnTo>
                  <a:close/>
                  <a:moveTo>
                    <a:pt x="0" y="1"/>
                  </a:moveTo>
                  <a:lnTo>
                    <a:pt x="0" y="7651"/>
                  </a:lnTo>
                  <a:lnTo>
                    <a:pt x="4372" y="7651"/>
                  </a:lnTo>
                  <a:lnTo>
                    <a:pt x="4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0" name="Google Shape;3761;p64">
              <a:extLst>
                <a:ext uri="{FF2B5EF4-FFF2-40B4-BE49-F238E27FC236}">
                  <a16:creationId xmlns:a16="http://schemas.microsoft.com/office/drawing/2014/main" id="{A7D80A02-119A-F671-7269-446C06AA6343}"/>
                </a:ext>
              </a:extLst>
            </p:cNvPr>
            <p:cNvSpPr/>
            <p:nvPr/>
          </p:nvSpPr>
          <p:spPr>
            <a:xfrm>
              <a:off x="3651675" y="2847450"/>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1" name="Google Shape;3762;p64">
              <a:extLst>
                <a:ext uri="{FF2B5EF4-FFF2-40B4-BE49-F238E27FC236}">
                  <a16:creationId xmlns:a16="http://schemas.microsoft.com/office/drawing/2014/main" id="{9522D2EE-5C3D-E5D6-BA3F-06F7CD50B641}"/>
                </a:ext>
              </a:extLst>
            </p:cNvPr>
            <p:cNvSpPr/>
            <p:nvPr/>
          </p:nvSpPr>
          <p:spPr>
            <a:xfrm>
              <a:off x="3645225" y="2840200"/>
              <a:ext cx="108525" cy="191300"/>
            </a:xfrm>
            <a:custGeom>
              <a:avLst/>
              <a:gdLst/>
              <a:ahLst/>
              <a:cxnLst/>
              <a:rect l="l" t="t" r="r" b="b"/>
              <a:pathLst>
                <a:path w="4341" h="7652" extrusionOk="0">
                  <a:moveTo>
                    <a:pt x="3826" y="547"/>
                  </a:moveTo>
                  <a:lnTo>
                    <a:pt x="3826" y="7137"/>
                  </a:lnTo>
                  <a:lnTo>
                    <a:pt x="515" y="7137"/>
                  </a:lnTo>
                  <a:lnTo>
                    <a:pt x="515" y="547"/>
                  </a:lnTo>
                  <a:close/>
                  <a:moveTo>
                    <a:pt x="1" y="1"/>
                  </a:moveTo>
                  <a:lnTo>
                    <a:pt x="1"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2" name="Google Shape;3763;p64">
              <a:extLst>
                <a:ext uri="{FF2B5EF4-FFF2-40B4-BE49-F238E27FC236}">
                  <a16:creationId xmlns:a16="http://schemas.microsoft.com/office/drawing/2014/main" id="{5DD93882-FC13-0F62-D302-177AF919EA9F}"/>
                </a:ext>
              </a:extLst>
            </p:cNvPr>
            <p:cNvSpPr/>
            <p:nvPr/>
          </p:nvSpPr>
          <p:spPr>
            <a:xfrm>
              <a:off x="3358350" y="2847450"/>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3" name="Google Shape;3764;p64">
              <a:extLst>
                <a:ext uri="{FF2B5EF4-FFF2-40B4-BE49-F238E27FC236}">
                  <a16:creationId xmlns:a16="http://schemas.microsoft.com/office/drawing/2014/main" id="{EA0A26CC-96CB-B078-26A5-9497D7DB08C6}"/>
                </a:ext>
              </a:extLst>
            </p:cNvPr>
            <p:cNvSpPr/>
            <p:nvPr/>
          </p:nvSpPr>
          <p:spPr>
            <a:xfrm>
              <a:off x="3351925" y="2840200"/>
              <a:ext cx="108500" cy="191300"/>
            </a:xfrm>
            <a:custGeom>
              <a:avLst/>
              <a:gdLst/>
              <a:ahLst/>
              <a:cxnLst/>
              <a:rect l="l" t="t" r="r" b="b"/>
              <a:pathLst>
                <a:path w="4340" h="7652" extrusionOk="0">
                  <a:moveTo>
                    <a:pt x="3825" y="547"/>
                  </a:moveTo>
                  <a:lnTo>
                    <a:pt x="3825" y="7137"/>
                  </a:lnTo>
                  <a:lnTo>
                    <a:pt x="515" y="7137"/>
                  </a:lnTo>
                  <a:lnTo>
                    <a:pt x="515" y="547"/>
                  </a:lnTo>
                  <a:close/>
                  <a:moveTo>
                    <a:pt x="0" y="1"/>
                  </a:moveTo>
                  <a:lnTo>
                    <a:pt x="0"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4" name="Google Shape;3765;p64">
              <a:extLst>
                <a:ext uri="{FF2B5EF4-FFF2-40B4-BE49-F238E27FC236}">
                  <a16:creationId xmlns:a16="http://schemas.microsoft.com/office/drawing/2014/main" id="{E8271838-6C77-AE67-6744-CEA806462AED}"/>
                </a:ext>
              </a:extLst>
            </p:cNvPr>
            <p:cNvSpPr/>
            <p:nvPr/>
          </p:nvSpPr>
          <p:spPr>
            <a:xfrm>
              <a:off x="3797925" y="2847450"/>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5" name="Google Shape;3766;p64">
              <a:extLst>
                <a:ext uri="{FF2B5EF4-FFF2-40B4-BE49-F238E27FC236}">
                  <a16:creationId xmlns:a16="http://schemas.microsoft.com/office/drawing/2014/main" id="{A39C98F2-160B-7A3C-9352-289699CA3FCC}"/>
                </a:ext>
              </a:extLst>
            </p:cNvPr>
            <p:cNvSpPr/>
            <p:nvPr/>
          </p:nvSpPr>
          <p:spPr>
            <a:xfrm>
              <a:off x="3791500" y="2840200"/>
              <a:ext cx="600325" cy="191300"/>
            </a:xfrm>
            <a:custGeom>
              <a:avLst/>
              <a:gdLst/>
              <a:ahLst/>
              <a:cxnLst/>
              <a:rect l="l" t="t" r="r" b="b"/>
              <a:pathLst>
                <a:path w="24013" h="7652" extrusionOk="0">
                  <a:moveTo>
                    <a:pt x="23498" y="547"/>
                  </a:moveTo>
                  <a:lnTo>
                    <a:pt x="23498" y="7137"/>
                  </a:lnTo>
                  <a:lnTo>
                    <a:pt x="547" y="7137"/>
                  </a:lnTo>
                  <a:lnTo>
                    <a:pt x="547" y="547"/>
                  </a:lnTo>
                  <a:close/>
                  <a:moveTo>
                    <a:pt x="0" y="1"/>
                  </a:moveTo>
                  <a:lnTo>
                    <a:pt x="0" y="290"/>
                  </a:lnTo>
                  <a:lnTo>
                    <a:pt x="0" y="7651"/>
                  </a:lnTo>
                  <a:lnTo>
                    <a:pt x="24012" y="7651"/>
                  </a:lnTo>
                  <a:lnTo>
                    <a:pt x="2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6" name="Google Shape;3767;p64">
              <a:extLst>
                <a:ext uri="{FF2B5EF4-FFF2-40B4-BE49-F238E27FC236}">
                  <a16:creationId xmlns:a16="http://schemas.microsoft.com/office/drawing/2014/main" id="{C3D4DED3-9E2A-659F-68D4-6A5543405DB3}"/>
                </a:ext>
              </a:extLst>
            </p:cNvPr>
            <p:cNvSpPr/>
            <p:nvPr/>
          </p:nvSpPr>
          <p:spPr>
            <a:xfrm>
              <a:off x="3231375" y="2847450"/>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7" name="Google Shape;3768;p64">
              <a:extLst>
                <a:ext uri="{FF2B5EF4-FFF2-40B4-BE49-F238E27FC236}">
                  <a16:creationId xmlns:a16="http://schemas.microsoft.com/office/drawing/2014/main" id="{01860F39-6B66-15E0-25C8-CB4C93C73E93}"/>
                </a:ext>
              </a:extLst>
            </p:cNvPr>
            <p:cNvSpPr/>
            <p:nvPr/>
          </p:nvSpPr>
          <p:spPr>
            <a:xfrm>
              <a:off x="3224950" y="2840200"/>
              <a:ext cx="89225" cy="191300"/>
            </a:xfrm>
            <a:custGeom>
              <a:avLst/>
              <a:gdLst/>
              <a:ahLst/>
              <a:cxnLst/>
              <a:rect l="l" t="t" r="r" b="b"/>
              <a:pathLst>
                <a:path w="3569" h="7652" extrusionOk="0">
                  <a:moveTo>
                    <a:pt x="3022" y="547"/>
                  </a:moveTo>
                  <a:lnTo>
                    <a:pt x="3022" y="7137"/>
                  </a:lnTo>
                  <a:lnTo>
                    <a:pt x="515" y="7137"/>
                  </a:lnTo>
                  <a:lnTo>
                    <a:pt x="515" y="547"/>
                  </a:lnTo>
                  <a:close/>
                  <a:moveTo>
                    <a:pt x="0" y="1"/>
                  </a:moveTo>
                  <a:lnTo>
                    <a:pt x="0" y="7651"/>
                  </a:lnTo>
                  <a:lnTo>
                    <a:pt x="3568" y="7651"/>
                  </a:lnTo>
                  <a:lnTo>
                    <a:pt x="3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8" name="Google Shape;3769;p64">
              <a:extLst>
                <a:ext uri="{FF2B5EF4-FFF2-40B4-BE49-F238E27FC236}">
                  <a16:creationId xmlns:a16="http://schemas.microsoft.com/office/drawing/2014/main" id="{95D50B21-B06E-F58C-EBA3-33E29ADACF3D}"/>
                </a:ext>
              </a:extLst>
            </p:cNvPr>
            <p:cNvSpPr/>
            <p:nvPr/>
          </p:nvSpPr>
          <p:spPr>
            <a:xfrm>
              <a:off x="4497050" y="2883600"/>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9" name="Google Shape;3770;p64">
              <a:extLst>
                <a:ext uri="{FF2B5EF4-FFF2-40B4-BE49-F238E27FC236}">
                  <a16:creationId xmlns:a16="http://schemas.microsoft.com/office/drawing/2014/main" id="{5CDA5152-2C29-9FDC-77BD-3E85A576248D}"/>
                </a:ext>
              </a:extLst>
            </p:cNvPr>
            <p:cNvSpPr/>
            <p:nvPr/>
          </p:nvSpPr>
          <p:spPr>
            <a:xfrm>
              <a:off x="4490625"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0" name="Google Shape;3771;p64">
              <a:extLst>
                <a:ext uri="{FF2B5EF4-FFF2-40B4-BE49-F238E27FC236}">
                  <a16:creationId xmlns:a16="http://schemas.microsoft.com/office/drawing/2014/main" id="{F1811ED8-A7E8-B47F-77BB-8028D14229C1}"/>
                </a:ext>
              </a:extLst>
            </p:cNvPr>
            <p:cNvSpPr/>
            <p:nvPr/>
          </p:nvSpPr>
          <p:spPr>
            <a:xfrm>
              <a:off x="4672250" y="2883600"/>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1" name="Google Shape;3772;p64">
              <a:extLst>
                <a:ext uri="{FF2B5EF4-FFF2-40B4-BE49-F238E27FC236}">
                  <a16:creationId xmlns:a16="http://schemas.microsoft.com/office/drawing/2014/main" id="{0EF2720E-8FCE-07F5-82E8-DB04F7500F1E}"/>
                </a:ext>
              </a:extLst>
            </p:cNvPr>
            <p:cNvSpPr/>
            <p:nvPr/>
          </p:nvSpPr>
          <p:spPr>
            <a:xfrm>
              <a:off x="4665825" y="2877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2" name="Google Shape;3773;p64">
              <a:extLst>
                <a:ext uri="{FF2B5EF4-FFF2-40B4-BE49-F238E27FC236}">
                  <a16:creationId xmlns:a16="http://schemas.microsoft.com/office/drawing/2014/main" id="{61BC6AFC-A98F-6010-F80E-1CAC50BCDE50}"/>
                </a:ext>
              </a:extLst>
            </p:cNvPr>
            <p:cNvSpPr/>
            <p:nvPr/>
          </p:nvSpPr>
          <p:spPr>
            <a:xfrm>
              <a:off x="4235900" y="2883600"/>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3" name="Google Shape;3774;p64">
              <a:extLst>
                <a:ext uri="{FF2B5EF4-FFF2-40B4-BE49-F238E27FC236}">
                  <a16:creationId xmlns:a16="http://schemas.microsoft.com/office/drawing/2014/main" id="{97270C76-AFAB-804C-9660-99B292587BA2}"/>
                </a:ext>
              </a:extLst>
            </p:cNvPr>
            <p:cNvSpPr/>
            <p:nvPr/>
          </p:nvSpPr>
          <p:spPr>
            <a:xfrm>
              <a:off x="4229450"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4" name="Google Shape;3775;p64">
              <a:extLst>
                <a:ext uri="{FF2B5EF4-FFF2-40B4-BE49-F238E27FC236}">
                  <a16:creationId xmlns:a16="http://schemas.microsoft.com/office/drawing/2014/main" id="{22EE2968-5518-F570-3228-F78F27669CF0}"/>
                </a:ext>
              </a:extLst>
            </p:cNvPr>
            <p:cNvSpPr/>
            <p:nvPr/>
          </p:nvSpPr>
          <p:spPr>
            <a:xfrm>
              <a:off x="3214500" y="3117450"/>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5" name="Google Shape;3776;p64">
              <a:extLst>
                <a:ext uri="{FF2B5EF4-FFF2-40B4-BE49-F238E27FC236}">
                  <a16:creationId xmlns:a16="http://schemas.microsoft.com/office/drawing/2014/main" id="{E6131CC4-9163-E1C3-38DF-58BB08947CC5}"/>
                </a:ext>
              </a:extLst>
            </p:cNvPr>
            <p:cNvSpPr/>
            <p:nvPr/>
          </p:nvSpPr>
          <p:spPr>
            <a:xfrm>
              <a:off x="3207275" y="3111025"/>
              <a:ext cx="1561425" cy="137450"/>
            </a:xfrm>
            <a:custGeom>
              <a:avLst/>
              <a:gdLst/>
              <a:ahLst/>
              <a:cxnLst/>
              <a:rect l="l" t="t" r="r" b="b"/>
              <a:pathLst>
                <a:path w="62457" h="5498" extrusionOk="0">
                  <a:moveTo>
                    <a:pt x="61910" y="515"/>
                  </a:moveTo>
                  <a:lnTo>
                    <a:pt x="61910" y="4951"/>
                  </a:lnTo>
                  <a:lnTo>
                    <a:pt x="547" y="4951"/>
                  </a:lnTo>
                  <a:lnTo>
                    <a:pt x="547" y="515"/>
                  </a:lnTo>
                  <a:close/>
                  <a:moveTo>
                    <a:pt x="0" y="1"/>
                  </a:moveTo>
                  <a:lnTo>
                    <a:pt x="0" y="5497"/>
                  </a:lnTo>
                  <a:lnTo>
                    <a:pt x="62457" y="5497"/>
                  </a:lnTo>
                  <a:lnTo>
                    <a:pt x="624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6" name="Google Shape;3777;p64">
              <a:extLst>
                <a:ext uri="{FF2B5EF4-FFF2-40B4-BE49-F238E27FC236}">
                  <a16:creationId xmlns:a16="http://schemas.microsoft.com/office/drawing/2014/main" id="{D5CBB20B-7EAD-F449-97D7-D9BD7E3309AA}"/>
                </a:ext>
              </a:extLst>
            </p:cNvPr>
            <p:cNvSpPr/>
            <p:nvPr/>
          </p:nvSpPr>
          <p:spPr>
            <a:xfrm>
              <a:off x="3151025" y="3242025"/>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7" name="Google Shape;3778;p64">
              <a:extLst>
                <a:ext uri="{FF2B5EF4-FFF2-40B4-BE49-F238E27FC236}">
                  <a16:creationId xmlns:a16="http://schemas.microsoft.com/office/drawing/2014/main" id="{ABFDAC17-1A60-0DF0-D85A-906F875E2A5B}"/>
                </a:ext>
              </a:extLst>
            </p:cNvPr>
            <p:cNvSpPr/>
            <p:nvPr/>
          </p:nvSpPr>
          <p:spPr>
            <a:xfrm>
              <a:off x="3143775" y="3234775"/>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8" name="Google Shape;3779;p64">
              <a:extLst>
                <a:ext uri="{FF2B5EF4-FFF2-40B4-BE49-F238E27FC236}">
                  <a16:creationId xmlns:a16="http://schemas.microsoft.com/office/drawing/2014/main" id="{168E9162-59EA-A847-FA58-101FDD990368}"/>
                </a:ext>
              </a:extLst>
            </p:cNvPr>
            <p:cNvSpPr/>
            <p:nvPr/>
          </p:nvSpPr>
          <p:spPr>
            <a:xfrm>
              <a:off x="3651675" y="3334425"/>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9" name="Google Shape;3780;p64">
              <a:extLst>
                <a:ext uri="{FF2B5EF4-FFF2-40B4-BE49-F238E27FC236}">
                  <a16:creationId xmlns:a16="http://schemas.microsoft.com/office/drawing/2014/main" id="{64C0BF04-7C0D-C20C-D751-C165197CBF0F}"/>
                </a:ext>
              </a:extLst>
            </p:cNvPr>
            <p:cNvSpPr/>
            <p:nvPr/>
          </p:nvSpPr>
          <p:spPr>
            <a:xfrm>
              <a:off x="3645225" y="3327200"/>
              <a:ext cx="108525" cy="191275"/>
            </a:xfrm>
            <a:custGeom>
              <a:avLst/>
              <a:gdLst/>
              <a:ahLst/>
              <a:cxnLst/>
              <a:rect l="l" t="t" r="r" b="b"/>
              <a:pathLst>
                <a:path w="4341" h="7651" extrusionOk="0">
                  <a:moveTo>
                    <a:pt x="3826" y="547"/>
                  </a:moveTo>
                  <a:lnTo>
                    <a:pt x="3826" y="7104"/>
                  </a:lnTo>
                  <a:lnTo>
                    <a:pt x="515" y="7104"/>
                  </a:lnTo>
                  <a:lnTo>
                    <a:pt x="515" y="547"/>
                  </a:lnTo>
                  <a:close/>
                  <a:moveTo>
                    <a:pt x="1" y="0"/>
                  </a:moveTo>
                  <a:lnTo>
                    <a:pt x="1"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0" name="Google Shape;3781;p64">
              <a:extLst>
                <a:ext uri="{FF2B5EF4-FFF2-40B4-BE49-F238E27FC236}">
                  <a16:creationId xmlns:a16="http://schemas.microsoft.com/office/drawing/2014/main" id="{6790EA27-46C8-E128-7F8F-A9E3CC85B5CA}"/>
                </a:ext>
              </a:extLst>
            </p:cNvPr>
            <p:cNvSpPr/>
            <p:nvPr/>
          </p:nvSpPr>
          <p:spPr>
            <a:xfrm>
              <a:off x="3358350" y="3334425"/>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1" name="Google Shape;3782;p64">
              <a:extLst>
                <a:ext uri="{FF2B5EF4-FFF2-40B4-BE49-F238E27FC236}">
                  <a16:creationId xmlns:a16="http://schemas.microsoft.com/office/drawing/2014/main" id="{3A244478-3CBB-A7D7-FBDB-54678862E19B}"/>
                </a:ext>
              </a:extLst>
            </p:cNvPr>
            <p:cNvSpPr/>
            <p:nvPr/>
          </p:nvSpPr>
          <p:spPr>
            <a:xfrm>
              <a:off x="3351925" y="3327200"/>
              <a:ext cx="108500" cy="191275"/>
            </a:xfrm>
            <a:custGeom>
              <a:avLst/>
              <a:gdLst/>
              <a:ahLst/>
              <a:cxnLst/>
              <a:rect l="l" t="t" r="r" b="b"/>
              <a:pathLst>
                <a:path w="4340" h="7651" extrusionOk="0">
                  <a:moveTo>
                    <a:pt x="3825" y="547"/>
                  </a:moveTo>
                  <a:lnTo>
                    <a:pt x="3825" y="7104"/>
                  </a:lnTo>
                  <a:lnTo>
                    <a:pt x="515" y="7104"/>
                  </a:lnTo>
                  <a:lnTo>
                    <a:pt x="515" y="547"/>
                  </a:lnTo>
                  <a:close/>
                  <a:moveTo>
                    <a:pt x="0" y="0"/>
                  </a:moveTo>
                  <a:lnTo>
                    <a:pt x="0"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2" name="Google Shape;3783;p64">
              <a:extLst>
                <a:ext uri="{FF2B5EF4-FFF2-40B4-BE49-F238E27FC236}">
                  <a16:creationId xmlns:a16="http://schemas.microsoft.com/office/drawing/2014/main" id="{8714B228-4058-566F-734D-EF1E22447571}"/>
                </a:ext>
              </a:extLst>
            </p:cNvPr>
            <p:cNvSpPr/>
            <p:nvPr/>
          </p:nvSpPr>
          <p:spPr>
            <a:xfrm>
              <a:off x="3505400" y="3334425"/>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3" name="Google Shape;3784;p64">
              <a:extLst>
                <a:ext uri="{FF2B5EF4-FFF2-40B4-BE49-F238E27FC236}">
                  <a16:creationId xmlns:a16="http://schemas.microsoft.com/office/drawing/2014/main" id="{CBC78320-F21C-54E2-754F-7B34FCE1C2AC}"/>
                </a:ext>
              </a:extLst>
            </p:cNvPr>
            <p:cNvSpPr/>
            <p:nvPr/>
          </p:nvSpPr>
          <p:spPr>
            <a:xfrm>
              <a:off x="3498175" y="3327200"/>
              <a:ext cx="109325" cy="191275"/>
            </a:xfrm>
            <a:custGeom>
              <a:avLst/>
              <a:gdLst/>
              <a:ahLst/>
              <a:cxnLst/>
              <a:rect l="l" t="t" r="r" b="b"/>
              <a:pathLst>
                <a:path w="4373" h="7651" extrusionOk="0">
                  <a:moveTo>
                    <a:pt x="3826" y="547"/>
                  </a:moveTo>
                  <a:lnTo>
                    <a:pt x="3826" y="7104"/>
                  </a:lnTo>
                  <a:lnTo>
                    <a:pt x="547" y="7104"/>
                  </a:lnTo>
                  <a:lnTo>
                    <a:pt x="547" y="547"/>
                  </a:lnTo>
                  <a:close/>
                  <a:moveTo>
                    <a:pt x="0" y="0"/>
                  </a:moveTo>
                  <a:lnTo>
                    <a:pt x="0" y="7651"/>
                  </a:lnTo>
                  <a:lnTo>
                    <a:pt x="4372" y="7651"/>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4" name="Google Shape;3785;p64">
              <a:extLst>
                <a:ext uri="{FF2B5EF4-FFF2-40B4-BE49-F238E27FC236}">
                  <a16:creationId xmlns:a16="http://schemas.microsoft.com/office/drawing/2014/main" id="{0ABA3399-3B57-594D-48B2-1FD3E2C38BD7}"/>
                </a:ext>
              </a:extLst>
            </p:cNvPr>
            <p:cNvSpPr/>
            <p:nvPr/>
          </p:nvSpPr>
          <p:spPr>
            <a:xfrm>
              <a:off x="3231375" y="3334425"/>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5" name="Google Shape;3786;p64">
              <a:extLst>
                <a:ext uri="{FF2B5EF4-FFF2-40B4-BE49-F238E27FC236}">
                  <a16:creationId xmlns:a16="http://schemas.microsoft.com/office/drawing/2014/main" id="{C6639DB5-3F8E-E8A5-CA51-F9D6592FF1D8}"/>
                </a:ext>
              </a:extLst>
            </p:cNvPr>
            <p:cNvSpPr/>
            <p:nvPr/>
          </p:nvSpPr>
          <p:spPr>
            <a:xfrm>
              <a:off x="3224950" y="3327200"/>
              <a:ext cx="89225" cy="191275"/>
            </a:xfrm>
            <a:custGeom>
              <a:avLst/>
              <a:gdLst/>
              <a:ahLst/>
              <a:cxnLst/>
              <a:rect l="l" t="t" r="r" b="b"/>
              <a:pathLst>
                <a:path w="3569" h="7651" extrusionOk="0">
                  <a:moveTo>
                    <a:pt x="3022" y="547"/>
                  </a:moveTo>
                  <a:lnTo>
                    <a:pt x="3022" y="7104"/>
                  </a:lnTo>
                  <a:lnTo>
                    <a:pt x="515" y="7104"/>
                  </a:lnTo>
                  <a:lnTo>
                    <a:pt x="515" y="547"/>
                  </a:lnTo>
                  <a:close/>
                  <a:moveTo>
                    <a:pt x="0" y="0"/>
                  </a:moveTo>
                  <a:lnTo>
                    <a:pt x="0" y="7651"/>
                  </a:lnTo>
                  <a:lnTo>
                    <a:pt x="3568" y="7651"/>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6" name="Google Shape;3787;p64">
              <a:extLst>
                <a:ext uri="{FF2B5EF4-FFF2-40B4-BE49-F238E27FC236}">
                  <a16:creationId xmlns:a16="http://schemas.microsoft.com/office/drawing/2014/main" id="{03A001C7-1549-A6CC-8C24-6024EB81DA86}"/>
                </a:ext>
              </a:extLst>
            </p:cNvPr>
            <p:cNvSpPr/>
            <p:nvPr/>
          </p:nvSpPr>
          <p:spPr>
            <a:xfrm>
              <a:off x="3797925" y="3334425"/>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7" name="Google Shape;3788;p64">
              <a:extLst>
                <a:ext uri="{FF2B5EF4-FFF2-40B4-BE49-F238E27FC236}">
                  <a16:creationId xmlns:a16="http://schemas.microsoft.com/office/drawing/2014/main" id="{D18FB90F-2D70-E8ED-E818-30B7F5597872}"/>
                </a:ext>
              </a:extLst>
            </p:cNvPr>
            <p:cNvSpPr/>
            <p:nvPr/>
          </p:nvSpPr>
          <p:spPr>
            <a:xfrm>
              <a:off x="3791500" y="3327200"/>
              <a:ext cx="600325" cy="191275"/>
            </a:xfrm>
            <a:custGeom>
              <a:avLst/>
              <a:gdLst/>
              <a:ahLst/>
              <a:cxnLst/>
              <a:rect l="l" t="t" r="r" b="b"/>
              <a:pathLst>
                <a:path w="24013" h="7651" extrusionOk="0">
                  <a:moveTo>
                    <a:pt x="23498" y="547"/>
                  </a:moveTo>
                  <a:lnTo>
                    <a:pt x="23498" y="7104"/>
                  </a:lnTo>
                  <a:lnTo>
                    <a:pt x="547" y="7104"/>
                  </a:lnTo>
                  <a:lnTo>
                    <a:pt x="547" y="547"/>
                  </a:lnTo>
                  <a:close/>
                  <a:moveTo>
                    <a:pt x="0" y="0"/>
                  </a:moveTo>
                  <a:lnTo>
                    <a:pt x="0" y="290"/>
                  </a:lnTo>
                  <a:lnTo>
                    <a:pt x="0" y="7651"/>
                  </a:lnTo>
                  <a:lnTo>
                    <a:pt x="24012" y="7651"/>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8" name="Google Shape;3789;p64">
              <a:extLst>
                <a:ext uri="{FF2B5EF4-FFF2-40B4-BE49-F238E27FC236}">
                  <a16:creationId xmlns:a16="http://schemas.microsoft.com/office/drawing/2014/main" id="{1F61AB4A-7787-CAC5-744F-BD0EA1789F06}"/>
                </a:ext>
              </a:extLst>
            </p:cNvPr>
            <p:cNvSpPr/>
            <p:nvPr/>
          </p:nvSpPr>
          <p:spPr>
            <a:xfrm>
              <a:off x="4497050" y="3370600"/>
              <a:ext cx="89225" cy="89225"/>
            </a:xfrm>
            <a:custGeom>
              <a:avLst/>
              <a:gdLst/>
              <a:ahLst/>
              <a:cxnLst/>
              <a:rect l="l" t="t" r="r" b="b"/>
              <a:pathLst>
                <a:path w="3569" h="3569" extrusionOk="0">
                  <a:moveTo>
                    <a:pt x="1801" y="0"/>
                  </a:moveTo>
                  <a:cubicBezTo>
                    <a:pt x="805" y="0"/>
                    <a:pt x="1" y="804"/>
                    <a:pt x="1" y="1800"/>
                  </a:cubicBezTo>
                  <a:cubicBezTo>
                    <a:pt x="1" y="2765"/>
                    <a:pt x="805" y="3568"/>
                    <a:pt x="1801" y="3568"/>
                  </a:cubicBezTo>
                  <a:cubicBezTo>
                    <a:pt x="2765" y="3568"/>
                    <a:pt x="3569" y="2765"/>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9" name="Google Shape;3790;p64">
              <a:extLst>
                <a:ext uri="{FF2B5EF4-FFF2-40B4-BE49-F238E27FC236}">
                  <a16:creationId xmlns:a16="http://schemas.microsoft.com/office/drawing/2014/main" id="{42A757EC-3E55-124B-6679-AC3685D044A2}"/>
                </a:ext>
              </a:extLst>
            </p:cNvPr>
            <p:cNvSpPr/>
            <p:nvPr/>
          </p:nvSpPr>
          <p:spPr>
            <a:xfrm>
              <a:off x="4490625"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190" y="3568"/>
                    <a:pt x="515" y="2893"/>
                    <a:pt x="515" y="2057"/>
                  </a:cubicBezTo>
                  <a:cubicBezTo>
                    <a:pt x="515" y="1189"/>
                    <a:pt x="1190"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0" name="Google Shape;3791;p64">
              <a:extLst>
                <a:ext uri="{FF2B5EF4-FFF2-40B4-BE49-F238E27FC236}">
                  <a16:creationId xmlns:a16="http://schemas.microsoft.com/office/drawing/2014/main" id="{0E2A4ED7-4135-2F4A-77A5-92A0A6C3AC9C}"/>
                </a:ext>
              </a:extLst>
            </p:cNvPr>
            <p:cNvSpPr/>
            <p:nvPr/>
          </p:nvSpPr>
          <p:spPr>
            <a:xfrm>
              <a:off x="4672250" y="3370600"/>
              <a:ext cx="89225" cy="89225"/>
            </a:xfrm>
            <a:custGeom>
              <a:avLst/>
              <a:gdLst/>
              <a:ahLst/>
              <a:cxnLst/>
              <a:rect l="l" t="t" r="r" b="b"/>
              <a:pathLst>
                <a:path w="3569" h="3569" extrusionOk="0">
                  <a:moveTo>
                    <a:pt x="1801" y="0"/>
                  </a:moveTo>
                  <a:cubicBezTo>
                    <a:pt x="804" y="0"/>
                    <a:pt x="0" y="804"/>
                    <a:pt x="0" y="1800"/>
                  </a:cubicBezTo>
                  <a:cubicBezTo>
                    <a:pt x="0" y="2765"/>
                    <a:pt x="804" y="3568"/>
                    <a:pt x="1801" y="3568"/>
                  </a:cubicBezTo>
                  <a:cubicBezTo>
                    <a:pt x="2797" y="3568"/>
                    <a:pt x="3568" y="2765"/>
                    <a:pt x="3568" y="1800"/>
                  </a:cubicBezTo>
                  <a:cubicBezTo>
                    <a:pt x="3568" y="804"/>
                    <a:pt x="2797" y="0"/>
                    <a:pt x="18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1" name="Google Shape;3792;p64">
              <a:extLst>
                <a:ext uri="{FF2B5EF4-FFF2-40B4-BE49-F238E27FC236}">
                  <a16:creationId xmlns:a16="http://schemas.microsoft.com/office/drawing/2014/main" id="{5FDB9DF1-FE21-E98B-4EB9-9D92F0FC6D7C}"/>
                </a:ext>
              </a:extLst>
            </p:cNvPr>
            <p:cNvSpPr/>
            <p:nvPr/>
          </p:nvSpPr>
          <p:spPr>
            <a:xfrm>
              <a:off x="4665825" y="3364175"/>
              <a:ext cx="102875" cy="102875"/>
            </a:xfrm>
            <a:custGeom>
              <a:avLst/>
              <a:gdLst/>
              <a:ahLst/>
              <a:cxnLst/>
              <a:rect l="l" t="t" r="r" b="b"/>
              <a:pathLst>
                <a:path w="4115" h="4115" extrusionOk="0">
                  <a:moveTo>
                    <a:pt x="2058" y="514"/>
                  </a:moveTo>
                  <a:cubicBezTo>
                    <a:pt x="2893" y="514"/>
                    <a:pt x="3568" y="1189"/>
                    <a:pt x="3568" y="2057"/>
                  </a:cubicBezTo>
                  <a:cubicBezTo>
                    <a:pt x="3568" y="2893"/>
                    <a:pt x="2893" y="3568"/>
                    <a:pt x="2058" y="3568"/>
                  </a:cubicBezTo>
                  <a:cubicBezTo>
                    <a:pt x="1222" y="3568"/>
                    <a:pt x="515" y="2893"/>
                    <a:pt x="515" y="2057"/>
                  </a:cubicBezTo>
                  <a:cubicBezTo>
                    <a:pt x="515" y="1189"/>
                    <a:pt x="1222" y="514"/>
                    <a:pt x="2058" y="514"/>
                  </a:cubicBezTo>
                  <a:close/>
                  <a:moveTo>
                    <a:pt x="2058" y="0"/>
                  </a:moveTo>
                  <a:cubicBezTo>
                    <a:pt x="900" y="0"/>
                    <a:pt x="0" y="900"/>
                    <a:pt x="0" y="2057"/>
                  </a:cubicBezTo>
                  <a:cubicBezTo>
                    <a:pt x="0" y="3182"/>
                    <a:pt x="900"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2" name="Google Shape;3793;p64">
              <a:extLst>
                <a:ext uri="{FF2B5EF4-FFF2-40B4-BE49-F238E27FC236}">
                  <a16:creationId xmlns:a16="http://schemas.microsoft.com/office/drawing/2014/main" id="{F0EE8A32-B9A9-F884-E11B-FB9CF7562CB9}"/>
                </a:ext>
              </a:extLst>
            </p:cNvPr>
            <p:cNvSpPr/>
            <p:nvPr/>
          </p:nvSpPr>
          <p:spPr>
            <a:xfrm>
              <a:off x="4235900" y="3370600"/>
              <a:ext cx="89225" cy="89225"/>
            </a:xfrm>
            <a:custGeom>
              <a:avLst/>
              <a:gdLst/>
              <a:ahLst/>
              <a:cxnLst/>
              <a:rect l="l" t="t" r="r" b="b"/>
              <a:pathLst>
                <a:path w="3569" h="3569" extrusionOk="0">
                  <a:moveTo>
                    <a:pt x="1800" y="0"/>
                  </a:moveTo>
                  <a:cubicBezTo>
                    <a:pt x="804" y="0"/>
                    <a:pt x="0" y="804"/>
                    <a:pt x="0" y="1800"/>
                  </a:cubicBezTo>
                  <a:cubicBezTo>
                    <a:pt x="0" y="2765"/>
                    <a:pt x="804" y="3568"/>
                    <a:pt x="1800" y="3568"/>
                  </a:cubicBezTo>
                  <a:cubicBezTo>
                    <a:pt x="2764" y="3568"/>
                    <a:pt x="3568" y="2765"/>
                    <a:pt x="3568" y="1800"/>
                  </a:cubicBezTo>
                  <a:cubicBezTo>
                    <a:pt x="3568" y="804"/>
                    <a:pt x="2764"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3" name="Google Shape;3794;p64">
              <a:extLst>
                <a:ext uri="{FF2B5EF4-FFF2-40B4-BE49-F238E27FC236}">
                  <a16:creationId xmlns:a16="http://schemas.microsoft.com/office/drawing/2014/main" id="{865F413B-13FA-5329-4FDD-7807EE48A294}"/>
                </a:ext>
              </a:extLst>
            </p:cNvPr>
            <p:cNvSpPr/>
            <p:nvPr/>
          </p:nvSpPr>
          <p:spPr>
            <a:xfrm>
              <a:off x="4229450"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222" y="3568"/>
                    <a:pt x="515" y="2893"/>
                    <a:pt x="515" y="2057"/>
                  </a:cubicBezTo>
                  <a:cubicBezTo>
                    <a:pt x="515" y="1189"/>
                    <a:pt x="1222"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4" name="Google Shape;3795;p64">
              <a:extLst>
                <a:ext uri="{FF2B5EF4-FFF2-40B4-BE49-F238E27FC236}">
                  <a16:creationId xmlns:a16="http://schemas.microsoft.com/office/drawing/2014/main" id="{D1D3ABFB-509F-6C67-0840-84AB56951EF1}"/>
                </a:ext>
              </a:extLst>
            </p:cNvPr>
            <p:cNvSpPr/>
            <p:nvPr/>
          </p:nvSpPr>
          <p:spPr>
            <a:xfrm>
              <a:off x="3214500" y="3604450"/>
              <a:ext cx="1546975" cy="123775"/>
            </a:xfrm>
            <a:custGeom>
              <a:avLst/>
              <a:gdLst/>
              <a:ahLst/>
              <a:cxnLst/>
              <a:rect l="l" t="t" r="r" b="b"/>
              <a:pathLst>
                <a:path w="61879" h="4951" extrusionOk="0">
                  <a:moveTo>
                    <a:pt x="1" y="0"/>
                  </a:moveTo>
                  <a:lnTo>
                    <a:pt x="1" y="4951"/>
                  </a:lnTo>
                  <a:lnTo>
                    <a:pt x="61878" y="4951"/>
                  </a:lnTo>
                  <a:lnTo>
                    <a:pt x="61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5" name="Google Shape;3796;p64">
              <a:extLst>
                <a:ext uri="{FF2B5EF4-FFF2-40B4-BE49-F238E27FC236}">
                  <a16:creationId xmlns:a16="http://schemas.microsoft.com/office/drawing/2014/main" id="{1F999268-34E1-3606-89AE-1789C9055D88}"/>
                </a:ext>
              </a:extLst>
            </p:cNvPr>
            <p:cNvSpPr/>
            <p:nvPr/>
          </p:nvSpPr>
          <p:spPr>
            <a:xfrm>
              <a:off x="3207275" y="3598025"/>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6" name="Google Shape;3797;p64">
              <a:extLst>
                <a:ext uri="{FF2B5EF4-FFF2-40B4-BE49-F238E27FC236}">
                  <a16:creationId xmlns:a16="http://schemas.microsoft.com/office/drawing/2014/main" id="{A0907F70-D97C-A5AF-C24E-389DD4E307CB}"/>
                </a:ext>
              </a:extLst>
            </p:cNvPr>
            <p:cNvSpPr/>
            <p:nvPr/>
          </p:nvSpPr>
          <p:spPr>
            <a:xfrm>
              <a:off x="3151025" y="3728200"/>
              <a:ext cx="1674725" cy="363250"/>
            </a:xfrm>
            <a:custGeom>
              <a:avLst/>
              <a:gdLst/>
              <a:ahLst/>
              <a:cxnLst/>
              <a:rect l="l" t="t" r="r" b="b"/>
              <a:pathLst>
                <a:path w="66989" h="14530" extrusionOk="0">
                  <a:moveTo>
                    <a:pt x="0" y="1"/>
                  </a:moveTo>
                  <a:lnTo>
                    <a:pt x="0" y="14530"/>
                  </a:lnTo>
                  <a:lnTo>
                    <a:pt x="66989" y="14530"/>
                  </a:lnTo>
                  <a:lnTo>
                    <a:pt x="66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7" name="Google Shape;3798;p64">
              <a:extLst>
                <a:ext uri="{FF2B5EF4-FFF2-40B4-BE49-F238E27FC236}">
                  <a16:creationId xmlns:a16="http://schemas.microsoft.com/office/drawing/2014/main" id="{9C66A2F6-2CF4-2859-D5FD-A868A2AD32D2}"/>
                </a:ext>
              </a:extLst>
            </p:cNvPr>
            <p:cNvSpPr/>
            <p:nvPr/>
          </p:nvSpPr>
          <p:spPr>
            <a:xfrm>
              <a:off x="3143775" y="3721775"/>
              <a:ext cx="1688425" cy="376125"/>
            </a:xfrm>
            <a:custGeom>
              <a:avLst/>
              <a:gdLst/>
              <a:ahLst/>
              <a:cxnLst/>
              <a:rect l="l" t="t" r="r" b="b"/>
              <a:pathLst>
                <a:path w="67537" h="15045"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8" name="Google Shape;3799;p64">
              <a:extLst>
                <a:ext uri="{FF2B5EF4-FFF2-40B4-BE49-F238E27FC236}">
                  <a16:creationId xmlns:a16="http://schemas.microsoft.com/office/drawing/2014/main" id="{B6929321-52BE-0E0A-9B7F-A63313C07716}"/>
                </a:ext>
              </a:extLst>
            </p:cNvPr>
            <p:cNvSpPr/>
            <p:nvPr/>
          </p:nvSpPr>
          <p:spPr>
            <a:xfrm>
              <a:off x="3358350" y="3821425"/>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9" name="Google Shape;3800;p64">
              <a:extLst>
                <a:ext uri="{FF2B5EF4-FFF2-40B4-BE49-F238E27FC236}">
                  <a16:creationId xmlns:a16="http://schemas.microsoft.com/office/drawing/2014/main" id="{5BCDD5EA-25C1-4D00-D92C-67E6C54A0E34}"/>
                </a:ext>
              </a:extLst>
            </p:cNvPr>
            <p:cNvSpPr/>
            <p:nvPr/>
          </p:nvSpPr>
          <p:spPr>
            <a:xfrm>
              <a:off x="3351925" y="3814200"/>
              <a:ext cx="108500" cy="191275"/>
            </a:xfrm>
            <a:custGeom>
              <a:avLst/>
              <a:gdLst/>
              <a:ahLst/>
              <a:cxnLst/>
              <a:rect l="l" t="t" r="r" b="b"/>
              <a:pathLst>
                <a:path w="4340" h="7651" extrusionOk="0">
                  <a:moveTo>
                    <a:pt x="3825" y="546"/>
                  </a:moveTo>
                  <a:lnTo>
                    <a:pt x="3825" y="7104"/>
                  </a:lnTo>
                  <a:lnTo>
                    <a:pt x="515" y="7104"/>
                  </a:lnTo>
                  <a:lnTo>
                    <a:pt x="515" y="546"/>
                  </a:lnTo>
                  <a:close/>
                  <a:moveTo>
                    <a:pt x="0" y="0"/>
                  </a:moveTo>
                  <a:lnTo>
                    <a:pt x="0"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0" name="Google Shape;3801;p64">
              <a:extLst>
                <a:ext uri="{FF2B5EF4-FFF2-40B4-BE49-F238E27FC236}">
                  <a16:creationId xmlns:a16="http://schemas.microsoft.com/office/drawing/2014/main" id="{35088FFD-93B2-AC13-6395-01C74E3F8F88}"/>
                </a:ext>
              </a:extLst>
            </p:cNvPr>
            <p:cNvSpPr/>
            <p:nvPr/>
          </p:nvSpPr>
          <p:spPr>
            <a:xfrm>
              <a:off x="3505400" y="3821425"/>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1" name="Google Shape;3802;p64">
              <a:extLst>
                <a:ext uri="{FF2B5EF4-FFF2-40B4-BE49-F238E27FC236}">
                  <a16:creationId xmlns:a16="http://schemas.microsoft.com/office/drawing/2014/main" id="{0BA6FCE9-1480-2F0C-9D5E-05395F35BE17}"/>
                </a:ext>
              </a:extLst>
            </p:cNvPr>
            <p:cNvSpPr/>
            <p:nvPr/>
          </p:nvSpPr>
          <p:spPr>
            <a:xfrm>
              <a:off x="3498175" y="3814200"/>
              <a:ext cx="109325" cy="191275"/>
            </a:xfrm>
            <a:custGeom>
              <a:avLst/>
              <a:gdLst/>
              <a:ahLst/>
              <a:cxnLst/>
              <a:rect l="l" t="t" r="r" b="b"/>
              <a:pathLst>
                <a:path w="4373" h="7651" extrusionOk="0">
                  <a:moveTo>
                    <a:pt x="3826" y="546"/>
                  </a:moveTo>
                  <a:lnTo>
                    <a:pt x="3826" y="7104"/>
                  </a:lnTo>
                  <a:lnTo>
                    <a:pt x="547" y="7104"/>
                  </a:lnTo>
                  <a:lnTo>
                    <a:pt x="547" y="546"/>
                  </a:lnTo>
                  <a:close/>
                  <a:moveTo>
                    <a:pt x="0" y="0"/>
                  </a:moveTo>
                  <a:lnTo>
                    <a:pt x="0" y="7650"/>
                  </a:lnTo>
                  <a:lnTo>
                    <a:pt x="4372" y="7650"/>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2" name="Google Shape;3803;p64">
              <a:extLst>
                <a:ext uri="{FF2B5EF4-FFF2-40B4-BE49-F238E27FC236}">
                  <a16:creationId xmlns:a16="http://schemas.microsoft.com/office/drawing/2014/main" id="{5724C322-B2D1-0455-6E1F-C55303674CF4}"/>
                </a:ext>
              </a:extLst>
            </p:cNvPr>
            <p:cNvSpPr/>
            <p:nvPr/>
          </p:nvSpPr>
          <p:spPr>
            <a:xfrm>
              <a:off x="3651675" y="3821425"/>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3" name="Google Shape;3804;p64">
              <a:extLst>
                <a:ext uri="{FF2B5EF4-FFF2-40B4-BE49-F238E27FC236}">
                  <a16:creationId xmlns:a16="http://schemas.microsoft.com/office/drawing/2014/main" id="{1479E8ED-761A-B3AA-F5F2-75CF73C75FFE}"/>
                </a:ext>
              </a:extLst>
            </p:cNvPr>
            <p:cNvSpPr/>
            <p:nvPr/>
          </p:nvSpPr>
          <p:spPr>
            <a:xfrm>
              <a:off x="3645225" y="3814200"/>
              <a:ext cx="108525" cy="191275"/>
            </a:xfrm>
            <a:custGeom>
              <a:avLst/>
              <a:gdLst/>
              <a:ahLst/>
              <a:cxnLst/>
              <a:rect l="l" t="t" r="r" b="b"/>
              <a:pathLst>
                <a:path w="4341" h="7651" extrusionOk="0">
                  <a:moveTo>
                    <a:pt x="3826" y="546"/>
                  </a:moveTo>
                  <a:lnTo>
                    <a:pt x="3826" y="7104"/>
                  </a:lnTo>
                  <a:lnTo>
                    <a:pt x="515" y="7104"/>
                  </a:lnTo>
                  <a:lnTo>
                    <a:pt x="515" y="546"/>
                  </a:lnTo>
                  <a:close/>
                  <a:moveTo>
                    <a:pt x="1" y="0"/>
                  </a:moveTo>
                  <a:lnTo>
                    <a:pt x="1"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4" name="Google Shape;3805;p64">
              <a:extLst>
                <a:ext uri="{FF2B5EF4-FFF2-40B4-BE49-F238E27FC236}">
                  <a16:creationId xmlns:a16="http://schemas.microsoft.com/office/drawing/2014/main" id="{C4767B5E-6E67-8232-8259-EB47CF177B97}"/>
                </a:ext>
              </a:extLst>
            </p:cNvPr>
            <p:cNvSpPr/>
            <p:nvPr/>
          </p:nvSpPr>
          <p:spPr>
            <a:xfrm>
              <a:off x="3231375" y="3821425"/>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5" name="Google Shape;3806;p64">
              <a:extLst>
                <a:ext uri="{FF2B5EF4-FFF2-40B4-BE49-F238E27FC236}">
                  <a16:creationId xmlns:a16="http://schemas.microsoft.com/office/drawing/2014/main" id="{1CEE49AE-AEEE-47E4-15F2-77E46DB73E63}"/>
                </a:ext>
              </a:extLst>
            </p:cNvPr>
            <p:cNvSpPr/>
            <p:nvPr/>
          </p:nvSpPr>
          <p:spPr>
            <a:xfrm>
              <a:off x="3224950" y="3814200"/>
              <a:ext cx="89225" cy="191275"/>
            </a:xfrm>
            <a:custGeom>
              <a:avLst/>
              <a:gdLst/>
              <a:ahLst/>
              <a:cxnLst/>
              <a:rect l="l" t="t" r="r" b="b"/>
              <a:pathLst>
                <a:path w="3569" h="7651" extrusionOk="0">
                  <a:moveTo>
                    <a:pt x="3022" y="546"/>
                  </a:moveTo>
                  <a:lnTo>
                    <a:pt x="3022" y="7104"/>
                  </a:lnTo>
                  <a:lnTo>
                    <a:pt x="515" y="7104"/>
                  </a:lnTo>
                  <a:lnTo>
                    <a:pt x="515" y="546"/>
                  </a:lnTo>
                  <a:close/>
                  <a:moveTo>
                    <a:pt x="0" y="0"/>
                  </a:moveTo>
                  <a:lnTo>
                    <a:pt x="0" y="7650"/>
                  </a:lnTo>
                  <a:lnTo>
                    <a:pt x="3568" y="7650"/>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6" name="Google Shape;3807;p64">
              <a:extLst>
                <a:ext uri="{FF2B5EF4-FFF2-40B4-BE49-F238E27FC236}">
                  <a16:creationId xmlns:a16="http://schemas.microsoft.com/office/drawing/2014/main" id="{58274B60-5C07-96EA-01EE-26F8947C3229}"/>
                </a:ext>
              </a:extLst>
            </p:cNvPr>
            <p:cNvSpPr/>
            <p:nvPr/>
          </p:nvSpPr>
          <p:spPr>
            <a:xfrm>
              <a:off x="3797925" y="3821425"/>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7" name="Google Shape;3808;p64">
              <a:extLst>
                <a:ext uri="{FF2B5EF4-FFF2-40B4-BE49-F238E27FC236}">
                  <a16:creationId xmlns:a16="http://schemas.microsoft.com/office/drawing/2014/main" id="{ADED8FD5-7C20-E304-5CE4-704E83A4C571}"/>
                </a:ext>
              </a:extLst>
            </p:cNvPr>
            <p:cNvSpPr/>
            <p:nvPr/>
          </p:nvSpPr>
          <p:spPr>
            <a:xfrm>
              <a:off x="3791500" y="3814200"/>
              <a:ext cx="600325" cy="191275"/>
            </a:xfrm>
            <a:custGeom>
              <a:avLst/>
              <a:gdLst/>
              <a:ahLst/>
              <a:cxnLst/>
              <a:rect l="l" t="t" r="r" b="b"/>
              <a:pathLst>
                <a:path w="24013" h="7651" extrusionOk="0">
                  <a:moveTo>
                    <a:pt x="23498" y="546"/>
                  </a:moveTo>
                  <a:lnTo>
                    <a:pt x="23498" y="7104"/>
                  </a:lnTo>
                  <a:lnTo>
                    <a:pt x="547" y="7104"/>
                  </a:lnTo>
                  <a:lnTo>
                    <a:pt x="547" y="546"/>
                  </a:lnTo>
                  <a:close/>
                  <a:moveTo>
                    <a:pt x="0" y="0"/>
                  </a:moveTo>
                  <a:lnTo>
                    <a:pt x="0" y="289"/>
                  </a:lnTo>
                  <a:lnTo>
                    <a:pt x="0" y="7650"/>
                  </a:lnTo>
                  <a:lnTo>
                    <a:pt x="24012" y="7650"/>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8" name="Google Shape;3809;p64">
              <a:extLst>
                <a:ext uri="{FF2B5EF4-FFF2-40B4-BE49-F238E27FC236}">
                  <a16:creationId xmlns:a16="http://schemas.microsoft.com/office/drawing/2014/main" id="{3469EB46-63C3-2E1F-7202-32A3E67DEAFA}"/>
                </a:ext>
              </a:extLst>
            </p:cNvPr>
            <p:cNvSpPr/>
            <p:nvPr/>
          </p:nvSpPr>
          <p:spPr>
            <a:xfrm>
              <a:off x="4497050" y="3857575"/>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9" name="Google Shape;3810;p64">
              <a:extLst>
                <a:ext uri="{FF2B5EF4-FFF2-40B4-BE49-F238E27FC236}">
                  <a16:creationId xmlns:a16="http://schemas.microsoft.com/office/drawing/2014/main" id="{855E22DE-0AE5-A899-6266-6C41E477D0D7}"/>
                </a:ext>
              </a:extLst>
            </p:cNvPr>
            <p:cNvSpPr/>
            <p:nvPr/>
          </p:nvSpPr>
          <p:spPr>
            <a:xfrm>
              <a:off x="4490625"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190" y="3569"/>
                    <a:pt x="515" y="2894"/>
                    <a:pt x="515" y="2058"/>
                  </a:cubicBezTo>
                  <a:cubicBezTo>
                    <a:pt x="515" y="1190"/>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0" name="Google Shape;3811;p64">
              <a:extLst>
                <a:ext uri="{FF2B5EF4-FFF2-40B4-BE49-F238E27FC236}">
                  <a16:creationId xmlns:a16="http://schemas.microsoft.com/office/drawing/2014/main" id="{525FF6CF-A8D1-7C8A-CE79-C4E4156A1CDF}"/>
                </a:ext>
              </a:extLst>
            </p:cNvPr>
            <p:cNvSpPr/>
            <p:nvPr/>
          </p:nvSpPr>
          <p:spPr>
            <a:xfrm>
              <a:off x="4672250" y="3857575"/>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1" name="Google Shape;3812;p64">
              <a:extLst>
                <a:ext uri="{FF2B5EF4-FFF2-40B4-BE49-F238E27FC236}">
                  <a16:creationId xmlns:a16="http://schemas.microsoft.com/office/drawing/2014/main" id="{C295AADD-068B-EC18-004D-DA85BCB1A27C}"/>
                </a:ext>
              </a:extLst>
            </p:cNvPr>
            <p:cNvSpPr/>
            <p:nvPr/>
          </p:nvSpPr>
          <p:spPr>
            <a:xfrm>
              <a:off x="4665825" y="3851150"/>
              <a:ext cx="102875" cy="102900"/>
            </a:xfrm>
            <a:custGeom>
              <a:avLst/>
              <a:gdLst/>
              <a:ahLst/>
              <a:cxnLst/>
              <a:rect l="l" t="t" r="r" b="b"/>
              <a:pathLst>
                <a:path w="4115" h="4116" extrusionOk="0">
                  <a:moveTo>
                    <a:pt x="2058" y="515"/>
                  </a:moveTo>
                  <a:cubicBezTo>
                    <a:pt x="2893" y="515"/>
                    <a:pt x="3568" y="1190"/>
                    <a:pt x="3568" y="2058"/>
                  </a:cubicBezTo>
                  <a:cubicBezTo>
                    <a:pt x="3568" y="2894"/>
                    <a:pt x="2893" y="3569"/>
                    <a:pt x="2058" y="3569"/>
                  </a:cubicBezTo>
                  <a:cubicBezTo>
                    <a:pt x="1222" y="3569"/>
                    <a:pt x="515" y="2894"/>
                    <a:pt x="515" y="2058"/>
                  </a:cubicBezTo>
                  <a:cubicBezTo>
                    <a:pt x="515" y="1190"/>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2" name="Google Shape;3813;p64">
              <a:extLst>
                <a:ext uri="{FF2B5EF4-FFF2-40B4-BE49-F238E27FC236}">
                  <a16:creationId xmlns:a16="http://schemas.microsoft.com/office/drawing/2014/main" id="{151D796A-2067-C53E-3107-F00401B864D4}"/>
                </a:ext>
              </a:extLst>
            </p:cNvPr>
            <p:cNvSpPr/>
            <p:nvPr/>
          </p:nvSpPr>
          <p:spPr>
            <a:xfrm>
              <a:off x="4235900" y="3857575"/>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3" name="Google Shape;3814;p64">
              <a:extLst>
                <a:ext uri="{FF2B5EF4-FFF2-40B4-BE49-F238E27FC236}">
                  <a16:creationId xmlns:a16="http://schemas.microsoft.com/office/drawing/2014/main" id="{562D6A21-2414-CDBA-A977-944D76E8FD56}"/>
                </a:ext>
              </a:extLst>
            </p:cNvPr>
            <p:cNvSpPr/>
            <p:nvPr/>
          </p:nvSpPr>
          <p:spPr>
            <a:xfrm>
              <a:off x="4229450"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222" y="3569"/>
                    <a:pt x="515" y="2894"/>
                    <a:pt x="515" y="2058"/>
                  </a:cubicBezTo>
                  <a:cubicBezTo>
                    <a:pt x="515" y="1190"/>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65" name="TextBox 5064">
            <a:extLst>
              <a:ext uri="{FF2B5EF4-FFF2-40B4-BE49-F238E27FC236}">
                <a16:creationId xmlns:a16="http://schemas.microsoft.com/office/drawing/2014/main" id="{8D16AD4A-26D7-005F-9FEB-75FE751E090F}"/>
              </a:ext>
            </a:extLst>
          </p:cNvPr>
          <p:cNvSpPr txBox="1"/>
          <p:nvPr/>
        </p:nvSpPr>
        <p:spPr>
          <a:xfrm>
            <a:off x="1882279" y="794043"/>
            <a:ext cx="2895461" cy="307777"/>
          </a:xfrm>
          <a:prstGeom prst="rect">
            <a:avLst/>
          </a:prstGeom>
          <a:noFill/>
        </p:spPr>
        <p:txBody>
          <a:bodyPr wrap="square">
            <a:spAutoFit/>
          </a:bodyPr>
          <a:lstStyle/>
          <a:p>
            <a:pPr algn="l"/>
            <a:r>
              <a:rPr lang="en-US" sz="1400" dirty="0">
                <a:solidFill>
                  <a:schemeClr val="bg1">
                    <a:lumMod val="50000"/>
                  </a:schemeClr>
                </a:solidFill>
                <a:latin typeface="Roboto" panose="020F0502020204030204" pitchFamily="2" charset="0"/>
              </a:rPr>
              <a:t>W</a:t>
            </a:r>
            <a:r>
              <a:rPr lang="en-US" sz="1400" b="0" i="0" dirty="0">
                <a:solidFill>
                  <a:schemeClr val="bg1">
                    <a:lumMod val="50000"/>
                  </a:schemeClr>
                </a:solidFill>
                <a:effectLst/>
                <a:latin typeface="Roboto" panose="020F0502020204030204" pitchFamily="2" charset="0"/>
              </a:rPr>
              <a:t>hat is database &amp; how it works?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1"/>
        <p:cNvGrpSpPr/>
        <p:nvPr/>
      </p:nvGrpSpPr>
      <p:grpSpPr>
        <a:xfrm>
          <a:off x="0" y="0"/>
          <a:ext cx="0" cy="0"/>
          <a:chOff x="0" y="0"/>
          <a:chExt cx="0" cy="0"/>
        </a:xfrm>
      </p:grpSpPr>
      <p:sp>
        <p:nvSpPr>
          <p:cNvPr id="4" name="Google Shape;4952;p65">
            <a:extLst>
              <a:ext uri="{FF2B5EF4-FFF2-40B4-BE49-F238E27FC236}">
                <a16:creationId xmlns:a16="http://schemas.microsoft.com/office/drawing/2014/main" id="{F19B7FB4-EF0F-0A36-11AE-4A56E61BBC33}"/>
              </a:ext>
            </a:extLst>
          </p:cNvPr>
          <p:cNvSpPr txBox="1">
            <a:spLocks noGrp="1"/>
          </p:cNvSpPr>
          <p:nvPr>
            <p:ph type="title"/>
          </p:nvPr>
        </p:nvSpPr>
        <p:spPr>
          <a:xfrm>
            <a:off x="1862064" y="231481"/>
            <a:ext cx="1501837"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Database</a:t>
            </a:r>
            <a:endParaRPr dirty="0"/>
          </a:p>
        </p:txBody>
      </p:sp>
      <p:sp>
        <p:nvSpPr>
          <p:cNvPr id="5" name="TextBox 4">
            <a:extLst>
              <a:ext uri="{FF2B5EF4-FFF2-40B4-BE49-F238E27FC236}">
                <a16:creationId xmlns:a16="http://schemas.microsoft.com/office/drawing/2014/main" id="{955B4835-5A3C-09A5-8739-A75182A8FB90}"/>
              </a:ext>
            </a:extLst>
          </p:cNvPr>
          <p:cNvSpPr txBox="1"/>
          <p:nvPr/>
        </p:nvSpPr>
        <p:spPr>
          <a:xfrm>
            <a:off x="1916170" y="770557"/>
            <a:ext cx="2895461" cy="307777"/>
          </a:xfrm>
          <a:prstGeom prst="rect">
            <a:avLst/>
          </a:prstGeom>
          <a:noFill/>
        </p:spPr>
        <p:txBody>
          <a:bodyPr wrap="square">
            <a:spAutoFit/>
          </a:bodyPr>
          <a:lstStyle/>
          <a:p>
            <a:pPr algn="l"/>
            <a:r>
              <a:rPr lang="en-US" sz="1400" dirty="0">
                <a:solidFill>
                  <a:schemeClr val="bg1">
                    <a:lumMod val="50000"/>
                  </a:schemeClr>
                </a:solidFill>
                <a:latin typeface="Roboto" panose="020F0502020204030204" pitchFamily="2" charset="0"/>
              </a:rPr>
              <a:t>W</a:t>
            </a:r>
            <a:r>
              <a:rPr lang="en-US" sz="1400" b="0" i="0" dirty="0">
                <a:solidFill>
                  <a:schemeClr val="bg1">
                    <a:lumMod val="50000"/>
                  </a:schemeClr>
                </a:solidFill>
                <a:effectLst/>
                <a:latin typeface="Roboto" panose="020F0502020204030204" pitchFamily="2" charset="0"/>
              </a:rPr>
              <a:t>hat is </a:t>
            </a:r>
            <a:r>
              <a:rPr lang="en-US" dirty="0">
                <a:solidFill>
                  <a:schemeClr val="bg1">
                    <a:lumMod val="50000"/>
                  </a:schemeClr>
                </a:solidFill>
                <a:latin typeface="Roboto" panose="020F0502020204030204" pitchFamily="2" charset="0"/>
              </a:rPr>
              <a:t>SQL</a:t>
            </a:r>
            <a:r>
              <a:rPr lang="en-US" sz="1400" b="0" i="0" dirty="0">
                <a:solidFill>
                  <a:schemeClr val="bg1">
                    <a:lumMod val="50000"/>
                  </a:schemeClr>
                </a:solidFill>
                <a:effectLst/>
                <a:latin typeface="Roboto" panose="020F0502020204030204" pitchFamily="2" charset="0"/>
              </a:rPr>
              <a:t>?</a:t>
            </a:r>
          </a:p>
        </p:txBody>
      </p:sp>
      <p:sp>
        <p:nvSpPr>
          <p:cNvPr id="7" name="TextBox 6">
            <a:extLst>
              <a:ext uri="{FF2B5EF4-FFF2-40B4-BE49-F238E27FC236}">
                <a16:creationId xmlns:a16="http://schemas.microsoft.com/office/drawing/2014/main" id="{37A31905-0504-DB39-F68F-3C70F20E024B}"/>
              </a:ext>
            </a:extLst>
          </p:cNvPr>
          <p:cNvSpPr txBox="1"/>
          <p:nvPr/>
        </p:nvSpPr>
        <p:spPr>
          <a:xfrm>
            <a:off x="792081" y="1078334"/>
            <a:ext cx="8039100" cy="4001095"/>
          </a:xfrm>
          <a:prstGeom prst="rect">
            <a:avLst/>
          </a:prstGeom>
          <a:noFill/>
        </p:spPr>
        <p:txBody>
          <a:bodyPr wrap="square">
            <a:spAutoFit/>
          </a:bodyPr>
          <a:lstStyle/>
          <a:p>
            <a:pPr algn="l"/>
            <a:r>
              <a:rPr lang="en-US" sz="16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SQL is a standard language for accessing and manipulating databases. SQL stands for Structured Query Language</a:t>
            </a:r>
          </a:p>
          <a:p>
            <a:pPr algn="l">
              <a:buFont typeface="Arial" panose="020B0604020202020204" pitchFamily="34" charset="0"/>
              <a:buChar char="•"/>
            </a:pPr>
            <a:r>
              <a:rPr lang="en-US" sz="16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SQL lets you access and manipulate databases</a:t>
            </a:r>
          </a:p>
          <a:p>
            <a:pPr algn="l">
              <a:buFont typeface="Arial" panose="020B0604020202020204" pitchFamily="34" charset="0"/>
              <a:buChar char="•"/>
            </a:pPr>
            <a:r>
              <a:rPr lang="en-US" sz="16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SQL became a standard of the American National Standards Institute (ANSI) in 1986, and of the International Organization for Standardization (ISO) in 1987</a:t>
            </a:r>
          </a:p>
          <a:p>
            <a:pPr algn="l"/>
            <a:r>
              <a:rPr lang="en-US" sz="1800" b="1" i="0" dirty="0">
                <a:solidFill>
                  <a:srgbClr val="3C4043"/>
                </a:solidFill>
                <a:effectLst/>
                <a:latin typeface="Roboto" panose="02000000000000000000" pitchFamily="2" charset="0"/>
                <a:ea typeface="Roboto" panose="02000000000000000000" pitchFamily="2" charset="0"/>
                <a:cs typeface="Roboto" panose="02000000000000000000" pitchFamily="2" charset="0"/>
              </a:rPr>
              <a:t>What Can SQL do?</a:t>
            </a:r>
          </a:p>
          <a:p>
            <a:pPr algn="l">
              <a:buFont typeface="Arial" panose="020B0604020202020204" pitchFamily="34" charset="0"/>
              <a:buChar char="•"/>
            </a:pPr>
            <a:r>
              <a:rPr lang="en-US" sz="16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SQL can execute queries against a database</a:t>
            </a:r>
          </a:p>
          <a:p>
            <a:pPr algn="l">
              <a:buFont typeface="Arial" panose="020B0604020202020204" pitchFamily="34" charset="0"/>
              <a:buChar char="•"/>
            </a:pPr>
            <a:r>
              <a:rPr lang="en-US" sz="16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SQL can insert records in a database</a:t>
            </a:r>
          </a:p>
          <a:p>
            <a:pPr algn="l">
              <a:buFont typeface="Arial" panose="020B0604020202020204" pitchFamily="34" charset="0"/>
              <a:buChar char="•"/>
            </a:pPr>
            <a:r>
              <a:rPr lang="en-US" sz="16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SQL can update records in a database</a:t>
            </a:r>
          </a:p>
          <a:p>
            <a:pPr algn="l">
              <a:buFont typeface="Arial" panose="020B0604020202020204" pitchFamily="34" charset="0"/>
              <a:buChar char="•"/>
            </a:pPr>
            <a:r>
              <a:rPr lang="en-US" sz="16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SQL can delete records from a database</a:t>
            </a:r>
          </a:p>
          <a:p>
            <a:pPr algn="l">
              <a:buFont typeface="Arial" panose="020B0604020202020204" pitchFamily="34" charset="0"/>
              <a:buChar char="•"/>
            </a:pPr>
            <a:r>
              <a:rPr lang="en-US" sz="16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SQL can create new databases</a:t>
            </a:r>
          </a:p>
          <a:p>
            <a:pPr algn="l">
              <a:buFont typeface="Arial" panose="020B0604020202020204" pitchFamily="34" charset="0"/>
              <a:buChar char="•"/>
            </a:pPr>
            <a:r>
              <a:rPr lang="en-US" sz="16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SQL can create new tables in a database</a:t>
            </a:r>
          </a:p>
          <a:p>
            <a:pPr algn="l">
              <a:buFont typeface="Arial" panose="020B0604020202020204" pitchFamily="34" charset="0"/>
              <a:buChar char="•"/>
            </a:pPr>
            <a:r>
              <a:rPr lang="en-US" sz="16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SQL can set permissions on tables, procedures, and views</a:t>
            </a:r>
          </a:p>
          <a:p>
            <a:pPr algn="l"/>
            <a:endParaRPr lang="en-US" sz="1600" b="0" i="0" dirty="0">
              <a:solidFill>
                <a:srgbClr val="3C4043"/>
              </a:solidFill>
              <a:effectLst/>
              <a:latin typeface="Roboto" panose="02000000000000000000" pitchFamily="2" charset="0"/>
              <a:ea typeface="Roboto" panose="02000000000000000000" pitchFamily="2" charset="0"/>
              <a:cs typeface="Roboto" panose="02000000000000000000" pitchFamily="2" charset="0"/>
            </a:endParaRPr>
          </a:p>
          <a:p>
            <a:br>
              <a:rPr lang="en-US"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18420" y="1950720"/>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Thanks!</a:t>
            </a:r>
            <a:endParaRPr sz="7200" dirty="0"/>
          </a:p>
        </p:txBody>
      </p:sp>
      <p:sp>
        <p:nvSpPr>
          <p:cNvPr id="4" name="Rectangle 3">
            <a:extLst>
              <a:ext uri="{FF2B5EF4-FFF2-40B4-BE49-F238E27FC236}">
                <a16:creationId xmlns:a16="http://schemas.microsoft.com/office/drawing/2014/main" id="{40919F25-A4B1-873D-936B-120D5D7503AA}"/>
              </a:ext>
            </a:extLst>
          </p:cNvPr>
          <p:cNvSpPr/>
          <p:nvPr/>
        </p:nvSpPr>
        <p:spPr>
          <a:xfrm>
            <a:off x="2346960" y="3192780"/>
            <a:ext cx="4709160" cy="1371600"/>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a:t>
            </a:r>
            <a:endParaRPr dirty="0"/>
          </a:p>
        </p:txBody>
      </p:sp>
      <p:sp>
        <p:nvSpPr>
          <p:cNvPr id="1891" name="Google Shape;1891;p36"/>
          <p:cNvSpPr txBox="1">
            <a:spLocks noGrp="1"/>
          </p:cNvSpPr>
          <p:nvPr>
            <p:ph type="body" idx="1"/>
          </p:nvPr>
        </p:nvSpPr>
        <p:spPr>
          <a:xfrm>
            <a:off x="719250" y="1129290"/>
            <a:ext cx="7705500" cy="3529500"/>
          </a:xfrm>
          <a:prstGeom prst="rect">
            <a:avLst/>
          </a:prstGeom>
          <a:ln>
            <a:solidFill>
              <a:schemeClr val="accent1">
                <a:lumMod val="60000"/>
                <a:lumOff val="4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az-Latn-AZ" sz="1800" dirty="0">
              <a:solidFill>
                <a:srgbClr val="3C4043"/>
              </a:solidFill>
              <a:latin typeface="Roboto" panose="020F0502020204030204" pitchFamily="2" charset="0"/>
            </a:endParaRPr>
          </a:p>
          <a:p>
            <a:pPr marL="285750" lvl="0" indent="-285750" algn="l" rtl="0">
              <a:spcBef>
                <a:spcPts val="0"/>
              </a:spcBef>
              <a:spcAft>
                <a:spcPts val="0"/>
              </a:spcAft>
              <a:buFont typeface="Wingdings" panose="05000000000000000000" pitchFamily="2" charset="2"/>
              <a:buChar char="Ø"/>
            </a:pPr>
            <a:endParaRPr lang="az-Latn-AZ" sz="1800" dirty="0">
              <a:solidFill>
                <a:srgbClr val="3C4043"/>
              </a:solidFill>
              <a:latin typeface="Roboto" panose="020F0502020204030204" pitchFamily="2" charset="0"/>
            </a:endParaRPr>
          </a:p>
          <a:p>
            <a:pPr marL="285750" lvl="0" indent="-285750" algn="l" rtl="0">
              <a:spcBef>
                <a:spcPts val="0"/>
              </a:spcBef>
              <a:spcAft>
                <a:spcPts val="0"/>
              </a:spcAft>
              <a:buFont typeface="Wingdings" panose="05000000000000000000" pitchFamily="2" charset="2"/>
              <a:buChar char="Ø"/>
            </a:pPr>
            <a:r>
              <a:rPr lang="en-US" sz="1800" dirty="0">
                <a:solidFill>
                  <a:srgbClr val="3C4043"/>
                </a:solidFill>
                <a:latin typeface="Roboto" panose="020F0502020204030204" pitchFamily="2" charset="0"/>
              </a:rPr>
              <a:t>W</a:t>
            </a:r>
            <a:r>
              <a:rPr lang="en-US" sz="1800" b="0" i="0" dirty="0">
                <a:solidFill>
                  <a:srgbClr val="3C4043"/>
                </a:solidFill>
                <a:effectLst/>
                <a:latin typeface="Roboto" panose="020F0502020204030204" pitchFamily="2" charset="0"/>
              </a:rPr>
              <a:t>hat is </a:t>
            </a:r>
            <a:r>
              <a:rPr lang="en-US" sz="1800" b="0" i="0" dirty="0">
                <a:solidFill>
                  <a:srgbClr val="77C6FC"/>
                </a:solidFill>
                <a:effectLst/>
                <a:latin typeface="Roboto" panose="020F0502020204030204" pitchFamily="2" charset="0"/>
              </a:rPr>
              <a:t>front-end</a:t>
            </a:r>
            <a:r>
              <a:rPr lang="en-US" sz="1800" b="0" i="0" dirty="0">
                <a:solidFill>
                  <a:srgbClr val="3C4043"/>
                </a:solidFill>
                <a:effectLst/>
                <a:latin typeface="Roboto" panose="020F0502020204030204" pitchFamily="2" charset="0"/>
              </a:rPr>
              <a:t> development?</a:t>
            </a:r>
            <a:endParaRPr lang="az-Latn-AZ" sz="1800" b="0" i="0" dirty="0">
              <a:solidFill>
                <a:srgbClr val="3C4043"/>
              </a:solidFill>
              <a:effectLst/>
              <a:latin typeface="Roboto" panose="020F0502020204030204" pitchFamily="2" charset="0"/>
            </a:endParaRPr>
          </a:p>
          <a:p>
            <a:pPr marL="285750" lvl="0" indent="-285750" algn="l" rtl="0">
              <a:spcBef>
                <a:spcPts val="0"/>
              </a:spcBef>
              <a:spcAft>
                <a:spcPts val="0"/>
              </a:spcAft>
              <a:buFont typeface="Wingdings" panose="05000000000000000000" pitchFamily="2" charset="2"/>
              <a:buChar char="Ø"/>
            </a:pPr>
            <a:r>
              <a:rPr lang="en-US" sz="1800" dirty="0">
                <a:solidFill>
                  <a:srgbClr val="3C4043"/>
                </a:solidFill>
                <a:latin typeface="Roboto" panose="020F0502020204030204" pitchFamily="2" charset="0"/>
              </a:rPr>
              <a:t>W</a:t>
            </a:r>
            <a:r>
              <a:rPr lang="en-US" sz="1800" b="0" i="0" dirty="0">
                <a:solidFill>
                  <a:srgbClr val="3C4043"/>
                </a:solidFill>
                <a:effectLst/>
                <a:latin typeface="Roboto" panose="020F0502020204030204" pitchFamily="2" charset="0"/>
              </a:rPr>
              <a:t>ho is </a:t>
            </a:r>
            <a:r>
              <a:rPr lang="en-US" sz="1800" b="0" i="0" dirty="0">
                <a:solidFill>
                  <a:srgbClr val="77C6FC"/>
                </a:solidFill>
                <a:effectLst/>
                <a:latin typeface="Roboto" panose="020F0502020204030204" pitchFamily="2" charset="0"/>
              </a:rPr>
              <a:t>front-end</a:t>
            </a:r>
            <a:r>
              <a:rPr lang="en-US" sz="1800" b="0" i="0" dirty="0">
                <a:solidFill>
                  <a:srgbClr val="3C4043"/>
                </a:solidFill>
                <a:effectLst/>
                <a:latin typeface="Roboto" panose="020F0502020204030204" pitchFamily="2" charset="0"/>
              </a:rPr>
              <a:t> developer?</a:t>
            </a:r>
            <a:endParaRPr lang="az-Latn-AZ" sz="1800" b="0" i="0" dirty="0">
              <a:solidFill>
                <a:srgbClr val="3C4043"/>
              </a:solidFill>
              <a:effectLst/>
              <a:latin typeface="Roboto" panose="020F0502020204030204" pitchFamily="2" charset="0"/>
            </a:endParaRPr>
          </a:p>
          <a:p>
            <a:pPr marL="285750" lvl="0" indent="-285750" algn="l" rtl="0">
              <a:spcBef>
                <a:spcPts val="0"/>
              </a:spcBef>
              <a:spcAft>
                <a:spcPts val="0"/>
              </a:spcAft>
              <a:buFont typeface="Wingdings" panose="05000000000000000000" pitchFamily="2" charset="2"/>
              <a:buChar char="Ø"/>
            </a:pPr>
            <a:r>
              <a:rPr lang="en-US" sz="1800" dirty="0">
                <a:solidFill>
                  <a:srgbClr val="77C6FC"/>
                </a:solidFill>
                <a:latin typeface="Roboto" panose="020F0502020204030204" pitchFamily="2" charset="0"/>
              </a:rPr>
              <a:t>F</a:t>
            </a:r>
            <a:r>
              <a:rPr lang="en-US" sz="1800" b="0" i="0" dirty="0">
                <a:solidFill>
                  <a:srgbClr val="77C6FC"/>
                </a:solidFill>
                <a:effectLst/>
                <a:latin typeface="Roboto" panose="020F0502020204030204" pitchFamily="2" charset="0"/>
              </a:rPr>
              <a:t>ront-end</a:t>
            </a:r>
            <a:r>
              <a:rPr lang="en-US" sz="1800" b="0" i="0" dirty="0">
                <a:solidFill>
                  <a:srgbClr val="3C4043"/>
                </a:solidFill>
                <a:effectLst/>
                <a:latin typeface="Roboto" panose="020F0502020204030204" pitchFamily="2" charset="0"/>
              </a:rPr>
              <a:t> development explained?</a:t>
            </a:r>
            <a:endParaRPr lang="az-Latn-AZ" sz="1800" b="0" i="0" dirty="0">
              <a:solidFill>
                <a:srgbClr val="3C4043"/>
              </a:solidFill>
              <a:effectLst/>
              <a:latin typeface="Roboto" panose="020F0502020204030204" pitchFamily="2" charset="0"/>
            </a:endParaRPr>
          </a:p>
          <a:p>
            <a:pPr marL="285750" lvl="0" indent="-285750" algn="l" rtl="0">
              <a:spcBef>
                <a:spcPts val="0"/>
              </a:spcBef>
              <a:spcAft>
                <a:spcPts val="0"/>
              </a:spcAft>
              <a:buFont typeface="Wingdings" panose="05000000000000000000" pitchFamily="2" charset="2"/>
              <a:buChar char="Ø"/>
            </a:pPr>
            <a:r>
              <a:rPr lang="az-Latn-AZ" sz="1800" dirty="0">
                <a:solidFill>
                  <a:srgbClr val="3C4043"/>
                </a:solidFill>
                <a:latin typeface="Roboto" panose="020F0502020204030204" pitchFamily="2" charset="0"/>
              </a:rPr>
              <a:t>F</a:t>
            </a:r>
            <a:r>
              <a:rPr lang="en-US" sz="1800" dirty="0">
                <a:solidFill>
                  <a:srgbClr val="3C4043"/>
                </a:solidFill>
                <a:latin typeface="Roboto" panose="020F0502020204030204" pitchFamily="2" charset="0"/>
              </a:rPr>
              <a:t>undamentals of </a:t>
            </a:r>
            <a:r>
              <a:rPr lang="en-US" sz="1800" b="0" i="0" dirty="0">
                <a:solidFill>
                  <a:srgbClr val="77C6FC"/>
                </a:solidFill>
                <a:effectLst/>
                <a:latin typeface="Roboto" panose="020F0502020204030204" pitchFamily="2" charset="0"/>
              </a:rPr>
              <a:t>front-end</a:t>
            </a:r>
            <a:r>
              <a:rPr lang="en-US" sz="1800" dirty="0">
                <a:solidFill>
                  <a:srgbClr val="3C4043"/>
                </a:solidFill>
                <a:latin typeface="Roboto" panose="020F0502020204030204" pitchFamily="2" charset="0"/>
              </a:rPr>
              <a:t> development? </a:t>
            </a:r>
            <a:endParaRPr lang="az-Latn-AZ" sz="1800" dirty="0">
              <a:solidFill>
                <a:srgbClr val="3C4043"/>
              </a:solidFill>
              <a:latin typeface="Roboto" panose="020F0502020204030204" pitchFamily="2" charset="0"/>
            </a:endParaRPr>
          </a:p>
          <a:p>
            <a:pPr marL="285750" lvl="0" indent="-285750" algn="l" rtl="0">
              <a:spcBef>
                <a:spcPts val="0"/>
              </a:spcBef>
              <a:spcAft>
                <a:spcPts val="0"/>
              </a:spcAft>
              <a:buFont typeface="Wingdings" panose="05000000000000000000" pitchFamily="2" charset="2"/>
              <a:buChar char="Ø"/>
            </a:pPr>
            <a:r>
              <a:rPr lang="en-US" sz="1800" dirty="0">
                <a:solidFill>
                  <a:srgbClr val="3C4043"/>
                </a:solidFill>
                <a:latin typeface="Roboto" panose="020F0502020204030204" pitchFamily="2" charset="0"/>
              </a:rPr>
              <a:t>W</a:t>
            </a:r>
            <a:r>
              <a:rPr lang="en-US" sz="1800" b="0" i="0" dirty="0">
                <a:solidFill>
                  <a:srgbClr val="3C4043"/>
                </a:solidFill>
                <a:effectLst/>
                <a:latin typeface="Roboto" panose="020F0502020204030204" pitchFamily="2" charset="0"/>
              </a:rPr>
              <a:t>hat is </a:t>
            </a:r>
            <a:r>
              <a:rPr lang="en-US" sz="1800" b="0" i="0" dirty="0">
                <a:solidFill>
                  <a:srgbClr val="77C6FC"/>
                </a:solidFill>
                <a:effectLst/>
                <a:latin typeface="Roboto" panose="020F0502020204030204" pitchFamily="2" charset="0"/>
              </a:rPr>
              <a:t>back-end</a:t>
            </a:r>
            <a:r>
              <a:rPr lang="en-US" sz="1800" b="0" i="0" dirty="0">
                <a:solidFill>
                  <a:srgbClr val="3C4043"/>
                </a:solidFill>
                <a:effectLst/>
                <a:latin typeface="Roboto" panose="020F0502020204030204" pitchFamily="2" charset="0"/>
              </a:rPr>
              <a:t> development?</a:t>
            </a:r>
            <a:endParaRPr lang="az-Latn-AZ" sz="1800" b="0" i="0" dirty="0">
              <a:solidFill>
                <a:srgbClr val="3C4043"/>
              </a:solidFill>
              <a:effectLst/>
              <a:latin typeface="Roboto" panose="020F0502020204030204" pitchFamily="2" charset="0"/>
            </a:endParaRPr>
          </a:p>
          <a:p>
            <a:pPr marL="285750" lvl="0" indent="-285750" algn="l" rtl="0">
              <a:spcBef>
                <a:spcPts val="0"/>
              </a:spcBef>
              <a:spcAft>
                <a:spcPts val="0"/>
              </a:spcAft>
              <a:buFont typeface="Wingdings" panose="05000000000000000000" pitchFamily="2" charset="2"/>
              <a:buChar char="Ø"/>
            </a:pPr>
            <a:r>
              <a:rPr lang="en-US" sz="1800" dirty="0">
                <a:solidFill>
                  <a:srgbClr val="3C4043"/>
                </a:solidFill>
                <a:latin typeface="Roboto" panose="020F0502020204030204" pitchFamily="2" charset="0"/>
              </a:rPr>
              <a:t>W</a:t>
            </a:r>
            <a:r>
              <a:rPr lang="en-US" sz="1800" b="0" i="0" dirty="0">
                <a:solidFill>
                  <a:srgbClr val="3C4043"/>
                </a:solidFill>
                <a:effectLst/>
                <a:latin typeface="Roboto" panose="020F0502020204030204" pitchFamily="2" charset="0"/>
              </a:rPr>
              <a:t>ho is </a:t>
            </a:r>
            <a:r>
              <a:rPr lang="en-US" sz="1800" b="0" i="0" dirty="0">
                <a:solidFill>
                  <a:srgbClr val="77C6FC"/>
                </a:solidFill>
                <a:effectLst/>
                <a:latin typeface="Roboto" panose="020F0502020204030204" pitchFamily="2" charset="0"/>
              </a:rPr>
              <a:t>back-end </a:t>
            </a:r>
            <a:r>
              <a:rPr lang="en-US" sz="1800" b="0" i="0" dirty="0">
                <a:solidFill>
                  <a:srgbClr val="3C4043"/>
                </a:solidFill>
                <a:effectLst/>
                <a:latin typeface="Roboto" panose="020F0502020204030204" pitchFamily="2" charset="0"/>
              </a:rPr>
              <a:t>developer?</a:t>
            </a:r>
            <a:endParaRPr lang="az-Latn-AZ" sz="1800" b="0" i="0" dirty="0">
              <a:solidFill>
                <a:srgbClr val="3C4043"/>
              </a:solidFill>
              <a:effectLst/>
              <a:latin typeface="Roboto" panose="020F0502020204030204" pitchFamily="2" charset="0"/>
            </a:endParaRPr>
          </a:p>
          <a:p>
            <a:pPr marL="285750" lvl="0" indent="-285750" algn="l" rtl="0">
              <a:spcBef>
                <a:spcPts val="0"/>
              </a:spcBef>
              <a:spcAft>
                <a:spcPts val="0"/>
              </a:spcAft>
              <a:buFont typeface="Wingdings" panose="05000000000000000000" pitchFamily="2" charset="2"/>
              <a:buChar char="Ø"/>
            </a:pPr>
            <a:r>
              <a:rPr lang="en-US" sz="1800" dirty="0">
                <a:solidFill>
                  <a:srgbClr val="3C4043"/>
                </a:solidFill>
                <a:latin typeface="Roboto" panose="020F0502020204030204" pitchFamily="2" charset="0"/>
              </a:rPr>
              <a:t>B</a:t>
            </a:r>
            <a:r>
              <a:rPr lang="en-US" sz="1800" b="0" i="0" dirty="0">
                <a:solidFill>
                  <a:srgbClr val="3C4043"/>
                </a:solidFill>
                <a:effectLst/>
                <a:latin typeface="Roboto" panose="020F0502020204030204" pitchFamily="2" charset="0"/>
              </a:rPr>
              <a:t>asics of </a:t>
            </a:r>
            <a:r>
              <a:rPr lang="en-US" sz="1800" b="0" i="0" dirty="0">
                <a:solidFill>
                  <a:srgbClr val="77C6FC"/>
                </a:solidFill>
                <a:effectLst/>
                <a:latin typeface="Roboto" panose="020F0502020204030204" pitchFamily="2" charset="0"/>
              </a:rPr>
              <a:t>back-end</a:t>
            </a:r>
            <a:r>
              <a:rPr lang="en-US" sz="1800" b="0" i="0" dirty="0">
                <a:solidFill>
                  <a:srgbClr val="3C4043"/>
                </a:solidFill>
                <a:effectLst/>
                <a:latin typeface="Roboto" panose="020F0502020204030204" pitchFamily="2" charset="0"/>
              </a:rPr>
              <a:t> development?</a:t>
            </a:r>
            <a:endParaRPr lang="az-Latn-AZ" sz="1800" b="0" i="0" dirty="0">
              <a:solidFill>
                <a:srgbClr val="3C4043"/>
              </a:solidFill>
              <a:effectLst/>
              <a:latin typeface="Roboto" panose="020F0502020204030204" pitchFamily="2" charset="0"/>
            </a:endParaRPr>
          </a:p>
          <a:p>
            <a:pPr marL="285750" lvl="0" indent="-285750" algn="l" rtl="0">
              <a:spcBef>
                <a:spcPts val="0"/>
              </a:spcBef>
              <a:spcAft>
                <a:spcPts val="0"/>
              </a:spcAft>
              <a:buFont typeface="Wingdings" panose="05000000000000000000" pitchFamily="2" charset="2"/>
              <a:buChar char="Ø"/>
            </a:pPr>
            <a:r>
              <a:rPr lang="en-US" sz="1800" dirty="0">
                <a:solidFill>
                  <a:srgbClr val="77C6FC"/>
                </a:solidFill>
                <a:latin typeface="Roboto" panose="020F0502020204030204" pitchFamily="2" charset="0"/>
              </a:rPr>
              <a:t>B</a:t>
            </a:r>
            <a:r>
              <a:rPr lang="en-US" sz="1800" b="0" i="0" dirty="0">
                <a:solidFill>
                  <a:srgbClr val="77C6FC"/>
                </a:solidFill>
                <a:effectLst/>
                <a:latin typeface="Roboto" panose="020F0502020204030204" pitchFamily="2" charset="0"/>
              </a:rPr>
              <a:t>ack-end</a:t>
            </a:r>
            <a:r>
              <a:rPr lang="en-US" sz="1800" b="0" i="0" dirty="0">
                <a:solidFill>
                  <a:srgbClr val="3C4043"/>
                </a:solidFill>
                <a:effectLst/>
                <a:latin typeface="Roboto" panose="020F0502020204030204" pitchFamily="2" charset="0"/>
              </a:rPr>
              <a:t> development technologies?</a:t>
            </a:r>
          </a:p>
          <a:p>
            <a:pPr marL="285750" indent="-285750">
              <a:buFont typeface="Wingdings" panose="05000000000000000000" pitchFamily="2" charset="2"/>
              <a:buChar char="Ø"/>
            </a:pPr>
            <a:r>
              <a:rPr lang="en-US" sz="1800" dirty="0">
                <a:solidFill>
                  <a:srgbClr val="3C4043"/>
                </a:solidFill>
                <a:latin typeface="Roboto" panose="020F0502020204030204" pitchFamily="2" charset="0"/>
              </a:rPr>
              <a:t>W</a:t>
            </a:r>
            <a:r>
              <a:rPr lang="en-US" sz="1800" b="0" i="0" dirty="0">
                <a:solidFill>
                  <a:srgbClr val="3C4043"/>
                </a:solidFill>
                <a:effectLst/>
                <a:latin typeface="Roboto" panose="020F0502020204030204" pitchFamily="2" charset="0"/>
              </a:rPr>
              <a:t>hat is </a:t>
            </a:r>
            <a:r>
              <a:rPr lang="en-US" sz="1800" b="0" i="0" dirty="0">
                <a:solidFill>
                  <a:srgbClr val="77C6FC"/>
                </a:solidFill>
                <a:effectLst/>
                <a:latin typeface="Roboto" panose="020F0502020204030204" pitchFamily="2" charset="0"/>
              </a:rPr>
              <a:t>API</a:t>
            </a:r>
            <a:r>
              <a:rPr lang="en-US" sz="1800" b="0" i="0" dirty="0">
                <a:solidFill>
                  <a:srgbClr val="3C4043"/>
                </a:solidFill>
                <a:effectLst/>
                <a:latin typeface="Roboto" panose="020F0502020204030204" pitchFamily="2" charset="0"/>
              </a:rPr>
              <a:t>?</a:t>
            </a:r>
            <a:endParaRPr lang="az-Latn-AZ" sz="1800" b="0" i="0" dirty="0">
              <a:solidFill>
                <a:srgbClr val="3C4043"/>
              </a:solidFill>
              <a:effectLst/>
              <a:latin typeface="Roboto" panose="020F0502020204030204" pitchFamily="2" charset="0"/>
            </a:endParaRPr>
          </a:p>
          <a:p>
            <a:pPr marL="285750" lvl="0" indent="-285750" algn="l" rtl="0">
              <a:spcBef>
                <a:spcPts val="0"/>
              </a:spcBef>
              <a:spcAft>
                <a:spcPts val="0"/>
              </a:spcAft>
              <a:buFont typeface="Wingdings" panose="05000000000000000000" pitchFamily="2" charset="2"/>
              <a:buChar char="Ø"/>
            </a:pPr>
            <a:r>
              <a:rPr lang="en-US" sz="1800" dirty="0">
                <a:solidFill>
                  <a:srgbClr val="3C4043"/>
                </a:solidFill>
                <a:latin typeface="Roboto" panose="020F0502020204030204" pitchFamily="2" charset="0"/>
              </a:rPr>
              <a:t>W</a:t>
            </a:r>
            <a:r>
              <a:rPr lang="en-US" sz="1800" b="0" i="0" dirty="0">
                <a:solidFill>
                  <a:srgbClr val="3C4043"/>
                </a:solidFill>
                <a:effectLst/>
                <a:latin typeface="Roboto" panose="020F0502020204030204" pitchFamily="2" charset="0"/>
              </a:rPr>
              <a:t>hat is </a:t>
            </a:r>
            <a:r>
              <a:rPr lang="en-US" sz="1800" b="0" i="0" dirty="0">
                <a:solidFill>
                  <a:srgbClr val="77C6FC"/>
                </a:solidFill>
                <a:effectLst/>
                <a:latin typeface="Roboto" panose="020F0502020204030204" pitchFamily="2" charset="0"/>
              </a:rPr>
              <a:t>database</a:t>
            </a:r>
            <a:r>
              <a:rPr lang="en-US" sz="1800" b="0" i="0" dirty="0">
                <a:solidFill>
                  <a:srgbClr val="3C4043"/>
                </a:solidFill>
                <a:effectLst/>
                <a:latin typeface="Roboto" panose="020F0502020204030204" pitchFamily="2" charset="0"/>
              </a:rPr>
              <a:t> </a:t>
            </a:r>
            <a:r>
              <a:rPr lang="en-US" sz="1800" b="0" i="0" dirty="0">
                <a:solidFill>
                  <a:srgbClr val="77C6FC"/>
                </a:solidFill>
                <a:effectLst/>
                <a:latin typeface="Roboto" panose="020F0502020204030204" pitchFamily="2" charset="0"/>
              </a:rPr>
              <a:t>&amp; how it works</a:t>
            </a:r>
            <a:r>
              <a:rPr lang="en-US" sz="1800" b="0" i="0" dirty="0">
                <a:solidFill>
                  <a:srgbClr val="3C4043"/>
                </a:solidFill>
                <a:effectLst/>
                <a:latin typeface="Roboto" panose="020F0502020204030204" pitchFamily="2" charset="0"/>
              </a:rPr>
              <a:t>?</a:t>
            </a:r>
            <a:endParaRPr lang="az-Latn-AZ" sz="1800" b="0" i="0" dirty="0">
              <a:solidFill>
                <a:srgbClr val="3C4043"/>
              </a:solidFill>
              <a:effectLst/>
              <a:latin typeface="Roboto" panose="020F0502020204030204" pitchFamily="2" charset="0"/>
            </a:endParaRPr>
          </a:p>
          <a:p>
            <a:pPr marL="285750" lvl="0" indent="-285750" algn="l" rtl="0">
              <a:spcBef>
                <a:spcPts val="0"/>
              </a:spcBef>
              <a:spcAft>
                <a:spcPts val="0"/>
              </a:spcAft>
              <a:buFont typeface="Wingdings" panose="05000000000000000000" pitchFamily="2" charset="2"/>
              <a:buChar char="Ø"/>
            </a:pPr>
            <a:r>
              <a:rPr lang="en-US" sz="1800" dirty="0">
                <a:solidFill>
                  <a:srgbClr val="3C4043"/>
                </a:solidFill>
                <a:latin typeface="Roboto" panose="020F0502020204030204" pitchFamily="2" charset="0"/>
              </a:rPr>
              <a:t>W</a:t>
            </a:r>
            <a:r>
              <a:rPr lang="en-US" sz="1800" b="0" i="0" dirty="0">
                <a:solidFill>
                  <a:srgbClr val="3C4043"/>
                </a:solidFill>
                <a:effectLst/>
                <a:latin typeface="Roboto" panose="020F0502020204030204" pitchFamily="2" charset="0"/>
              </a:rPr>
              <a:t>hat is </a:t>
            </a:r>
            <a:r>
              <a:rPr lang="en-US" sz="1800" b="0" i="0" dirty="0">
                <a:solidFill>
                  <a:srgbClr val="77C6FC"/>
                </a:solidFill>
                <a:effectLst/>
                <a:latin typeface="Roboto" panose="020F0502020204030204" pitchFamily="2" charset="0"/>
              </a:rPr>
              <a:t>SQL</a:t>
            </a:r>
            <a:r>
              <a:rPr lang="en-US" sz="1800" b="0" i="0" dirty="0">
                <a:solidFill>
                  <a:srgbClr val="3C4043"/>
                </a:solidFill>
                <a:effectLst/>
                <a:latin typeface="Roboto" panose="020F0502020204030204" pitchFamily="2" charset="0"/>
              </a:rPr>
              <a:t>?</a:t>
            </a:r>
          </a:p>
          <a:p>
            <a:pPr marL="285750" indent="-285750">
              <a:buFont typeface="Wingdings" panose="05000000000000000000" pitchFamily="2" charset="2"/>
              <a:buChar char="Ø"/>
            </a:pPr>
            <a:r>
              <a:rPr lang="en-US" sz="1800" dirty="0">
                <a:solidFill>
                  <a:srgbClr val="3C4043"/>
                </a:solidFill>
                <a:latin typeface="Roboto" panose="020F0502020204030204" pitchFamily="2" charset="0"/>
              </a:rPr>
              <a:t>W</a:t>
            </a:r>
            <a:r>
              <a:rPr lang="en-US" sz="1800" b="0" i="0" dirty="0">
                <a:solidFill>
                  <a:srgbClr val="3C4043"/>
                </a:solidFill>
                <a:effectLst/>
                <a:latin typeface="Roboto" panose="020F0502020204030204" pitchFamily="2" charset="0"/>
              </a:rPr>
              <a:t>hat is </a:t>
            </a:r>
            <a:r>
              <a:rPr lang="en-US" sz="1800" b="0" i="0" dirty="0">
                <a:solidFill>
                  <a:srgbClr val="77C6FC"/>
                </a:solidFill>
                <a:effectLst/>
                <a:latin typeface="Roboto" panose="020F0502020204030204" pitchFamily="2" charset="0"/>
              </a:rPr>
              <a:t>SEO</a:t>
            </a:r>
            <a:r>
              <a:rPr lang="en-US" sz="1800" b="0" i="0" dirty="0">
                <a:solidFill>
                  <a:srgbClr val="3C4043"/>
                </a:solidFill>
                <a:effectLst/>
                <a:latin typeface="Roboto" panose="020F0502020204030204" pitchFamily="2" charset="0"/>
              </a:rPr>
              <a:t> in web development?</a:t>
            </a:r>
            <a:endParaRPr lang="az-Latn-AZ" sz="1800" b="0" i="0" dirty="0">
              <a:solidFill>
                <a:srgbClr val="3C4043"/>
              </a:solidFill>
              <a:effectLst/>
              <a:latin typeface="Roboto" panose="020F0502020204030204" pitchFamily="2" charset="0"/>
            </a:endParaRPr>
          </a:p>
          <a:p>
            <a:pPr marL="0" lvl="0" indent="0" algn="l" rtl="0">
              <a:spcBef>
                <a:spcPts val="0"/>
              </a:spcBef>
              <a:spcAft>
                <a:spcPts val="0"/>
              </a:spcAft>
              <a:buNone/>
            </a:pPr>
            <a:br>
              <a:rPr lang="en-US" sz="1800" dirty="0"/>
            </a:br>
            <a:endParaRPr sz="1800" dirty="0">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703000" y="2074588"/>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0" i="0" dirty="0">
                <a:solidFill>
                  <a:srgbClr val="3C4043"/>
                </a:solidFill>
                <a:effectLst/>
                <a:latin typeface="Roboto" panose="020F0502020204030204" pitchFamily="2" charset="0"/>
              </a:rPr>
              <a:t>Front</a:t>
            </a:r>
            <a:r>
              <a:rPr lang="en" dirty="0">
                <a:solidFill>
                  <a:srgbClr val="3C4043"/>
                </a:solidFill>
                <a:latin typeface="Roboto" panose="020F0502020204030204" pitchFamily="2" charset="0"/>
              </a:rPr>
              <a:t>-end</a:t>
            </a:r>
            <a:r>
              <a:rPr lang="en-US" b="0" i="0" dirty="0">
                <a:solidFill>
                  <a:srgbClr val="3C4043"/>
                </a:solidFill>
                <a:effectLst/>
                <a:latin typeface="Roboto" panose="020F0502020204030204" pitchFamily="2" charset="0"/>
              </a:rPr>
              <a:t> </a:t>
            </a:r>
            <a:endParaRPr dirty="0"/>
          </a:p>
        </p:txBody>
      </p:sp>
      <p:sp>
        <p:nvSpPr>
          <p:cNvPr id="2156" name="Google Shape;2156;p38"/>
          <p:cNvSpPr txBox="1">
            <a:spLocks noGrp="1"/>
          </p:cNvSpPr>
          <p:nvPr>
            <p:ph type="title" idx="2"/>
          </p:nvPr>
        </p:nvSpPr>
        <p:spPr>
          <a:xfrm>
            <a:off x="28194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57" name="Google Shape;2157;p38"/>
          <p:cNvSpPr txBox="1">
            <a:spLocks noGrp="1"/>
          </p:cNvSpPr>
          <p:nvPr>
            <p:ph type="subTitle" idx="1"/>
          </p:nvPr>
        </p:nvSpPr>
        <p:spPr>
          <a:xfrm>
            <a:off x="3248996" y="2614604"/>
            <a:ext cx="3200400" cy="6858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1200" dirty="0">
                <a:solidFill>
                  <a:schemeClr val="bg1">
                    <a:lumMod val="50000"/>
                  </a:schemeClr>
                </a:solidFill>
                <a:latin typeface="Roboto" panose="020F0502020204030204" pitchFamily="2" charset="0"/>
              </a:rPr>
              <a:t>W</a:t>
            </a:r>
            <a:r>
              <a:rPr lang="en-US" sz="1200" b="0" i="0" dirty="0">
                <a:solidFill>
                  <a:schemeClr val="bg1">
                    <a:lumMod val="50000"/>
                  </a:schemeClr>
                </a:solidFill>
                <a:effectLst/>
                <a:latin typeface="Roboto" panose="020F0502020204030204" pitchFamily="2" charset="0"/>
              </a:rPr>
              <a:t>hat is front-end</a:t>
            </a:r>
            <a:r>
              <a:rPr lang="en-US" sz="1200" dirty="0">
                <a:solidFill>
                  <a:schemeClr val="bg1">
                    <a:lumMod val="50000"/>
                  </a:schemeClr>
                </a:solidFill>
                <a:latin typeface="Roboto" panose="020F0502020204030204" pitchFamily="2" charset="0"/>
              </a:rPr>
              <a:t> </a:t>
            </a:r>
            <a:r>
              <a:rPr lang="en-US" sz="1200" b="0" i="0" dirty="0">
                <a:solidFill>
                  <a:schemeClr val="bg1">
                    <a:lumMod val="50000"/>
                  </a:schemeClr>
                </a:solidFill>
                <a:effectLst/>
                <a:latin typeface="Roboto" panose="020F0502020204030204" pitchFamily="2" charset="0"/>
              </a:rPr>
              <a:t>development?</a:t>
            </a:r>
          </a:p>
          <a:p>
            <a:pPr lvl="0" algn="l" rtl="0">
              <a:spcBef>
                <a:spcPts val="0"/>
              </a:spcBef>
              <a:spcAft>
                <a:spcPts val="0"/>
              </a:spcAft>
            </a:pPr>
            <a:r>
              <a:rPr lang="en-US" sz="1200" dirty="0">
                <a:solidFill>
                  <a:schemeClr val="bg1">
                    <a:lumMod val="50000"/>
                  </a:schemeClr>
                </a:solidFill>
                <a:latin typeface="Roboto" panose="020F0502020204030204" pitchFamily="2" charset="0"/>
              </a:rPr>
              <a:t>W</a:t>
            </a:r>
            <a:r>
              <a:rPr lang="en-US" sz="1200" b="0" i="0" dirty="0">
                <a:solidFill>
                  <a:schemeClr val="bg1">
                    <a:lumMod val="50000"/>
                  </a:schemeClr>
                </a:solidFill>
                <a:effectLst/>
                <a:latin typeface="Roboto" panose="020F0502020204030204" pitchFamily="2" charset="0"/>
              </a:rPr>
              <a:t>ho is front-end developer?</a:t>
            </a:r>
            <a:endParaRPr lang="az-Latn-AZ" sz="1200" b="0" i="0" dirty="0">
              <a:solidFill>
                <a:schemeClr val="bg1">
                  <a:lumMod val="50000"/>
                </a:schemeClr>
              </a:solidFill>
              <a:effectLst/>
              <a:latin typeface="Roboto" panose="020F0502020204030204" pitchFamily="2" charset="0"/>
            </a:endParaRPr>
          </a:p>
          <a:p>
            <a:pPr lvl="0" algn="l" rtl="0">
              <a:spcBef>
                <a:spcPts val="0"/>
              </a:spcBef>
              <a:spcAft>
                <a:spcPts val="0"/>
              </a:spcAft>
            </a:pPr>
            <a:r>
              <a:rPr lang="en-US" sz="1200" dirty="0">
                <a:solidFill>
                  <a:schemeClr val="bg1">
                    <a:lumMod val="50000"/>
                  </a:schemeClr>
                </a:solidFill>
                <a:latin typeface="Roboto" panose="020F0502020204030204" pitchFamily="2" charset="0"/>
              </a:rPr>
              <a:t>F</a:t>
            </a:r>
            <a:r>
              <a:rPr lang="en-US" sz="1200" b="0" i="0" dirty="0">
                <a:solidFill>
                  <a:schemeClr val="bg1">
                    <a:lumMod val="50000"/>
                  </a:schemeClr>
                </a:solidFill>
                <a:effectLst/>
                <a:latin typeface="Roboto" panose="020F0502020204030204" pitchFamily="2" charset="0"/>
              </a:rPr>
              <a:t>ront-end development explained?</a:t>
            </a:r>
            <a:endParaRPr lang="az-Latn-AZ" sz="1200" b="0" i="0" dirty="0">
              <a:solidFill>
                <a:schemeClr val="bg1">
                  <a:lumMod val="50000"/>
                </a:schemeClr>
              </a:solidFill>
              <a:effectLst/>
              <a:latin typeface="Roboto" panose="020F0502020204030204" pitchFamily="2" charset="0"/>
            </a:endParaRPr>
          </a:p>
          <a:p>
            <a:pPr algn="l"/>
            <a:r>
              <a:rPr lang="az-Latn-AZ" sz="1200" dirty="0">
                <a:solidFill>
                  <a:schemeClr val="bg1">
                    <a:lumMod val="50000"/>
                  </a:schemeClr>
                </a:solidFill>
                <a:latin typeface="Roboto" panose="020F0502020204030204" pitchFamily="2" charset="0"/>
              </a:rPr>
              <a:t>F</a:t>
            </a:r>
            <a:r>
              <a:rPr lang="en-US" sz="1200" dirty="0">
                <a:solidFill>
                  <a:schemeClr val="bg1">
                    <a:lumMod val="50000"/>
                  </a:schemeClr>
                </a:solidFill>
                <a:latin typeface="Roboto" panose="020F0502020204030204" pitchFamily="2" charset="0"/>
              </a:rPr>
              <a:t>undamentals of </a:t>
            </a:r>
            <a:r>
              <a:rPr lang="en-US" sz="1200" b="0" i="0" dirty="0">
                <a:solidFill>
                  <a:schemeClr val="bg1">
                    <a:lumMod val="50000"/>
                  </a:schemeClr>
                </a:solidFill>
                <a:effectLst/>
                <a:latin typeface="Roboto" panose="020F0502020204030204" pitchFamily="2" charset="0"/>
              </a:rPr>
              <a:t>front-end</a:t>
            </a:r>
            <a:r>
              <a:rPr lang="en-US" sz="1200" dirty="0">
                <a:solidFill>
                  <a:schemeClr val="bg1">
                    <a:lumMod val="50000"/>
                  </a:schemeClr>
                </a:solidFill>
                <a:latin typeface="Roboto" panose="020F0502020204030204" pitchFamily="2" charset="0"/>
              </a:rPr>
              <a:t> development? </a:t>
            </a:r>
            <a:endParaRPr lang="az-Latn-AZ" sz="1200" dirty="0">
              <a:solidFill>
                <a:schemeClr val="bg1">
                  <a:lumMod val="50000"/>
                </a:schemeClr>
              </a:solidFill>
              <a:latin typeface="Roboto" panose="020F0502020204030204" pitchFamily="2" charset="0"/>
            </a:endParaRPr>
          </a:p>
          <a:p>
            <a:pPr lvl="0" algn="l" rtl="0">
              <a:spcBef>
                <a:spcPts val="0"/>
              </a:spcBef>
              <a:spcAft>
                <a:spcPts val="0"/>
              </a:spcAft>
            </a:pPr>
            <a:endParaRPr lang="az-Latn-AZ" sz="1200" b="0" i="0" dirty="0">
              <a:solidFill>
                <a:schemeClr val="bg1">
                  <a:lumMod val="50000"/>
                </a:schemeClr>
              </a:solidFill>
              <a:effectLst/>
              <a:latin typeface="Roboto" panose="020F0502020204030204" pitchFamily="2" charset="0"/>
            </a:endParaRPr>
          </a:p>
          <a:p>
            <a:pPr lvl="0" algn="l" rtl="0">
              <a:spcBef>
                <a:spcPts val="0"/>
              </a:spcBef>
              <a:spcAft>
                <a:spcPts val="0"/>
              </a:spcAft>
            </a:pPr>
            <a:endParaRPr lang="az-Latn-AZ" sz="1200" b="0" i="0" dirty="0">
              <a:solidFill>
                <a:schemeClr val="bg1">
                  <a:lumMod val="75000"/>
                </a:schemeClr>
              </a:solidFill>
              <a:effectLst/>
              <a:latin typeface="Roboto" panose="020F0502020204030204"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38" name="Google Shape;2138;p37"/>
          <p:cNvSpPr txBox="1">
            <a:spLocks noGrp="1"/>
          </p:cNvSpPr>
          <p:nvPr>
            <p:ph type="title"/>
          </p:nvPr>
        </p:nvSpPr>
        <p:spPr>
          <a:xfrm>
            <a:off x="4845213" y="320288"/>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az-Latn-AZ" dirty="0"/>
              <a:t>Front-End</a:t>
            </a:r>
            <a:endParaRPr dirty="0"/>
          </a:p>
        </p:txBody>
      </p:sp>
      <p:sp>
        <p:nvSpPr>
          <p:cNvPr id="27" name="TextBox 26">
            <a:extLst>
              <a:ext uri="{FF2B5EF4-FFF2-40B4-BE49-F238E27FC236}">
                <a16:creationId xmlns:a16="http://schemas.microsoft.com/office/drawing/2014/main" id="{67893A17-218A-9A09-FA9F-0D10CA7721D5}"/>
              </a:ext>
            </a:extLst>
          </p:cNvPr>
          <p:cNvSpPr txBox="1"/>
          <p:nvPr/>
        </p:nvSpPr>
        <p:spPr>
          <a:xfrm>
            <a:off x="849632" y="1413258"/>
            <a:ext cx="2708551" cy="2800767"/>
          </a:xfrm>
          <a:prstGeom prst="rect">
            <a:avLst/>
          </a:prstGeom>
          <a:noFill/>
        </p:spPr>
        <p:txBody>
          <a:bodyPr wrap="square" rtlCol="0">
            <a:spAutoFit/>
          </a:bodyPr>
          <a:lstStyle/>
          <a:p>
            <a:pPr algn="ctr"/>
            <a:r>
              <a:rPr lang="en-US" sz="1600" dirty="0">
                <a:solidFill>
                  <a:srgbClr val="3C4043"/>
                </a:solidFill>
                <a:latin typeface="Roboto" panose="02000000000000000000" pitchFamily="2" charset="0"/>
                <a:ea typeface="Roboto" panose="02000000000000000000" pitchFamily="2" charset="0"/>
                <a:cs typeface="Roboto" panose="02000000000000000000" pitchFamily="2" charset="0"/>
              </a:rPr>
              <a:t>It is a process that covers all visual, audio part of website creation and content. When you visit websites, the colorful themes, backgrounds, fonts, design images, and layout you use to make them stand out from the crowd is called the front-end.</a:t>
            </a:r>
          </a:p>
        </p:txBody>
      </p:sp>
      <p:sp>
        <p:nvSpPr>
          <p:cNvPr id="29" name="TextBox 28">
            <a:extLst>
              <a:ext uri="{FF2B5EF4-FFF2-40B4-BE49-F238E27FC236}">
                <a16:creationId xmlns:a16="http://schemas.microsoft.com/office/drawing/2014/main" id="{E0B5C45D-C46F-2CFF-60B8-6E5E5D4EC450}"/>
              </a:ext>
            </a:extLst>
          </p:cNvPr>
          <p:cNvSpPr txBox="1"/>
          <p:nvPr/>
        </p:nvSpPr>
        <p:spPr>
          <a:xfrm>
            <a:off x="5879874" y="844658"/>
            <a:ext cx="2741612" cy="307777"/>
          </a:xfrm>
          <a:prstGeom prst="rect">
            <a:avLst/>
          </a:prstGeom>
          <a:noFill/>
        </p:spPr>
        <p:txBody>
          <a:bodyPr wrap="square">
            <a:spAutoFit/>
          </a:bodyPr>
          <a:lstStyle/>
          <a:p>
            <a:pPr lvl="0" algn="l" rtl="0">
              <a:spcBef>
                <a:spcPts val="0"/>
              </a:spcBef>
              <a:spcAft>
                <a:spcPts val="0"/>
              </a:spcAft>
            </a:pPr>
            <a:r>
              <a:rPr lang="en-US" sz="1400" dirty="0">
                <a:solidFill>
                  <a:schemeClr val="bg1">
                    <a:lumMod val="50000"/>
                  </a:schemeClr>
                </a:solidFill>
                <a:latin typeface="Roboto" panose="020F0502020204030204" pitchFamily="2" charset="0"/>
              </a:rPr>
              <a:t>W</a:t>
            </a:r>
            <a:r>
              <a:rPr lang="en-US" sz="1400" b="0" i="0" dirty="0">
                <a:solidFill>
                  <a:schemeClr val="bg1">
                    <a:lumMod val="50000"/>
                  </a:schemeClr>
                </a:solidFill>
                <a:effectLst/>
                <a:latin typeface="Roboto" panose="020F0502020204030204" pitchFamily="2" charset="0"/>
              </a:rPr>
              <a:t>hat is front-end</a:t>
            </a:r>
            <a:r>
              <a:rPr lang="en-US" sz="1400" dirty="0">
                <a:solidFill>
                  <a:schemeClr val="bg1">
                    <a:lumMod val="50000"/>
                  </a:schemeClr>
                </a:solidFill>
                <a:latin typeface="Roboto" panose="020F0502020204030204" pitchFamily="2" charset="0"/>
              </a:rPr>
              <a:t> </a:t>
            </a:r>
            <a:r>
              <a:rPr lang="en-US" sz="1400" b="0" i="0" dirty="0">
                <a:solidFill>
                  <a:schemeClr val="bg1">
                    <a:lumMod val="50000"/>
                  </a:schemeClr>
                </a:solidFill>
                <a:effectLst/>
                <a:latin typeface="Roboto" panose="020F0502020204030204" pitchFamily="2" charset="0"/>
              </a:rPr>
              <a:t>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6519179" y="280199"/>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66" name="Google Shape;2166;p39"/>
          <p:cNvGrpSpPr/>
          <p:nvPr/>
        </p:nvGrpSpPr>
        <p:grpSpPr>
          <a:xfrm>
            <a:off x="7062780" y="824242"/>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77" name="Google Shape;2177;p39"/>
          <p:cNvSpPr txBox="1">
            <a:spLocks noGrp="1"/>
          </p:cNvSpPr>
          <p:nvPr>
            <p:ph type="title"/>
          </p:nvPr>
        </p:nvSpPr>
        <p:spPr>
          <a:xfrm>
            <a:off x="1561421" y="216189"/>
            <a:ext cx="2292122"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Front-End</a:t>
            </a:r>
            <a:endParaRPr dirty="0"/>
          </a:p>
        </p:txBody>
      </p:sp>
      <p:sp>
        <p:nvSpPr>
          <p:cNvPr id="2178" name="Google Shape;2178;p39"/>
          <p:cNvSpPr txBox="1">
            <a:spLocks noGrp="1"/>
          </p:cNvSpPr>
          <p:nvPr>
            <p:ph type="subTitle" idx="1"/>
          </p:nvPr>
        </p:nvSpPr>
        <p:spPr>
          <a:xfrm>
            <a:off x="1539543" y="1959326"/>
            <a:ext cx="4809600" cy="230893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6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A </a:t>
            </a:r>
            <a:r>
              <a:rPr lang="en-US" sz="1600" dirty="0">
                <a:solidFill>
                  <a:srgbClr val="3C4043"/>
                </a:solidFill>
                <a:latin typeface="Roboto" panose="02000000000000000000" pitchFamily="2" charset="0"/>
                <a:ea typeface="Roboto" panose="02000000000000000000" pitchFamily="2" charset="0"/>
                <a:cs typeface="Roboto" panose="02000000000000000000" pitchFamily="2" charset="0"/>
              </a:rPr>
              <a:t>front-end developer</a:t>
            </a:r>
            <a:r>
              <a:rPr lang="en-US" sz="16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 is a programmer who focuses on developing the elements of a website that users experience. They focus on visible website features like navigation bars, buttons, images, articles and widgets. They can also add visual elements to websites to make them aesthetically appealing.</a:t>
            </a:r>
            <a:br>
              <a:rPr lang="en-US" sz="1600" dirty="0">
                <a:solidFill>
                  <a:srgbClr val="3C4043"/>
                </a:solidFill>
                <a:latin typeface="Roboto" panose="02000000000000000000" pitchFamily="2" charset="0"/>
                <a:ea typeface="Roboto" panose="02000000000000000000" pitchFamily="2" charset="0"/>
                <a:cs typeface="Roboto" panose="02000000000000000000" pitchFamily="2" charset="0"/>
              </a:rPr>
            </a:br>
            <a:endParaRPr sz="1600" dirty="0">
              <a:solidFill>
                <a:srgbClr val="3C4043"/>
              </a:solidFill>
              <a:latin typeface="Roboto" panose="02000000000000000000" pitchFamily="2" charset="0"/>
              <a:ea typeface="Roboto" panose="02000000000000000000" pitchFamily="2" charset="0"/>
              <a:cs typeface="Roboto" panose="02000000000000000000" pitchFamily="2" charset="0"/>
              <a:sym typeface="Barlow Semi Condensed"/>
            </a:endParaRPr>
          </a:p>
        </p:txBody>
      </p:sp>
      <p:sp>
        <p:nvSpPr>
          <p:cNvPr id="3" name="TextBox 2">
            <a:extLst>
              <a:ext uri="{FF2B5EF4-FFF2-40B4-BE49-F238E27FC236}">
                <a16:creationId xmlns:a16="http://schemas.microsoft.com/office/drawing/2014/main" id="{AA122544-12BD-06EA-A98C-7D0EB570C441}"/>
              </a:ext>
            </a:extLst>
          </p:cNvPr>
          <p:cNvSpPr txBox="1"/>
          <p:nvPr/>
        </p:nvSpPr>
        <p:spPr>
          <a:xfrm>
            <a:off x="1561421" y="811785"/>
            <a:ext cx="4572000" cy="307777"/>
          </a:xfrm>
          <a:prstGeom prst="rect">
            <a:avLst/>
          </a:prstGeom>
          <a:noFill/>
        </p:spPr>
        <p:txBody>
          <a:bodyPr wrap="square">
            <a:spAutoFit/>
          </a:bodyPr>
          <a:lstStyle/>
          <a:p>
            <a:pPr lvl="0" algn="l" rtl="0">
              <a:spcBef>
                <a:spcPts val="0"/>
              </a:spcBef>
              <a:spcAft>
                <a:spcPts val="0"/>
              </a:spcAft>
            </a:pPr>
            <a:r>
              <a:rPr lang="en-US" sz="1400" dirty="0">
                <a:solidFill>
                  <a:schemeClr val="bg1">
                    <a:lumMod val="50000"/>
                  </a:schemeClr>
                </a:solidFill>
                <a:latin typeface="Roboto" panose="020F0502020204030204" pitchFamily="2" charset="0"/>
              </a:rPr>
              <a:t>W</a:t>
            </a:r>
            <a:r>
              <a:rPr lang="en-US" sz="1400" b="0" i="0" dirty="0">
                <a:solidFill>
                  <a:schemeClr val="bg1">
                    <a:lumMod val="50000"/>
                  </a:schemeClr>
                </a:solidFill>
                <a:effectLst/>
                <a:latin typeface="Roboto" panose="020F0502020204030204" pitchFamily="2" charset="0"/>
              </a:rPr>
              <a:t>ho is front-end developer?</a:t>
            </a:r>
            <a:endParaRPr lang="az-Latn-AZ" sz="1400" b="0" i="0" dirty="0">
              <a:solidFill>
                <a:schemeClr val="bg1">
                  <a:lumMod val="50000"/>
                </a:schemeClr>
              </a:solidFill>
              <a:effectLst/>
              <a:latin typeface="Roboto" panose="020F0502020204030204"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2544964" y="64651"/>
            <a:ext cx="2741817"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az-Latn-AZ" dirty="0"/>
              <a:t>Front-End</a:t>
            </a:r>
            <a:endParaRPr dirty="0"/>
          </a:p>
        </p:txBody>
      </p:sp>
      <p:sp>
        <p:nvSpPr>
          <p:cNvPr id="2225" name="Google Shape;2225;p41"/>
          <p:cNvSpPr txBox="1">
            <a:spLocks noGrp="1"/>
          </p:cNvSpPr>
          <p:nvPr>
            <p:ph type="subTitle" idx="1"/>
          </p:nvPr>
        </p:nvSpPr>
        <p:spPr>
          <a:xfrm>
            <a:off x="2147045" y="2230364"/>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sz="1800" dirty="0"/>
              <a:t>HTML</a:t>
            </a:r>
            <a:endParaRPr dirty="0"/>
          </a:p>
        </p:txBody>
      </p:sp>
      <p:sp>
        <p:nvSpPr>
          <p:cNvPr id="2226" name="Google Shape;2226;p41"/>
          <p:cNvSpPr txBox="1">
            <a:spLocks noGrp="1"/>
          </p:cNvSpPr>
          <p:nvPr>
            <p:ph type="subTitle" idx="2"/>
          </p:nvPr>
        </p:nvSpPr>
        <p:spPr>
          <a:xfrm>
            <a:off x="2147045" y="2543554"/>
            <a:ext cx="2244337"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3C4043"/>
                </a:solidFill>
                <a:latin typeface="Roboto" panose="02000000000000000000" pitchFamily="2" charset="0"/>
                <a:ea typeface="Roboto" panose="02000000000000000000" pitchFamily="2" charset="0"/>
                <a:cs typeface="Roboto" panose="02000000000000000000" pitchFamily="2" charset="0"/>
                <a:sym typeface="Barlow Semi Condensed"/>
              </a:rPr>
              <a:t>Mercury is the closest planet to the sun</a:t>
            </a:r>
            <a:endParaRPr lang="en-US" dirty="0">
              <a:solidFill>
                <a:srgbClr val="3C4043"/>
              </a:solidFill>
              <a:latin typeface="Roboto" panose="02000000000000000000" pitchFamily="2" charset="0"/>
              <a:ea typeface="Roboto" panose="02000000000000000000" pitchFamily="2" charset="0"/>
              <a:cs typeface="Roboto" panose="02000000000000000000" pitchFamily="2" charset="0"/>
              <a:sym typeface="Barlow Semi Condensed"/>
            </a:endParaRPr>
          </a:p>
        </p:txBody>
      </p:sp>
      <p:sp>
        <p:nvSpPr>
          <p:cNvPr id="2227" name="Google Shape;2227;p41"/>
          <p:cNvSpPr txBox="1">
            <a:spLocks noGrp="1"/>
          </p:cNvSpPr>
          <p:nvPr>
            <p:ph type="subTitle" idx="3"/>
          </p:nvPr>
        </p:nvSpPr>
        <p:spPr>
          <a:xfrm>
            <a:off x="6260384" y="2303086"/>
            <a:ext cx="194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z-Latn-AZ" sz="1800" dirty="0"/>
              <a:t>CSS</a:t>
            </a:r>
            <a:endParaRPr dirty="0"/>
          </a:p>
        </p:txBody>
      </p:sp>
      <p:sp>
        <p:nvSpPr>
          <p:cNvPr id="2228" name="Google Shape;2228;p41"/>
          <p:cNvSpPr txBox="1">
            <a:spLocks noGrp="1"/>
          </p:cNvSpPr>
          <p:nvPr>
            <p:ph type="subTitle" idx="4"/>
          </p:nvPr>
        </p:nvSpPr>
        <p:spPr>
          <a:xfrm>
            <a:off x="6260384" y="2570177"/>
            <a:ext cx="2215307"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3C4043"/>
                </a:solidFill>
                <a:latin typeface="Roboto" panose="02000000000000000000" pitchFamily="2" charset="0"/>
                <a:ea typeface="Roboto" panose="02000000000000000000" pitchFamily="2" charset="0"/>
                <a:cs typeface="Roboto" panose="02000000000000000000" pitchFamily="2" charset="0"/>
                <a:sym typeface="Barlow Semi Condensed"/>
              </a:rPr>
              <a:t>Venus is the second planet from the sun</a:t>
            </a:r>
            <a:endParaRPr dirty="0">
              <a:solidFill>
                <a:srgbClr val="3C4043"/>
              </a:solidFill>
              <a:latin typeface="Roboto" panose="02000000000000000000" pitchFamily="2" charset="0"/>
              <a:ea typeface="Roboto" panose="02000000000000000000" pitchFamily="2" charset="0"/>
              <a:cs typeface="Roboto" panose="02000000000000000000" pitchFamily="2" charset="0"/>
              <a:sym typeface="Barlow Semi Condensed"/>
            </a:endParaRPr>
          </a:p>
        </p:txBody>
      </p:sp>
      <p:sp>
        <p:nvSpPr>
          <p:cNvPr id="2229" name="Google Shape;2229;p41"/>
          <p:cNvSpPr txBox="1">
            <a:spLocks noGrp="1"/>
          </p:cNvSpPr>
          <p:nvPr>
            <p:ph type="subTitle" idx="5"/>
          </p:nvPr>
        </p:nvSpPr>
        <p:spPr>
          <a:xfrm>
            <a:off x="4081928" y="3581996"/>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1"/>
                </a:solidFill>
              </a:rPr>
              <a:t>J</a:t>
            </a:r>
            <a:r>
              <a:rPr lang="az-Latn-AZ" sz="1800" dirty="0"/>
              <a:t>avaScript</a:t>
            </a:r>
            <a:endParaRPr dirty="0"/>
          </a:p>
        </p:txBody>
      </p:sp>
      <p:sp>
        <p:nvSpPr>
          <p:cNvPr id="2230" name="Google Shape;2230;p41"/>
          <p:cNvSpPr txBox="1">
            <a:spLocks noGrp="1"/>
          </p:cNvSpPr>
          <p:nvPr>
            <p:ph type="subTitle" idx="6"/>
          </p:nvPr>
        </p:nvSpPr>
        <p:spPr>
          <a:xfrm>
            <a:off x="4029928" y="3931960"/>
            <a:ext cx="2187546"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3C4043"/>
                </a:solidFill>
                <a:latin typeface="Roboto" panose="02000000000000000000" pitchFamily="2" charset="0"/>
                <a:ea typeface="Roboto" panose="02000000000000000000" pitchFamily="2" charset="0"/>
                <a:cs typeface="Roboto" panose="02000000000000000000" pitchFamily="2" charset="0"/>
                <a:sym typeface="Barlow Semi Condensed"/>
              </a:rPr>
              <a:t>Jupiter is the biggest planet</a:t>
            </a:r>
            <a:r>
              <a:rPr lang="en" sz="1600" dirty="0">
                <a:solidFill>
                  <a:srgbClr val="3C4043"/>
                </a:solidFill>
                <a:latin typeface="Roboto" panose="02000000000000000000" pitchFamily="2" charset="0"/>
                <a:ea typeface="Roboto" panose="02000000000000000000" pitchFamily="2" charset="0"/>
                <a:cs typeface="Roboto" panose="02000000000000000000" pitchFamily="2" charset="0"/>
              </a:rPr>
              <a:t> of them all</a:t>
            </a:r>
            <a:endParaRPr dirty="0">
              <a:solidFill>
                <a:srgbClr val="3C4043"/>
              </a:solidFill>
              <a:latin typeface="Roboto" panose="02000000000000000000" pitchFamily="2" charset="0"/>
              <a:ea typeface="Roboto" panose="02000000000000000000" pitchFamily="2" charset="0"/>
              <a:cs typeface="Roboto" panose="02000000000000000000" pitchFamily="2" charset="0"/>
              <a:sym typeface="Barlow Semi Condensed"/>
            </a:endParaRPr>
          </a:p>
        </p:txBody>
      </p:sp>
      <p:sp>
        <p:nvSpPr>
          <p:cNvPr id="2233" name="Google Shape;2233;p41"/>
          <p:cNvSpPr txBox="1"/>
          <p:nvPr/>
        </p:nvSpPr>
        <p:spPr>
          <a:xfrm>
            <a:off x="1041517" y="238350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3036621" y="3723802"/>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6" name="Google Shape;2236;p41"/>
          <p:cNvSpPr txBox="1"/>
          <p:nvPr/>
        </p:nvSpPr>
        <p:spPr>
          <a:xfrm>
            <a:off x="5123701" y="2393957"/>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02</a:t>
            </a:r>
            <a:endParaRPr sz="7200" dirty="0">
              <a:solidFill>
                <a:schemeClr val="accent1"/>
              </a:solidFill>
              <a:latin typeface="Fjalla One"/>
              <a:ea typeface="Fjalla One"/>
              <a:cs typeface="Fjalla One"/>
              <a:sym typeface="Fjalla One"/>
            </a:endParaRPr>
          </a:p>
        </p:txBody>
      </p:sp>
      <p:sp>
        <p:nvSpPr>
          <p:cNvPr id="3" name="TextBox 2">
            <a:extLst>
              <a:ext uri="{FF2B5EF4-FFF2-40B4-BE49-F238E27FC236}">
                <a16:creationId xmlns:a16="http://schemas.microsoft.com/office/drawing/2014/main" id="{CC96CA9A-79C5-A1A4-9C0E-E090C2E3DA83}"/>
              </a:ext>
            </a:extLst>
          </p:cNvPr>
          <p:cNvSpPr txBox="1"/>
          <p:nvPr/>
        </p:nvSpPr>
        <p:spPr>
          <a:xfrm>
            <a:off x="1728288" y="1186504"/>
            <a:ext cx="5687424" cy="784830"/>
          </a:xfrm>
          <a:prstGeom prst="rect">
            <a:avLst/>
          </a:prstGeom>
          <a:noFill/>
        </p:spPr>
        <p:txBody>
          <a:bodyPr wrap="square">
            <a:spAutoFit/>
          </a:bodyPr>
          <a:lstStyle/>
          <a:p>
            <a:pPr algn="ctr"/>
            <a:r>
              <a:rPr lang="en-US" sz="15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The three main languages you need to know well are HTML, CSS, and JavaScript. From there you can focus on frameworks, libraries, and other useful tools. </a:t>
            </a:r>
            <a:endParaRPr lang="en-US" sz="1500" dirty="0">
              <a:solidFill>
                <a:srgbClr val="3C4043"/>
              </a:solidFill>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7D490C2E-A891-BB67-A3C7-A83DBA912031}"/>
              </a:ext>
            </a:extLst>
          </p:cNvPr>
          <p:cNvSpPr txBox="1"/>
          <p:nvPr/>
        </p:nvSpPr>
        <p:spPr>
          <a:xfrm>
            <a:off x="3158088" y="598641"/>
            <a:ext cx="4579256" cy="738664"/>
          </a:xfrm>
          <a:prstGeom prst="rect">
            <a:avLst/>
          </a:prstGeom>
          <a:noFill/>
        </p:spPr>
        <p:txBody>
          <a:bodyPr wrap="square">
            <a:spAutoFit/>
          </a:bodyPr>
          <a:lstStyle/>
          <a:p>
            <a:pPr lvl="0" algn="l" rtl="0">
              <a:spcBef>
                <a:spcPts val="0"/>
              </a:spcBef>
              <a:spcAft>
                <a:spcPts val="0"/>
              </a:spcAft>
            </a:pPr>
            <a:r>
              <a:rPr lang="en-US" sz="1400" dirty="0">
                <a:solidFill>
                  <a:schemeClr val="bg1">
                    <a:lumMod val="50000"/>
                  </a:schemeClr>
                </a:solidFill>
                <a:latin typeface="Roboto" panose="020F0502020204030204" pitchFamily="2" charset="0"/>
              </a:rPr>
              <a:t>F</a:t>
            </a:r>
            <a:r>
              <a:rPr lang="en-US" sz="1400" b="0" i="0" dirty="0">
                <a:solidFill>
                  <a:schemeClr val="bg1">
                    <a:lumMod val="50000"/>
                  </a:schemeClr>
                </a:solidFill>
                <a:effectLst/>
                <a:latin typeface="Roboto" panose="020F0502020204030204" pitchFamily="2" charset="0"/>
              </a:rPr>
              <a:t>ront-end development explained?</a:t>
            </a:r>
            <a:endParaRPr lang="az-Latn-AZ" sz="1400" b="0" i="0" dirty="0">
              <a:solidFill>
                <a:schemeClr val="bg1">
                  <a:lumMod val="50000"/>
                </a:schemeClr>
              </a:solidFill>
              <a:effectLst/>
              <a:latin typeface="Roboto" panose="020F0502020204030204" pitchFamily="2" charset="0"/>
            </a:endParaRPr>
          </a:p>
          <a:p>
            <a:r>
              <a:rPr lang="az-Latn-AZ" sz="1400" dirty="0">
                <a:solidFill>
                  <a:schemeClr val="bg1">
                    <a:lumMod val="50000"/>
                  </a:schemeClr>
                </a:solidFill>
                <a:latin typeface="Roboto" panose="020F0502020204030204" pitchFamily="2" charset="0"/>
              </a:rPr>
              <a:t>F</a:t>
            </a:r>
            <a:r>
              <a:rPr lang="en-US" sz="1400" dirty="0">
                <a:solidFill>
                  <a:schemeClr val="bg1">
                    <a:lumMod val="50000"/>
                  </a:schemeClr>
                </a:solidFill>
                <a:latin typeface="Roboto" panose="020F0502020204030204" pitchFamily="2" charset="0"/>
              </a:rPr>
              <a:t>undamentals of </a:t>
            </a:r>
            <a:r>
              <a:rPr lang="en-US" sz="1400" b="0" i="0" dirty="0">
                <a:solidFill>
                  <a:schemeClr val="bg1">
                    <a:lumMod val="50000"/>
                  </a:schemeClr>
                </a:solidFill>
                <a:effectLst/>
                <a:latin typeface="Roboto" panose="020F0502020204030204" pitchFamily="2" charset="0"/>
              </a:rPr>
              <a:t>front-end</a:t>
            </a:r>
            <a:r>
              <a:rPr lang="en-US" sz="1400" dirty="0">
                <a:solidFill>
                  <a:schemeClr val="bg1">
                    <a:lumMod val="50000"/>
                  </a:schemeClr>
                </a:solidFill>
                <a:latin typeface="Roboto" panose="020F0502020204030204" pitchFamily="2" charset="0"/>
              </a:rPr>
              <a:t> development? </a:t>
            </a:r>
            <a:endParaRPr lang="az-Latn-AZ" sz="1400" dirty="0">
              <a:solidFill>
                <a:schemeClr val="bg1">
                  <a:lumMod val="50000"/>
                </a:schemeClr>
              </a:solidFill>
              <a:latin typeface="Roboto" panose="020F0502020204030204" pitchFamily="2" charset="0"/>
            </a:endParaRPr>
          </a:p>
          <a:p>
            <a:pPr lvl="0" algn="l" rtl="0">
              <a:spcBef>
                <a:spcPts val="0"/>
              </a:spcBef>
              <a:spcAft>
                <a:spcPts val="0"/>
              </a:spcAft>
            </a:pPr>
            <a:endParaRPr lang="az-Latn-AZ" sz="1400" b="0" i="0" dirty="0">
              <a:solidFill>
                <a:schemeClr val="bg1">
                  <a:lumMod val="50000"/>
                </a:schemeClr>
              </a:solidFill>
              <a:effectLst/>
              <a:latin typeface="Roboto" panose="020F0502020204030204"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4">
          <a:extLst>
            <a:ext uri="{FF2B5EF4-FFF2-40B4-BE49-F238E27FC236}">
              <a16:creationId xmlns:a16="http://schemas.microsoft.com/office/drawing/2014/main" id="{5FC71D91-E77B-C3FE-838B-E379D974D9D3}"/>
            </a:ext>
          </a:extLst>
        </p:cNvPr>
        <p:cNvGrpSpPr/>
        <p:nvPr/>
      </p:nvGrpSpPr>
      <p:grpSpPr>
        <a:xfrm>
          <a:off x="0" y="0"/>
          <a:ext cx="0" cy="0"/>
          <a:chOff x="0" y="0"/>
          <a:chExt cx="0" cy="0"/>
        </a:xfrm>
      </p:grpSpPr>
      <p:sp>
        <p:nvSpPr>
          <p:cNvPr id="2155" name="Google Shape;2155;p38">
            <a:extLst>
              <a:ext uri="{FF2B5EF4-FFF2-40B4-BE49-F238E27FC236}">
                <a16:creationId xmlns:a16="http://schemas.microsoft.com/office/drawing/2014/main" id="{F1694C9A-7326-AEF0-C5AF-94B910F4F88B}"/>
              </a:ext>
            </a:extLst>
          </p:cNvPr>
          <p:cNvSpPr txBox="1">
            <a:spLocks noGrp="1"/>
          </p:cNvSpPr>
          <p:nvPr>
            <p:ph type="title"/>
          </p:nvPr>
        </p:nvSpPr>
        <p:spPr>
          <a:xfrm>
            <a:off x="3949698" y="2467428"/>
            <a:ext cx="1244601" cy="701597"/>
          </a:xfrm>
          <a:prstGeom prst="rect">
            <a:avLst/>
          </a:prstGeom>
        </p:spPr>
        <p:txBody>
          <a:bodyPr spcFirstLastPara="1" wrap="square" lIns="91425" tIns="91425" rIns="91425" bIns="91425" anchor="ctr" anchorCtr="0">
            <a:noAutofit/>
          </a:bodyPr>
          <a:lstStyle/>
          <a:p>
            <a:pPr algn="l"/>
            <a:r>
              <a:rPr lang="en" dirty="0">
                <a:solidFill>
                  <a:srgbClr val="3C4043"/>
                </a:solidFill>
                <a:latin typeface="Roboto" panose="020F0502020204030204" pitchFamily="2" charset="0"/>
              </a:rPr>
              <a:t>SEO</a:t>
            </a:r>
            <a:br>
              <a:rPr lang="en-US" b="0" i="0" dirty="0">
                <a:solidFill>
                  <a:srgbClr val="000000"/>
                </a:solidFill>
                <a:effectLst/>
                <a:latin typeface="Oswald" panose="020F0502020204030204" pitchFamily="2" charset="0"/>
              </a:rPr>
            </a:br>
            <a:endParaRPr dirty="0"/>
          </a:p>
        </p:txBody>
      </p:sp>
      <p:sp>
        <p:nvSpPr>
          <p:cNvPr id="2156" name="Google Shape;2156;p38">
            <a:extLst>
              <a:ext uri="{FF2B5EF4-FFF2-40B4-BE49-F238E27FC236}">
                <a16:creationId xmlns:a16="http://schemas.microsoft.com/office/drawing/2014/main" id="{9A10157D-36FE-10F1-F303-CF16A7BEDCD3}"/>
              </a:ext>
            </a:extLst>
          </p:cNvPr>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az-Latn-AZ" dirty="0"/>
              <a:t>2</a:t>
            </a:r>
            <a:endParaRPr dirty="0"/>
          </a:p>
        </p:txBody>
      </p:sp>
      <p:sp>
        <p:nvSpPr>
          <p:cNvPr id="2157" name="Google Shape;2157;p38">
            <a:extLst>
              <a:ext uri="{FF2B5EF4-FFF2-40B4-BE49-F238E27FC236}">
                <a16:creationId xmlns:a16="http://schemas.microsoft.com/office/drawing/2014/main" id="{FA5EA212-073F-7A3E-EB55-AA38467E81E4}"/>
              </a:ext>
            </a:extLst>
          </p:cNvPr>
          <p:cNvSpPr txBox="1">
            <a:spLocks noGrp="1"/>
          </p:cNvSpPr>
          <p:nvPr>
            <p:ph type="subTitle" idx="1"/>
          </p:nvPr>
        </p:nvSpPr>
        <p:spPr>
          <a:xfrm>
            <a:off x="3949698" y="2728371"/>
            <a:ext cx="2491404" cy="368083"/>
          </a:xfrm>
          <a:prstGeom prst="rect">
            <a:avLst/>
          </a:prstGeom>
        </p:spPr>
        <p:txBody>
          <a:bodyPr spcFirstLastPara="1" wrap="square" lIns="91425" tIns="91425" rIns="91425" bIns="91425" anchor="t" anchorCtr="0">
            <a:noAutofit/>
          </a:bodyPr>
          <a:lstStyle/>
          <a:p>
            <a:r>
              <a:rPr lang="en-US" sz="1200" dirty="0">
                <a:solidFill>
                  <a:schemeClr val="bg1">
                    <a:lumMod val="50000"/>
                  </a:schemeClr>
                </a:solidFill>
                <a:latin typeface="Roboto" panose="020F0502020204030204" pitchFamily="2" charset="0"/>
              </a:rPr>
              <a:t>W</a:t>
            </a:r>
            <a:r>
              <a:rPr lang="en-US" sz="1200" b="0" i="0" dirty="0">
                <a:solidFill>
                  <a:schemeClr val="bg1">
                    <a:lumMod val="50000"/>
                  </a:schemeClr>
                </a:solidFill>
                <a:effectLst/>
                <a:latin typeface="Roboto" panose="020F0502020204030204" pitchFamily="2" charset="0"/>
              </a:rPr>
              <a:t>hat is SEO in web development?</a:t>
            </a:r>
            <a:endParaRPr lang="az-Latn-AZ" sz="1200" b="0" i="0" dirty="0">
              <a:solidFill>
                <a:schemeClr val="bg1">
                  <a:lumMod val="50000"/>
                </a:schemeClr>
              </a:solidFill>
              <a:effectLst/>
              <a:latin typeface="Roboto" panose="020F0502020204030204" pitchFamily="2" charset="0"/>
            </a:endParaRPr>
          </a:p>
          <a:p>
            <a:pPr lvl="0" algn="l" rtl="0">
              <a:spcBef>
                <a:spcPts val="0"/>
              </a:spcBef>
              <a:spcAft>
                <a:spcPts val="0"/>
              </a:spcAft>
            </a:pPr>
            <a:endParaRPr lang="az-Latn-AZ" sz="1200" b="0" i="0" dirty="0">
              <a:solidFill>
                <a:schemeClr val="bg1">
                  <a:lumMod val="75000"/>
                </a:schemeClr>
              </a:solidFill>
              <a:effectLst/>
              <a:latin typeface="Roboto" panose="020F0502020204030204" pitchFamily="2" charset="0"/>
            </a:endParaRPr>
          </a:p>
        </p:txBody>
      </p:sp>
    </p:spTree>
    <p:extLst>
      <p:ext uri="{BB962C8B-B14F-4D97-AF65-F5344CB8AC3E}">
        <p14:creationId xmlns:p14="http://schemas.microsoft.com/office/powerpoint/2010/main" val="181181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az-Latn-AZ" dirty="0"/>
              <a:t>SEO</a:t>
            </a:r>
            <a:endParaRPr dirty="0"/>
          </a:p>
          <a:p>
            <a:pPr marL="0" lvl="0" indent="0" algn="ctr" rtl="0">
              <a:spcBef>
                <a:spcPts val="0"/>
              </a:spcBef>
              <a:spcAft>
                <a:spcPts val="0"/>
              </a:spcAft>
              <a:buNone/>
            </a:pPr>
            <a:endParaRPr dirty="0"/>
          </a:p>
        </p:txBody>
      </p:sp>
      <p:grpSp>
        <p:nvGrpSpPr>
          <p:cNvPr id="3215" name="Google Shape;3215;p57"/>
          <p:cNvGrpSpPr/>
          <p:nvPr/>
        </p:nvGrpSpPr>
        <p:grpSpPr>
          <a:xfrm>
            <a:off x="899732" y="1213281"/>
            <a:ext cx="3584753" cy="2934361"/>
            <a:chOff x="845850" y="467825"/>
            <a:chExt cx="5996575" cy="4908600"/>
          </a:xfrm>
        </p:grpSpPr>
        <p:sp>
          <p:nvSpPr>
            <p:cNvPr id="3216" name="Google Shape;3216;p57"/>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7" name="Google Shape;3217;p57"/>
            <p:cNvSpPr/>
            <p:nvPr/>
          </p:nvSpPr>
          <p:spPr>
            <a:xfrm>
              <a:off x="1128725"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8" name="Google Shape;3218;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9" name="Google Shape;3219;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0" name="Google Shape;3220;p57"/>
            <p:cNvSpPr/>
            <p:nvPr/>
          </p:nvSpPr>
          <p:spPr>
            <a:xfrm>
              <a:off x="1895375" y="1994800"/>
              <a:ext cx="3780200" cy="1720575"/>
            </a:xfrm>
            <a:custGeom>
              <a:avLst/>
              <a:gdLst/>
              <a:ahLst/>
              <a:cxnLst/>
              <a:rect l="l" t="t" r="r" b="b"/>
              <a:pathLst>
                <a:path w="151208" h="68823" extrusionOk="0">
                  <a:moveTo>
                    <a:pt x="0" y="1"/>
                  </a:moveTo>
                  <a:lnTo>
                    <a:pt x="0" y="68822"/>
                  </a:lnTo>
                  <a:lnTo>
                    <a:pt x="151208" y="68822"/>
                  </a:lnTo>
                  <a:lnTo>
                    <a:pt x="151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1" name="Google Shape;3221;p57"/>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2" name="Google Shape;3222;p57"/>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3" name="Google Shape;3223;p57"/>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4" name="Google Shape;3224;p57"/>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5" name="Google Shape;3225;p57"/>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6" name="Google Shape;3226;p57"/>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7" name="Google Shape;3227;p57"/>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8" name="Google Shape;3228;p57"/>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9" name="Google Shape;3229;p57"/>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0" name="Google Shape;3230;p57"/>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1" name="Google Shape;3231;p57"/>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2" name="Google Shape;3232;p57"/>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3" name="Google Shape;3233;p57"/>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4" name="Google Shape;3234;p57"/>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5" name="Google Shape;3235;p57"/>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6" name="Google Shape;3236;p57"/>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7" name="Google Shape;3237;p57"/>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8" name="Google Shape;3238;p57"/>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9" name="Google Shape;3239;p57"/>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0" name="Google Shape;3240;p57"/>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1" name="Google Shape;3241;p57"/>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2" name="Google Shape;3242;p57"/>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3" name="Google Shape;3243;p57"/>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4" name="Google Shape;3244;p57"/>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5" name="Google Shape;3245;p57"/>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6" name="Google Shape;3246;p57"/>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7" name="Google Shape;3247;p57"/>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8" name="Google Shape;3248;p57"/>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9" name="Google Shape;3249;p57"/>
            <p:cNvSpPr/>
            <p:nvPr/>
          </p:nvSpPr>
          <p:spPr>
            <a:xfrm>
              <a:off x="2093050" y="2349650"/>
              <a:ext cx="214600" cy="855725"/>
            </a:xfrm>
            <a:custGeom>
              <a:avLst/>
              <a:gdLst/>
              <a:ahLst/>
              <a:cxnLst/>
              <a:rect l="l" t="t" r="r" b="b"/>
              <a:pathLst>
                <a:path w="8584" h="34229" extrusionOk="0">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0" name="Google Shape;3250;p57"/>
            <p:cNvSpPr/>
            <p:nvPr/>
          </p:nvSpPr>
          <p:spPr>
            <a:xfrm>
              <a:off x="2277900" y="2349575"/>
              <a:ext cx="215375" cy="496275"/>
            </a:xfrm>
            <a:custGeom>
              <a:avLst/>
              <a:gdLst/>
              <a:ahLst/>
              <a:cxnLst/>
              <a:rect l="l" t="t" r="r" b="b"/>
              <a:pathLst>
                <a:path w="8615" h="19851" extrusionOk="0">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1" name="Google Shape;3251;p57"/>
            <p:cNvSpPr/>
            <p:nvPr/>
          </p:nvSpPr>
          <p:spPr>
            <a:xfrm>
              <a:off x="2463525" y="2625750"/>
              <a:ext cx="214600" cy="220300"/>
            </a:xfrm>
            <a:custGeom>
              <a:avLst/>
              <a:gdLst/>
              <a:ahLst/>
              <a:cxnLst/>
              <a:rect l="l" t="t" r="r" b="b"/>
              <a:pathLst>
                <a:path w="8584" h="8812" extrusionOk="0">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2" name="Google Shape;3252;p57"/>
            <p:cNvSpPr/>
            <p:nvPr/>
          </p:nvSpPr>
          <p:spPr>
            <a:xfrm>
              <a:off x="2648350" y="2625650"/>
              <a:ext cx="215400" cy="523975"/>
            </a:xfrm>
            <a:custGeom>
              <a:avLst/>
              <a:gdLst/>
              <a:ahLst/>
              <a:cxnLst/>
              <a:rect l="l" t="t" r="r" b="b"/>
              <a:pathLst>
                <a:path w="8616" h="20959" extrusionOk="0">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3" name="Google Shape;3253;p57"/>
            <p:cNvSpPr/>
            <p:nvPr/>
          </p:nvSpPr>
          <p:spPr>
            <a:xfrm>
              <a:off x="2834000" y="2349650"/>
              <a:ext cx="215375" cy="800275"/>
            </a:xfrm>
            <a:custGeom>
              <a:avLst/>
              <a:gdLst/>
              <a:ahLst/>
              <a:cxnLst/>
              <a:rect l="l" t="t" r="r" b="b"/>
              <a:pathLst>
                <a:path w="8615" h="32011" extrusionOk="0">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4" name="Google Shape;3254;p57"/>
            <p:cNvSpPr/>
            <p:nvPr/>
          </p:nvSpPr>
          <p:spPr>
            <a:xfrm>
              <a:off x="3018825" y="2072975"/>
              <a:ext cx="216200" cy="303350"/>
            </a:xfrm>
            <a:custGeom>
              <a:avLst/>
              <a:gdLst/>
              <a:ahLst/>
              <a:cxnLst/>
              <a:rect l="l" t="t" r="r" b="b"/>
              <a:pathLst>
                <a:path w="8648" h="12134" extrusionOk="0">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5" name="Google Shape;3255;p57"/>
            <p:cNvSpPr/>
            <p:nvPr/>
          </p:nvSpPr>
          <p:spPr>
            <a:xfrm>
              <a:off x="3205250" y="2073275"/>
              <a:ext cx="213800" cy="1270100"/>
            </a:xfrm>
            <a:custGeom>
              <a:avLst/>
              <a:gdLst/>
              <a:ahLst/>
              <a:cxnLst/>
              <a:rect l="l" t="t" r="r" b="b"/>
              <a:pathLst>
                <a:path w="8552" h="50804" extrusionOk="0">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6" name="Google Shape;3256;p57"/>
            <p:cNvSpPr/>
            <p:nvPr/>
          </p:nvSpPr>
          <p:spPr>
            <a:xfrm>
              <a:off x="3390100" y="3233525"/>
              <a:ext cx="215375" cy="109425"/>
            </a:xfrm>
            <a:custGeom>
              <a:avLst/>
              <a:gdLst/>
              <a:ahLst/>
              <a:cxnLst/>
              <a:rect l="l" t="t" r="r" b="b"/>
              <a:pathLst>
                <a:path w="8615" h="4377" extrusionOk="0">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7" name="Google Shape;3257;p57"/>
            <p:cNvSpPr/>
            <p:nvPr/>
          </p:nvSpPr>
          <p:spPr>
            <a:xfrm>
              <a:off x="3575725" y="3205775"/>
              <a:ext cx="214575" cy="54250"/>
            </a:xfrm>
            <a:custGeom>
              <a:avLst/>
              <a:gdLst/>
              <a:ahLst/>
              <a:cxnLst/>
              <a:rect l="l" t="t" r="r" b="b"/>
              <a:pathLst>
                <a:path w="8583" h="2170" extrusionOk="0">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8" name="Google Shape;3258;p57"/>
            <p:cNvSpPr/>
            <p:nvPr/>
          </p:nvSpPr>
          <p:spPr>
            <a:xfrm>
              <a:off x="3760550" y="3122975"/>
              <a:ext cx="215400" cy="109875"/>
            </a:xfrm>
            <a:custGeom>
              <a:avLst/>
              <a:gdLst/>
              <a:ahLst/>
              <a:cxnLst/>
              <a:rect l="l" t="t" r="r" b="b"/>
              <a:pathLst>
                <a:path w="8616" h="4395" extrusionOk="0">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9" name="Google Shape;3259;p57"/>
            <p:cNvSpPr/>
            <p:nvPr/>
          </p:nvSpPr>
          <p:spPr>
            <a:xfrm>
              <a:off x="3945375" y="3012600"/>
              <a:ext cx="216200" cy="137375"/>
            </a:xfrm>
            <a:custGeom>
              <a:avLst/>
              <a:gdLst/>
              <a:ahLst/>
              <a:cxnLst/>
              <a:rect l="l" t="t" r="r" b="b"/>
              <a:pathLst>
                <a:path w="8648" h="5495" extrusionOk="0">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0" name="Google Shape;3260;p57"/>
            <p:cNvSpPr/>
            <p:nvPr/>
          </p:nvSpPr>
          <p:spPr>
            <a:xfrm>
              <a:off x="4131025" y="3012275"/>
              <a:ext cx="215375" cy="82250"/>
            </a:xfrm>
            <a:custGeom>
              <a:avLst/>
              <a:gdLst/>
              <a:ahLst/>
              <a:cxnLst/>
              <a:rect l="l" t="t" r="r" b="b"/>
              <a:pathLst>
                <a:path w="8615" h="3290" extrusionOk="0">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1" name="Google Shape;3261;p57"/>
            <p:cNvSpPr/>
            <p:nvPr/>
          </p:nvSpPr>
          <p:spPr>
            <a:xfrm>
              <a:off x="4316650" y="3067625"/>
              <a:ext cx="215400" cy="137450"/>
            </a:xfrm>
            <a:custGeom>
              <a:avLst/>
              <a:gdLst/>
              <a:ahLst/>
              <a:cxnLst/>
              <a:rect l="l" t="t" r="r" b="b"/>
              <a:pathLst>
                <a:path w="8616" h="5498" extrusionOk="0">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2" name="Google Shape;3262;p57"/>
            <p:cNvSpPr/>
            <p:nvPr/>
          </p:nvSpPr>
          <p:spPr>
            <a:xfrm>
              <a:off x="4502275" y="2598425"/>
              <a:ext cx="215400" cy="606550"/>
            </a:xfrm>
            <a:custGeom>
              <a:avLst/>
              <a:gdLst/>
              <a:ahLst/>
              <a:cxnLst/>
              <a:rect l="l" t="t" r="r" b="b"/>
              <a:pathLst>
                <a:path w="8616" h="24262" extrusionOk="0">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3" name="Google Shape;3263;p57"/>
            <p:cNvSpPr/>
            <p:nvPr/>
          </p:nvSpPr>
          <p:spPr>
            <a:xfrm>
              <a:off x="4687125" y="2515100"/>
              <a:ext cx="215375" cy="109875"/>
            </a:xfrm>
            <a:custGeom>
              <a:avLst/>
              <a:gdLst/>
              <a:ahLst/>
              <a:cxnLst/>
              <a:rect l="l" t="t" r="r" b="b"/>
              <a:pathLst>
                <a:path w="8615" h="4395" extrusionOk="0">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4" name="Google Shape;3264;p57"/>
            <p:cNvSpPr/>
            <p:nvPr/>
          </p:nvSpPr>
          <p:spPr>
            <a:xfrm>
              <a:off x="4871950" y="2404650"/>
              <a:ext cx="216200" cy="137450"/>
            </a:xfrm>
            <a:custGeom>
              <a:avLst/>
              <a:gdLst/>
              <a:ahLst/>
              <a:cxnLst/>
              <a:rect l="l" t="t" r="r" b="b"/>
              <a:pathLst>
                <a:path w="8648" h="5498" extrusionOk="0">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5" name="Google Shape;3265;p57"/>
            <p:cNvSpPr/>
            <p:nvPr/>
          </p:nvSpPr>
          <p:spPr>
            <a:xfrm>
              <a:off x="5057575" y="2404650"/>
              <a:ext cx="216200" cy="137450"/>
            </a:xfrm>
            <a:custGeom>
              <a:avLst/>
              <a:gdLst/>
              <a:ahLst/>
              <a:cxnLst/>
              <a:rect l="l" t="t" r="r" b="b"/>
              <a:pathLst>
                <a:path w="8648" h="5498" extrusionOk="0">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6" name="Google Shape;3266;p57"/>
            <p:cNvSpPr/>
            <p:nvPr/>
          </p:nvSpPr>
          <p:spPr>
            <a:xfrm>
              <a:off x="5243225" y="2515200"/>
              <a:ext cx="215375" cy="137350"/>
            </a:xfrm>
            <a:custGeom>
              <a:avLst/>
              <a:gdLst/>
              <a:ahLst/>
              <a:cxnLst/>
              <a:rect l="l" t="t" r="r" b="b"/>
              <a:pathLst>
                <a:path w="8615" h="5494" extrusionOk="0">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7" name="Google Shape;3267;p57"/>
            <p:cNvSpPr/>
            <p:nvPr/>
          </p:nvSpPr>
          <p:spPr>
            <a:xfrm>
              <a:off x="2074575" y="3159250"/>
              <a:ext cx="65925" cy="65100"/>
            </a:xfrm>
            <a:custGeom>
              <a:avLst/>
              <a:gdLst/>
              <a:ahLst/>
              <a:cxnLst/>
              <a:rect l="l" t="t" r="r" b="b"/>
              <a:pathLst>
                <a:path w="2637" h="2604" extrusionOk="0">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8" name="Google Shape;3268;p57"/>
            <p:cNvSpPr/>
            <p:nvPr/>
          </p:nvSpPr>
          <p:spPr>
            <a:xfrm>
              <a:off x="2068150" y="3152000"/>
              <a:ext cx="78775" cy="78800"/>
            </a:xfrm>
            <a:custGeom>
              <a:avLst/>
              <a:gdLst/>
              <a:ahLst/>
              <a:cxnLst/>
              <a:rect l="l" t="t" r="r" b="b"/>
              <a:pathLst>
                <a:path w="3151" h="3152" extrusionOk="0">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9" name="Google Shape;3269;p57"/>
            <p:cNvSpPr/>
            <p:nvPr/>
          </p:nvSpPr>
          <p:spPr>
            <a:xfrm>
              <a:off x="2260200" y="2329925"/>
              <a:ext cx="65925" cy="65900"/>
            </a:xfrm>
            <a:custGeom>
              <a:avLst/>
              <a:gdLst/>
              <a:ahLst/>
              <a:cxnLst/>
              <a:rect l="l" t="t" r="r" b="b"/>
              <a:pathLst>
                <a:path w="2637" h="2636" extrusionOk="0">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0" name="Google Shape;3270;p57"/>
            <p:cNvSpPr/>
            <p:nvPr/>
          </p:nvSpPr>
          <p:spPr>
            <a:xfrm>
              <a:off x="2253775" y="2323475"/>
              <a:ext cx="78775" cy="78800"/>
            </a:xfrm>
            <a:custGeom>
              <a:avLst/>
              <a:gdLst/>
              <a:ahLst/>
              <a:cxnLst/>
              <a:rect l="l" t="t" r="r" b="b"/>
              <a:pathLst>
                <a:path w="3151" h="3152" extrusionOk="0">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1" name="Google Shape;3271;p57"/>
            <p:cNvSpPr/>
            <p:nvPr/>
          </p:nvSpPr>
          <p:spPr>
            <a:xfrm>
              <a:off x="2445850" y="2800025"/>
              <a:ext cx="65100" cy="65125"/>
            </a:xfrm>
            <a:custGeom>
              <a:avLst/>
              <a:gdLst/>
              <a:ahLst/>
              <a:cxnLst/>
              <a:rect l="l" t="t" r="r" b="b"/>
              <a:pathLst>
                <a:path w="2604" h="2605" extrusionOk="0">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2" name="Google Shape;3272;p57"/>
            <p:cNvSpPr/>
            <p:nvPr/>
          </p:nvSpPr>
          <p:spPr>
            <a:xfrm>
              <a:off x="2438600" y="2792800"/>
              <a:ext cx="78800" cy="78775"/>
            </a:xfrm>
            <a:custGeom>
              <a:avLst/>
              <a:gdLst/>
              <a:ahLst/>
              <a:cxnLst/>
              <a:rect l="l" t="t" r="r" b="b"/>
              <a:pathLst>
                <a:path w="3152" h="3151" extrusionOk="0">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3" name="Google Shape;3273;p57"/>
            <p:cNvSpPr/>
            <p:nvPr/>
          </p:nvSpPr>
          <p:spPr>
            <a:xfrm>
              <a:off x="2630675" y="2606350"/>
              <a:ext cx="65925" cy="65925"/>
            </a:xfrm>
            <a:custGeom>
              <a:avLst/>
              <a:gdLst/>
              <a:ahLst/>
              <a:cxnLst/>
              <a:rect l="l" t="t" r="r" b="b"/>
              <a:pathLst>
                <a:path w="2637" h="2637" extrusionOk="0">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4" name="Google Shape;3274;p57"/>
            <p:cNvSpPr/>
            <p:nvPr/>
          </p:nvSpPr>
          <p:spPr>
            <a:xfrm>
              <a:off x="2624250" y="2599925"/>
              <a:ext cx="78775" cy="78775"/>
            </a:xfrm>
            <a:custGeom>
              <a:avLst/>
              <a:gdLst/>
              <a:ahLst/>
              <a:cxnLst/>
              <a:rect l="l" t="t" r="r" b="b"/>
              <a:pathLst>
                <a:path w="3151" h="3151" extrusionOk="0">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5" name="Google Shape;3275;p57"/>
            <p:cNvSpPr/>
            <p:nvPr/>
          </p:nvSpPr>
          <p:spPr>
            <a:xfrm>
              <a:off x="2816300" y="3103800"/>
              <a:ext cx="65125" cy="65100"/>
            </a:xfrm>
            <a:custGeom>
              <a:avLst/>
              <a:gdLst/>
              <a:ahLst/>
              <a:cxnLst/>
              <a:rect l="l" t="t" r="r" b="b"/>
              <a:pathLst>
                <a:path w="2605" h="2604" extrusionOk="0">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6" name="Google Shape;3276;p57"/>
            <p:cNvSpPr/>
            <p:nvPr/>
          </p:nvSpPr>
          <p:spPr>
            <a:xfrm>
              <a:off x="2809875" y="3096550"/>
              <a:ext cx="78775" cy="79600"/>
            </a:xfrm>
            <a:custGeom>
              <a:avLst/>
              <a:gdLst/>
              <a:ahLst/>
              <a:cxnLst/>
              <a:rect l="l" t="t" r="r" b="b"/>
              <a:pathLst>
                <a:path w="3151" h="3184" extrusionOk="0">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7" name="Google Shape;3277;p57"/>
            <p:cNvSpPr/>
            <p:nvPr/>
          </p:nvSpPr>
          <p:spPr>
            <a:xfrm>
              <a:off x="3001150" y="2329925"/>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8" name="Google Shape;3278;p57"/>
            <p:cNvSpPr/>
            <p:nvPr/>
          </p:nvSpPr>
          <p:spPr>
            <a:xfrm>
              <a:off x="2994700" y="2323475"/>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9" name="Google Shape;3279;p57"/>
            <p:cNvSpPr/>
            <p:nvPr/>
          </p:nvSpPr>
          <p:spPr>
            <a:xfrm>
              <a:off x="3186775" y="2054275"/>
              <a:ext cx="65925" cy="65125"/>
            </a:xfrm>
            <a:custGeom>
              <a:avLst/>
              <a:gdLst/>
              <a:ahLst/>
              <a:cxnLst/>
              <a:rect l="l" t="t" r="r" b="b"/>
              <a:pathLst>
                <a:path w="2637" h="2605" extrusionOk="0">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0" name="Google Shape;3280;p57"/>
            <p:cNvSpPr/>
            <p:nvPr/>
          </p:nvSpPr>
          <p:spPr>
            <a:xfrm>
              <a:off x="3180350" y="2047050"/>
              <a:ext cx="78775" cy="78775"/>
            </a:xfrm>
            <a:custGeom>
              <a:avLst/>
              <a:gdLst/>
              <a:ahLst/>
              <a:cxnLst/>
              <a:rect l="l" t="t" r="r" b="b"/>
              <a:pathLst>
                <a:path w="3151" h="3151" extrusionOk="0">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1" name="Google Shape;3281;p57"/>
            <p:cNvSpPr/>
            <p:nvPr/>
          </p:nvSpPr>
          <p:spPr>
            <a:xfrm>
              <a:off x="3372400" y="3296650"/>
              <a:ext cx="65125" cy="65925"/>
            </a:xfrm>
            <a:custGeom>
              <a:avLst/>
              <a:gdLst/>
              <a:ahLst/>
              <a:cxnLst/>
              <a:rect l="l" t="t" r="r" b="b"/>
              <a:pathLst>
                <a:path w="2605" h="2637" extrusionOk="0">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2" name="Google Shape;3282;p57"/>
            <p:cNvSpPr/>
            <p:nvPr/>
          </p:nvSpPr>
          <p:spPr>
            <a:xfrm>
              <a:off x="3365175" y="3290225"/>
              <a:ext cx="79575" cy="78775"/>
            </a:xfrm>
            <a:custGeom>
              <a:avLst/>
              <a:gdLst/>
              <a:ahLst/>
              <a:cxnLst/>
              <a:rect l="l" t="t" r="r" b="b"/>
              <a:pathLst>
                <a:path w="3183" h="3151" extrusionOk="0">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3" name="Google Shape;3283;p57"/>
            <p:cNvSpPr/>
            <p:nvPr/>
          </p:nvSpPr>
          <p:spPr>
            <a:xfrm>
              <a:off x="3557250" y="3213900"/>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4" name="Google Shape;3284;p57"/>
            <p:cNvSpPr/>
            <p:nvPr/>
          </p:nvSpPr>
          <p:spPr>
            <a:xfrm>
              <a:off x="3550800" y="3207450"/>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5" name="Google Shape;3285;p57"/>
            <p:cNvSpPr/>
            <p:nvPr/>
          </p:nvSpPr>
          <p:spPr>
            <a:xfrm>
              <a:off x="3742875" y="3186575"/>
              <a:ext cx="65125" cy="65100"/>
            </a:xfrm>
            <a:custGeom>
              <a:avLst/>
              <a:gdLst/>
              <a:ahLst/>
              <a:cxnLst/>
              <a:rect l="l" t="t" r="r" b="b"/>
              <a:pathLst>
                <a:path w="2605" h="2604" extrusionOk="0">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6" name="Google Shape;3286;p57"/>
            <p:cNvSpPr/>
            <p:nvPr/>
          </p:nvSpPr>
          <p:spPr>
            <a:xfrm>
              <a:off x="3736450" y="3180150"/>
              <a:ext cx="78775" cy="78775"/>
            </a:xfrm>
            <a:custGeom>
              <a:avLst/>
              <a:gdLst/>
              <a:ahLst/>
              <a:cxnLst/>
              <a:rect l="l" t="t" r="r" b="b"/>
              <a:pathLst>
                <a:path w="3151" h="3151" extrusionOk="0">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7" name="Google Shape;3287;p57"/>
            <p:cNvSpPr/>
            <p:nvPr/>
          </p:nvSpPr>
          <p:spPr>
            <a:xfrm>
              <a:off x="3928500" y="3103800"/>
              <a:ext cx="65125" cy="65100"/>
            </a:xfrm>
            <a:custGeom>
              <a:avLst/>
              <a:gdLst/>
              <a:ahLst/>
              <a:cxnLst/>
              <a:rect l="l" t="t" r="r" b="b"/>
              <a:pathLst>
                <a:path w="2605" h="2604" extrusionOk="0">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8" name="Google Shape;3288;p57"/>
            <p:cNvSpPr/>
            <p:nvPr/>
          </p:nvSpPr>
          <p:spPr>
            <a:xfrm>
              <a:off x="3921275" y="3096550"/>
              <a:ext cx="78775" cy="79600"/>
            </a:xfrm>
            <a:custGeom>
              <a:avLst/>
              <a:gdLst/>
              <a:ahLst/>
              <a:cxnLst/>
              <a:rect l="l" t="t" r="r" b="b"/>
              <a:pathLst>
                <a:path w="3151" h="3184" extrusionOk="0">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9" name="Google Shape;3289;p57"/>
            <p:cNvSpPr/>
            <p:nvPr/>
          </p:nvSpPr>
          <p:spPr>
            <a:xfrm>
              <a:off x="4113350" y="2992900"/>
              <a:ext cx="65900" cy="65925"/>
            </a:xfrm>
            <a:custGeom>
              <a:avLst/>
              <a:gdLst/>
              <a:ahLst/>
              <a:cxnLst/>
              <a:rect l="l" t="t" r="r" b="b"/>
              <a:pathLst>
                <a:path w="2636" h="2637" extrusionOk="0">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0" name="Google Shape;3290;p57"/>
            <p:cNvSpPr/>
            <p:nvPr/>
          </p:nvSpPr>
          <p:spPr>
            <a:xfrm>
              <a:off x="4106900" y="2986475"/>
              <a:ext cx="78800" cy="78775"/>
            </a:xfrm>
            <a:custGeom>
              <a:avLst/>
              <a:gdLst/>
              <a:ahLst/>
              <a:cxnLst/>
              <a:rect l="l" t="t" r="r" b="b"/>
              <a:pathLst>
                <a:path w="3152" h="3151" extrusionOk="0">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1" name="Google Shape;3291;p57"/>
            <p:cNvSpPr/>
            <p:nvPr/>
          </p:nvSpPr>
          <p:spPr>
            <a:xfrm>
              <a:off x="4298975" y="3048350"/>
              <a:ext cx="65125" cy="65925"/>
            </a:xfrm>
            <a:custGeom>
              <a:avLst/>
              <a:gdLst/>
              <a:ahLst/>
              <a:cxnLst/>
              <a:rect l="l" t="t" r="r" b="b"/>
              <a:pathLst>
                <a:path w="2605" h="2637" extrusionOk="0">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2" name="Google Shape;3292;p57"/>
            <p:cNvSpPr/>
            <p:nvPr/>
          </p:nvSpPr>
          <p:spPr>
            <a:xfrm>
              <a:off x="4292550" y="3041925"/>
              <a:ext cx="78775" cy="78775"/>
            </a:xfrm>
            <a:custGeom>
              <a:avLst/>
              <a:gdLst/>
              <a:ahLst/>
              <a:cxnLst/>
              <a:rect l="l" t="t" r="r" b="b"/>
              <a:pathLst>
                <a:path w="3151" h="3151" extrusionOk="0">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3" name="Google Shape;3293;p57"/>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4" name="Google Shape;3294;p57"/>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5" name="Google Shape;3295;p57"/>
            <p:cNvSpPr/>
            <p:nvPr/>
          </p:nvSpPr>
          <p:spPr>
            <a:xfrm>
              <a:off x="4669450" y="2579025"/>
              <a:ext cx="65900" cy="65125"/>
            </a:xfrm>
            <a:custGeom>
              <a:avLst/>
              <a:gdLst/>
              <a:ahLst/>
              <a:cxnLst/>
              <a:rect l="l" t="t" r="r" b="b"/>
              <a:pathLst>
                <a:path w="2636" h="2605" extrusionOk="0">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6" name="Google Shape;3296;p57"/>
            <p:cNvSpPr/>
            <p:nvPr/>
          </p:nvSpPr>
          <p:spPr>
            <a:xfrm>
              <a:off x="4663000" y="2571800"/>
              <a:ext cx="78800" cy="78775"/>
            </a:xfrm>
            <a:custGeom>
              <a:avLst/>
              <a:gdLst/>
              <a:ahLst/>
              <a:cxnLst/>
              <a:rect l="l" t="t" r="r" b="b"/>
              <a:pathLst>
                <a:path w="3152" h="3151" extrusionOk="0">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7" name="Google Shape;3297;p57"/>
            <p:cNvSpPr/>
            <p:nvPr/>
          </p:nvSpPr>
          <p:spPr>
            <a:xfrm>
              <a:off x="4855075" y="2496275"/>
              <a:ext cx="65125" cy="65100"/>
            </a:xfrm>
            <a:custGeom>
              <a:avLst/>
              <a:gdLst/>
              <a:ahLst/>
              <a:cxnLst/>
              <a:rect l="l" t="t" r="r" b="b"/>
              <a:pathLst>
                <a:path w="2605" h="2604" extrusionOk="0">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8" name="Google Shape;3298;p57"/>
            <p:cNvSpPr/>
            <p:nvPr/>
          </p:nvSpPr>
          <p:spPr>
            <a:xfrm>
              <a:off x="4847850" y="2489025"/>
              <a:ext cx="79575" cy="78775"/>
            </a:xfrm>
            <a:custGeom>
              <a:avLst/>
              <a:gdLst/>
              <a:ahLst/>
              <a:cxnLst/>
              <a:rect l="l" t="t" r="r" b="b"/>
              <a:pathLst>
                <a:path w="3183" h="3151" extrusionOk="0">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9" name="Google Shape;3299;p57"/>
            <p:cNvSpPr/>
            <p:nvPr/>
          </p:nvSpPr>
          <p:spPr>
            <a:xfrm>
              <a:off x="5039900" y="2385375"/>
              <a:ext cx="65925" cy="65900"/>
            </a:xfrm>
            <a:custGeom>
              <a:avLst/>
              <a:gdLst/>
              <a:ahLst/>
              <a:cxnLst/>
              <a:rect l="l" t="t" r="r" b="b"/>
              <a:pathLst>
                <a:path w="2637" h="2636" extrusionOk="0">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0" name="Google Shape;3300;p57"/>
            <p:cNvSpPr/>
            <p:nvPr/>
          </p:nvSpPr>
          <p:spPr>
            <a:xfrm>
              <a:off x="5033475" y="2378925"/>
              <a:ext cx="78775" cy="78800"/>
            </a:xfrm>
            <a:custGeom>
              <a:avLst/>
              <a:gdLst/>
              <a:ahLst/>
              <a:cxnLst/>
              <a:rect l="l" t="t" r="r" b="b"/>
              <a:pathLst>
                <a:path w="3151" h="3152" extrusionOk="0">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1" name="Google Shape;3301;p57"/>
            <p:cNvSpPr/>
            <p:nvPr/>
          </p:nvSpPr>
          <p:spPr>
            <a:xfrm>
              <a:off x="5225525" y="2496275"/>
              <a:ext cx="65125" cy="65100"/>
            </a:xfrm>
            <a:custGeom>
              <a:avLst/>
              <a:gdLst/>
              <a:ahLst/>
              <a:cxnLst/>
              <a:rect l="l" t="t" r="r" b="b"/>
              <a:pathLst>
                <a:path w="2605" h="2604" extrusionOk="0">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2" name="Google Shape;3302;p57"/>
            <p:cNvSpPr/>
            <p:nvPr/>
          </p:nvSpPr>
          <p:spPr>
            <a:xfrm>
              <a:off x="5219100" y="2489025"/>
              <a:ext cx="78775" cy="78775"/>
            </a:xfrm>
            <a:custGeom>
              <a:avLst/>
              <a:gdLst/>
              <a:ahLst/>
              <a:cxnLst/>
              <a:rect l="l" t="t" r="r" b="b"/>
              <a:pathLst>
                <a:path w="3151" h="3151" extrusionOk="0">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3" name="Google Shape;3303;p57"/>
            <p:cNvSpPr/>
            <p:nvPr/>
          </p:nvSpPr>
          <p:spPr>
            <a:xfrm>
              <a:off x="5411175" y="2606350"/>
              <a:ext cx="65125" cy="65925"/>
            </a:xfrm>
            <a:custGeom>
              <a:avLst/>
              <a:gdLst/>
              <a:ahLst/>
              <a:cxnLst/>
              <a:rect l="l" t="t" r="r" b="b"/>
              <a:pathLst>
                <a:path w="2605" h="2637" extrusionOk="0">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4" name="Google Shape;3304;p57"/>
            <p:cNvSpPr/>
            <p:nvPr/>
          </p:nvSpPr>
          <p:spPr>
            <a:xfrm>
              <a:off x="5403950" y="2599925"/>
              <a:ext cx="78775" cy="78775"/>
            </a:xfrm>
            <a:custGeom>
              <a:avLst/>
              <a:gdLst/>
              <a:ahLst/>
              <a:cxnLst/>
              <a:rect l="l" t="t" r="r" b="b"/>
              <a:pathLst>
                <a:path w="3151" h="3151" extrusionOk="0">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5" name="Google Shape;3305;p57"/>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6" name="Google Shape;3306;p57"/>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7" name="Google Shape;3307;p57"/>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8" name="Google Shape;3308;p57"/>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9" name="Google Shape;3309;p57"/>
            <p:cNvSpPr/>
            <p:nvPr/>
          </p:nvSpPr>
          <p:spPr>
            <a:xfrm>
              <a:off x="1927525" y="1675775"/>
              <a:ext cx="65900" cy="100475"/>
            </a:xfrm>
            <a:custGeom>
              <a:avLst/>
              <a:gdLst/>
              <a:ahLst/>
              <a:cxnLst/>
              <a:rect l="l" t="t" r="r" b="b"/>
              <a:pathLst>
                <a:path w="2636" h="4019" extrusionOk="0">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0" name="Google Shape;3310;p57"/>
            <p:cNvSpPr/>
            <p:nvPr/>
          </p:nvSpPr>
          <p:spPr>
            <a:xfrm>
              <a:off x="2000650" y="1675775"/>
              <a:ext cx="55475" cy="100475"/>
            </a:xfrm>
            <a:custGeom>
              <a:avLst/>
              <a:gdLst/>
              <a:ahLst/>
              <a:cxnLst/>
              <a:rect l="l" t="t" r="r" b="b"/>
              <a:pathLst>
                <a:path w="2219" h="4019" extrusionOk="0">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1" name="Google Shape;3311;p57"/>
            <p:cNvSpPr/>
            <p:nvPr/>
          </p:nvSpPr>
          <p:spPr>
            <a:xfrm>
              <a:off x="2063325" y="1675775"/>
              <a:ext cx="49050" cy="100475"/>
            </a:xfrm>
            <a:custGeom>
              <a:avLst/>
              <a:gdLst/>
              <a:ahLst/>
              <a:cxnLst/>
              <a:rect l="l" t="t" r="r" b="b"/>
              <a:pathLst>
                <a:path w="1962" h="4019" extrusionOk="0">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2" name="Google Shape;3312;p57"/>
            <p:cNvSpPr/>
            <p:nvPr/>
          </p:nvSpPr>
          <p:spPr>
            <a:xfrm>
              <a:off x="2119575" y="1674975"/>
              <a:ext cx="47450" cy="102075"/>
            </a:xfrm>
            <a:custGeom>
              <a:avLst/>
              <a:gdLst/>
              <a:ahLst/>
              <a:cxnLst/>
              <a:rect l="l" t="t" r="r" b="b"/>
              <a:pathLst>
                <a:path w="1898" h="4083" extrusionOk="0">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3" name="Google Shape;3313;p57"/>
            <p:cNvSpPr/>
            <p:nvPr/>
          </p:nvSpPr>
          <p:spPr>
            <a:xfrm>
              <a:off x="2176625" y="1675775"/>
              <a:ext cx="49850" cy="100475"/>
            </a:xfrm>
            <a:custGeom>
              <a:avLst/>
              <a:gdLst/>
              <a:ahLst/>
              <a:cxnLst/>
              <a:rect l="l" t="t" r="r" b="b"/>
              <a:pathLst>
                <a:path w="1994" h="4019" extrusionOk="0">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4" name="Google Shape;3314;p57"/>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5" name="Google Shape;3315;p57"/>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6" name="Google Shape;3316;p57"/>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7" name="Google Shape;3317;p57"/>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8" name="Google Shape;3318;p57"/>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9" name="Google Shape;3319;p57"/>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0" name="Google Shape;3320;p57"/>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1" name="Google Shape;3321;p57"/>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2" name="Google Shape;3322;p57"/>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3" name="Google Shape;3323;p57"/>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4" name="Google Shape;3324;p57"/>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5" name="Google Shape;3325;p57"/>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6" name="Google Shape;3326;p57"/>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7" name="Google Shape;3327;p57"/>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8" name="Google Shape;3328;p57"/>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9" name="Google Shape;3329;p57"/>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0" name="Google Shape;3330;p57"/>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1" name="Google Shape;3331;p57"/>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2" name="Google Shape;3332;p57"/>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3" name="Google Shape;3333;p57"/>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4" name="Google Shape;3334;p57"/>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5" name="Google Shape;3335;p57"/>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6" name="Google Shape;3336;p57"/>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7" name="Google Shape;3337;p57"/>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8" name="Google Shape;3338;p57"/>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9" name="Google Shape;3339;p57"/>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0" name="Google Shape;3340;p57"/>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1" name="Google Shape;3341;p57"/>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2" name="Google Shape;3342;p57"/>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3" name="Google Shape;3343;p57"/>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4" name="Google Shape;3344;p57"/>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5" name="Google Shape;3345;p57"/>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6" name="Google Shape;3346;p57"/>
            <p:cNvSpPr/>
            <p:nvPr/>
          </p:nvSpPr>
          <p:spPr>
            <a:xfrm>
              <a:off x="3290450" y="2074375"/>
              <a:ext cx="512725" cy="198500"/>
            </a:xfrm>
            <a:custGeom>
              <a:avLst/>
              <a:gdLst/>
              <a:ahLst/>
              <a:cxnLst/>
              <a:rect l="l" t="t" r="r" b="b"/>
              <a:pathLst>
                <a:path w="20509" h="7940" extrusionOk="0">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7" name="Google Shape;3347;p57"/>
            <p:cNvSpPr/>
            <p:nvPr/>
          </p:nvSpPr>
          <p:spPr>
            <a:xfrm>
              <a:off x="3503400" y="2106500"/>
              <a:ext cx="60300" cy="131025"/>
            </a:xfrm>
            <a:custGeom>
              <a:avLst/>
              <a:gdLst/>
              <a:ahLst/>
              <a:cxnLst/>
              <a:rect l="l" t="t" r="r" b="b"/>
              <a:pathLst>
                <a:path w="2412" h="5241" extrusionOk="0">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8" name="Google Shape;3348;p57"/>
            <p:cNvSpPr/>
            <p:nvPr/>
          </p:nvSpPr>
          <p:spPr>
            <a:xfrm>
              <a:off x="3575725" y="2106500"/>
              <a:ext cx="61100" cy="131025"/>
            </a:xfrm>
            <a:custGeom>
              <a:avLst/>
              <a:gdLst/>
              <a:ahLst/>
              <a:cxnLst/>
              <a:rect l="l" t="t" r="r" b="b"/>
              <a:pathLst>
                <a:path w="2444" h="5241" extrusionOk="0">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9" name="Google Shape;3349;p57"/>
            <p:cNvSpPr/>
            <p:nvPr/>
          </p:nvSpPr>
          <p:spPr>
            <a:xfrm>
              <a:off x="3649650" y="2108125"/>
              <a:ext cx="66725" cy="128600"/>
            </a:xfrm>
            <a:custGeom>
              <a:avLst/>
              <a:gdLst/>
              <a:ahLst/>
              <a:cxnLst/>
              <a:rect l="l" t="t" r="r" b="b"/>
              <a:pathLst>
                <a:path w="2669" h="5144" extrusionOk="0">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0" name="Google Shape;3350;p57"/>
            <p:cNvSpPr/>
            <p:nvPr/>
          </p:nvSpPr>
          <p:spPr>
            <a:xfrm>
              <a:off x="2318075"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1" name="Google Shape;3351;p57"/>
            <p:cNvSpPr/>
            <p:nvPr/>
          </p:nvSpPr>
          <p:spPr>
            <a:xfrm>
              <a:off x="2400050"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2" name="Google Shape;3352;p57"/>
            <p:cNvSpPr/>
            <p:nvPr/>
          </p:nvSpPr>
          <p:spPr>
            <a:xfrm>
              <a:off x="2483625"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3" name="Google Shape;3353;p57"/>
            <p:cNvSpPr/>
            <p:nvPr/>
          </p:nvSpPr>
          <p:spPr>
            <a:xfrm>
              <a:off x="2568800" y="3979725"/>
              <a:ext cx="76375" cy="147100"/>
            </a:xfrm>
            <a:custGeom>
              <a:avLst/>
              <a:gdLst/>
              <a:ahLst/>
              <a:cxnLst/>
              <a:rect l="l" t="t" r="r" b="b"/>
              <a:pathLst>
                <a:path w="3055" h="5884" extrusionOk="0">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4" name="Google Shape;3354;p57"/>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5" name="Google Shape;3355;p57"/>
            <p:cNvSpPr/>
            <p:nvPr/>
          </p:nvSpPr>
          <p:spPr>
            <a:xfrm>
              <a:off x="3584550" y="3979725"/>
              <a:ext cx="69150" cy="148700"/>
            </a:xfrm>
            <a:custGeom>
              <a:avLst/>
              <a:gdLst/>
              <a:ahLst/>
              <a:cxnLst/>
              <a:rect l="l" t="t" r="r" b="b"/>
              <a:pathLst>
                <a:path w="2766" h="5948" extrusionOk="0">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6" name="Google Shape;3356;p57"/>
            <p:cNvSpPr/>
            <p:nvPr/>
          </p:nvSpPr>
          <p:spPr>
            <a:xfrm>
              <a:off x="3666525"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7" name="Google Shape;3357;p57"/>
            <p:cNvSpPr/>
            <p:nvPr/>
          </p:nvSpPr>
          <p:spPr>
            <a:xfrm>
              <a:off x="3750100"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8" name="Google Shape;3358;p57"/>
            <p:cNvSpPr/>
            <p:nvPr/>
          </p:nvSpPr>
          <p:spPr>
            <a:xfrm>
              <a:off x="3835300" y="3979725"/>
              <a:ext cx="76350" cy="147100"/>
            </a:xfrm>
            <a:custGeom>
              <a:avLst/>
              <a:gdLst/>
              <a:ahLst/>
              <a:cxnLst/>
              <a:rect l="l" t="t" r="r" b="b"/>
              <a:pathLst>
                <a:path w="3054" h="5884" extrusionOk="0">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9" name="Google Shape;3359;p57"/>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0" name="Google Shape;3360;p57"/>
            <p:cNvSpPr/>
            <p:nvPr/>
          </p:nvSpPr>
          <p:spPr>
            <a:xfrm>
              <a:off x="4959550"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1" name="Google Shape;3361;p57"/>
            <p:cNvSpPr/>
            <p:nvPr/>
          </p:nvSpPr>
          <p:spPr>
            <a:xfrm>
              <a:off x="5042325" y="3978125"/>
              <a:ext cx="69925" cy="150300"/>
            </a:xfrm>
            <a:custGeom>
              <a:avLst/>
              <a:gdLst/>
              <a:ahLst/>
              <a:cxnLst/>
              <a:rect l="l" t="t" r="r" b="b"/>
              <a:pathLst>
                <a:path w="2797" h="6012" extrusionOk="0">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2" name="Google Shape;3362;p57"/>
            <p:cNvSpPr/>
            <p:nvPr/>
          </p:nvSpPr>
          <p:spPr>
            <a:xfrm>
              <a:off x="5125075" y="3978125"/>
              <a:ext cx="70750" cy="150300"/>
            </a:xfrm>
            <a:custGeom>
              <a:avLst/>
              <a:gdLst/>
              <a:ahLst/>
              <a:cxnLst/>
              <a:rect l="l" t="t" r="r" b="b"/>
              <a:pathLst>
                <a:path w="2830" h="6012" extrusionOk="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3" name="Google Shape;3363;p57"/>
            <p:cNvSpPr/>
            <p:nvPr/>
          </p:nvSpPr>
          <p:spPr>
            <a:xfrm>
              <a:off x="5210275" y="3979725"/>
              <a:ext cx="77175" cy="147100"/>
            </a:xfrm>
            <a:custGeom>
              <a:avLst/>
              <a:gdLst/>
              <a:ahLst/>
              <a:cxnLst/>
              <a:rect l="l" t="t" r="r" b="b"/>
              <a:pathLst>
                <a:path w="3087" h="5884" extrusionOk="0">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4" name="Google Shape;3364;p57"/>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5" name="Google Shape;3365;p57"/>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6" name="Google Shape;3366;p57"/>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7" name="Google Shape;3367;p57"/>
            <p:cNvSpPr/>
            <p:nvPr/>
          </p:nvSpPr>
          <p:spPr>
            <a:xfrm>
              <a:off x="2361475" y="3788475"/>
              <a:ext cx="41000" cy="84400"/>
            </a:xfrm>
            <a:custGeom>
              <a:avLst/>
              <a:gdLst/>
              <a:ahLst/>
              <a:cxnLst/>
              <a:rect l="l" t="t" r="r" b="b"/>
              <a:pathLst>
                <a:path w="1640" h="3376" extrusionOk="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8" name="Google Shape;3368;p57"/>
            <p:cNvSpPr/>
            <p:nvPr/>
          </p:nvSpPr>
          <p:spPr>
            <a:xfrm>
              <a:off x="2407275" y="3786875"/>
              <a:ext cx="40200" cy="86800"/>
            </a:xfrm>
            <a:custGeom>
              <a:avLst/>
              <a:gdLst/>
              <a:ahLst/>
              <a:cxnLst/>
              <a:rect l="l" t="t" r="r" b="b"/>
              <a:pathLst>
                <a:path w="1608" h="3472" extrusionOk="0">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9" name="Google Shape;3369;p57"/>
            <p:cNvSpPr/>
            <p:nvPr/>
          </p:nvSpPr>
          <p:spPr>
            <a:xfrm>
              <a:off x="2456300" y="3788475"/>
              <a:ext cx="40200" cy="84400"/>
            </a:xfrm>
            <a:custGeom>
              <a:avLst/>
              <a:gdLst/>
              <a:ahLst/>
              <a:cxnLst/>
              <a:rect l="l" t="t" r="r" b="b"/>
              <a:pathLst>
                <a:path w="1608" h="3376" extrusionOk="0">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0" name="Google Shape;3370;p57"/>
            <p:cNvSpPr/>
            <p:nvPr/>
          </p:nvSpPr>
          <p:spPr>
            <a:xfrm>
              <a:off x="2501300" y="3788475"/>
              <a:ext cx="46625" cy="84400"/>
            </a:xfrm>
            <a:custGeom>
              <a:avLst/>
              <a:gdLst/>
              <a:ahLst/>
              <a:cxnLst/>
              <a:rect l="l" t="t" r="r" b="b"/>
              <a:pathLst>
                <a:path w="1865" h="3376" extrusionOk="0">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1" name="Google Shape;3371;p57"/>
            <p:cNvSpPr/>
            <p:nvPr/>
          </p:nvSpPr>
          <p:spPr>
            <a:xfrm>
              <a:off x="2549500" y="3788475"/>
              <a:ext cx="47450" cy="84400"/>
            </a:xfrm>
            <a:custGeom>
              <a:avLst/>
              <a:gdLst/>
              <a:ahLst/>
              <a:cxnLst/>
              <a:rect l="l" t="t" r="r" b="b"/>
              <a:pathLst>
                <a:path w="1898" h="3376" extrusionOk="0">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2" name="Google Shape;3372;p57"/>
            <p:cNvSpPr/>
            <p:nvPr/>
          </p:nvSpPr>
          <p:spPr>
            <a:xfrm>
              <a:off x="3644025" y="3788475"/>
              <a:ext cx="64325" cy="84400"/>
            </a:xfrm>
            <a:custGeom>
              <a:avLst/>
              <a:gdLst/>
              <a:ahLst/>
              <a:cxnLst/>
              <a:rect l="l" t="t" r="r" b="b"/>
              <a:pathLst>
                <a:path w="2573" h="3376" extrusionOk="0">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3" name="Google Shape;3373;p57"/>
            <p:cNvSpPr/>
            <p:nvPr/>
          </p:nvSpPr>
          <p:spPr>
            <a:xfrm>
              <a:off x="3714750" y="3788475"/>
              <a:ext cx="36175" cy="84400"/>
            </a:xfrm>
            <a:custGeom>
              <a:avLst/>
              <a:gdLst/>
              <a:ahLst/>
              <a:cxnLst/>
              <a:rect l="l" t="t" r="r" b="b"/>
              <a:pathLst>
                <a:path w="1447" h="3376" extrusionOk="0">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4" name="Google Shape;3374;p57"/>
            <p:cNvSpPr/>
            <p:nvPr/>
          </p:nvSpPr>
          <p:spPr>
            <a:xfrm>
              <a:off x="3758950" y="3788475"/>
              <a:ext cx="36175" cy="84400"/>
            </a:xfrm>
            <a:custGeom>
              <a:avLst/>
              <a:gdLst/>
              <a:ahLst/>
              <a:cxnLst/>
              <a:rect l="l" t="t" r="r" b="b"/>
              <a:pathLst>
                <a:path w="1447" h="3376" extrusionOk="0">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5" name="Google Shape;3375;p57"/>
            <p:cNvSpPr/>
            <p:nvPr/>
          </p:nvSpPr>
          <p:spPr>
            <a:xfrm>
              <a:off x="3803150" y="3788475"/>
              <a:ext cx="44225" cy="84400"/>
            </a:xfrm>
            <a:custGeom>
              <a:avLst/>
              <a:gdLst/>
              <a:ahLst/>
              <a:cxnLst/>
              <a:rect l="l" t="t" r="r" b="b"/>
              <a:pathLst>
                <a:path w="1769" h="3376" extrusionOk="0">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6" name="Google Shape;3376;p57"/>
            <p:cNvSpPr/>
            <p:nvPr/>
          </p:nvSpPr>
          <p:spPr>
            <a:xfrm>
              <a:off x="4995700" y="3788475"/>
              <a:ext cx="56275" cy="84400"/>
            </a:xfrm>
            <a:custGeom>
              <a:avLst/>
              <a:gdLst/>
              <a:ahLst/>
              <a:cxnLst/>
              <a:rect l="l" t="t" r="r" b="b"/>
              <a:pathLst>
                <a:path w="2251" h="3376" extrusionOk="0">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7" name="Google Shape;3377;p57"/>
            <p:cNvSpPr/>
            <p:nvPr/>
          </p:nvSpPr>
          <p:spPr>
            <a:xfrm>
              <a:off x="5060000" y="3786875"/>
              <a:ext cx="40200" cy="86800"/>
            </a:xfrm>
            <a:custGeom>
              <a:avLst/>
              <a:gdLst/>
              <a:ahLst/>
              <a:cxnLst/>
              <a:rect l="l" t="t" r="r" b="b"/>
              <a:pathLst>
                <a:path w="1608" h="3472" extrusionOk="0">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8" name="Google Shape;3378;p57"/>
            <p:cNvSpPr/>
            <p:nvPr/>
          </p:nvSpPr>
          <p:spPr>
            <a:xfrm>
              <a:off x="5109025" y="3788475"/>
              <a:ext cx="41800" cy="84400"/>
            </a:xfrm>
            <a:custGeom>
              <a:avLst/>
              <a:gdLst/>
              <a:ahLst/>
              <a:cxnLst/>
              <a:rect l="l" t="t" r="r" b="b"/>
              <a:pathLst>
                <a:path w="1672" h="3376" extrusionOk="0">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9" name="Google Shape;3379;p57"/>
            <p:cNvSpPr/>
            <p:nvPr/>
          </p:nvSpPr>
          <p:spPr>
            <a:xfrm>
              <a:off x="5156425" y="3788475"/>
              <a:ext cx="41000" cy="84400"/>
            </a:xfrm>
            <a:custGeom>
              <a:avLst/>
              <a:gdLst/>
              <a:ahLst/>
              <a:cxnLst/>
              <a:rect l="l" t="t" r="r" b="b"/>
              <a:pathLst>
                <a:path w="1640" h="3376" extrusionOk="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0" name="Google Shape;3380;p57"/>
            <p:cNvSpPr/>
            <p:nvPr/>
          </p:nvSpPr>
          <p:spPr>
            <a:xfrm>
              <a:off x="5203850" y="3788475"/>
              <a:ext cx="41800" cy="84400"/>
            </a:xfrm>
            <a:custGeom>
              <a:avLst/>
              <a:gdLst/>
              <a:ahLst/>
              <a:cxnLst/>
              <a:rect l="l" t="t" r="r" b="b"/>
              <a:pathLst>
                <a:path w="1672" h="3376" extrusionOk="0">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1" name="Google Shape;3381;p57"/>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2" name="Google Shape;3382;p57"/>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3" name="Google Shape;3383;p57"/>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4" name="Google Shape;3384;p57"/>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5" name="Google Shape;3385;p57"/>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6" name="Google Shape;3386;p57"/>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7" name="Google Shape;3387;p57"/>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8" name="Google Shape;3388;p57"/>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9" name="Google Shape;3389;p57"/>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0" name="Google Shape;3390;p57"/>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1" name="Google Shape;3391;p57"/>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2" name="Google Shape;3392;p57"/>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3" name="Google Shape;3393;p57"/>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4" name="Google Shape;3394;p57"/>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5" name="Google Shape;3395;p57"/>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6" name="Google Shape;3396;p57"/>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7" name="Google Shape;3397;p57"/>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8" name="Google Shape;3398;p57"/>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9" name="Google Shape;3399;p57"/>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0" name="Google Shape;3400;p57"/>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1" name="Google Shape;3401;p57"/>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2" name="Google Shape;3402;p57"/>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3" name="Google Shape;3403;p57"/>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4" name="Google Shape;3404;p57"/>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5" name="Google Shape;3405;p57"/>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6" name="Google Shape;3406;p57"/>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7" name="Google Shape;3407;p57"/>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8" name="Google Shape;3408;p57"/>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9" name="Google Shape;3409;p57"/>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0" name="Google Shape;3410;p57"/>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1" name="Google Shape;3411;p57"/>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2" name="Google Shape;3412;p57"/>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3" name="Google Shape;3413;p57"/>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4" name="Google Shape;3414;p57"/>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5" name="Google Shape;3415;p57"/>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6" name="Google Shape;3416;p57"/>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7" name="Google Shape;3417;p57"/>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8" name="Google Shape;3418;p57"/>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9" name="Google Shape;3419;p57"/>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0" name="Google Shape;3420;p57"/>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1" name="Google Shape;3421;p57"/>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2" name="Google Shape;3422;p57"/>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3" name="Google Shape;3423;p57"/>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4" name="Google Shape;3424;p57"/>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5" name="Google Shape;3425;p57"/>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6" name="Google Shape;3426;p57"/>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7" name="Google Shape;3427;p57"/>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8" name="Google Shape;3428;p57"/>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9" name="Google Shape;3429;p57"/>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0" name="Google Shape;3430;p57"/>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1" name="Google Shape;3431;p57"/>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2" name="Google Shape;3432;p57"/>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3" name="Google Shape;3433;p57"/>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4" name="Google Shape;3434;p57"/>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5" name="Google Shape;3435;p57"/>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6" name="Google Shape;3436;p57"/>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7" name="Google Shape;3437;p57"/>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8" name="Google Shape;3438;p57"/>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9" name="Google Shape;3439;p57"/>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0" name="Google Shape;3440;p57"/>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1" name="Google Shape;3441;p57"/>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2" name="Google Shape;3442;p57"/>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3" name="Google Shape;3443;p57"/>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4" name="Google Shape;3444;p57"/>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5" name="Google Shape;3445;p57"/>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6" name="Google Shape;3446;p57"/>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7" name="Google Shape;3447;p57"/>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8" name="Google Shape;3448;p57"/>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9" name="Google Shape;3449;p57"/>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0" name="Google Shape;3450;p57"/>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1" name="Google Shape;3451;p57"/>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2" name="Google Shape;3452;p57"/>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 name="TextBox 4">
            <a:extLst>
              <a:ext uri="{FF2B5EF4-FFF2-40B4-BE49-F238E27FC236}">
                <a16:creationId xmlns:a16="http://schemas.microsoft.com/office/drawing/2014/main" id="{D4505F73-6146-1B06-AE2B-7E729A432E84}"/>
              </a:ext>
            </a:extLst>
          </p:cNvPr>
          <p:cNvSpPr txBox="1"/>
          <p:nvPr/>
        </p:nvSpPr>
        <p:spPr>
          <a:xfrm>
            <a:off x="5047014" y="1690526"/>
            <a:ext cx="3191692" cy="1569660"/>
          </a:xfrm>
          <a:prstGeom prst="rect">
            <a:avLst/>
          </a:prstGeom>
          <a:noFill/>
        </p:spPr>
        <p:txBody>
          <a:bodyPr wrap="square">
            <a:spAutoFit/>
          </a:bodyPr>
          <a:lstStyle/>
          <a:p>
            <a:pPr algn="ctr"/>
            <a:r>
              <a:rPr lang="en-US" sz="1600" b="0" i="0" dirty="0">
                <a:solidFill>
                  <a:srgbClr val="3C4043"/>
                </a:solidFill>
                <a:effectLst/>
                <a:latin typeface="Roboto" panose="02000000000000000000" pitchFamily="2" charset="0"/>
                <a:ea typeface="Roboto" panose="02000000000000000000" pitchFamily="2" charset="0"/>
                <a:cs typeface="Roboto" panose="02000000000000000000" pitchFamily="2" charset="0"/>
              </a:rPr>
              <a:t>SEO stands for “search engine optimization.” The better visibility your pages have in search results, the more likely you are to be found and clicked on.</a:t>
            </a:r>
          </a:p>
        </p:txBody>
      </p:sp>
      <p:sp>
        <p:nvSpPr>
          <p:cNvPr id="6" name="Google Shape;2157;p38">
            <a:extLst>
              <a:ext uri="{FF2B5EF4-FFF2-40B4-BE49-F238E27FC236}">
                <a16:creationId xmlns:a16="http://schemas.microsoft.com/office/drawing/2014/main" id="{CBB2B1A2-0FBB-4E36-090C-CAFB2E048F2E}"/>
              </a:ext>
            </a:extLst>
          </p:cNvPr>
          <p:cNvSpPr txBox="1">
            <a:spLocks noGrp="1"/>
          </p:cNvSpPr>
          <p:nvPr>
            <p:ph type="subTitle" idx="1"/>
          </p:nvPr>
        </p:nvSpPr>
        <p:spPr>
          <a:xfrm>
            <a:off x="4265567" y="879943"/>
            <a:ext cx="2491404" cy="368083"/>
          </a:xfrm>
          <a:prstGeom prst="rect">
            <a:avLst/>
          </a:prstGeom>
        </p:spPr>
        <p:txBody>
          <a:bodyPr spcFirstLastPara="1" wrap="square" lIns="91425" tIns="91425" rIns="91425" bIns="91425" anchor="t" anchorCtr="0">
            <a:noAutofit/>
          </a:bodyPr>
          <a:lstStyle/>
          <a:p>
            <a:r>
              <a:rPr lang="en-US" sz="1200" dirty="0">
                <a:solidFill>
                  <a:schemeClr val="bg1">
                    <a:lumMod val="50000"/>
                  </a:schemeClr>
                </a:solidFill>
                <a:latin typeface="Roboto" panose="020F0502020204030204" pitchFamily="2" charset="0"/>
              </a:rPr>
              <a:t>W</a:t>
            </a:r>
            <a:r>
              <a:rPr lang="en-US" sz="1200" b="0" i="0" dirty="0">
                <a:solidFill>
                  <a:schemeClr val="bg1">
                    <a:lumMod val="50000"/>
                  </a:schemeClr>
                </a:solidFill>
                <a:effectLst/>
                <a:latin typeface="Roboto" panose="020F0502020204030204" pitchFamily="2" charset="0"/>
              </a:rPr>
              <a:t>hat is SEO in web development?</a:t>
            </a:r>
            <a:endParaRPr lang="az-Latn-AZ" sz="1200" b="0" i="0" dirty="0">
              <a:solidFill>
                <a:schemeClr val="bg1">
                  <a:lumMod val="50000"/>
                </a:schemeClr>
              </a:solidFill>
              <a:effectLst/>
              <a:latin typeface="Roboto" panose="020F0502020204030204" pitchFamily="2" charset="0"/>
            </a:endParaRPr>
          </a:p>
          <a:p>
            <a:pPr lvl="0" algn="l" rtl="0">
              <a:spcBef>
                <a:spcPts val="0"/>
              </a:spcBef>
              <a:spcAft>
                <a:spcPts val="0"/>
              </a:spcAft>
            </a:pPr>
            <a:endParaRPr lang="az-Latn-AZ" sz="1200" b="0" i="0" dirty="0">
              <a:solidFill>
                <a:schemeClr val="bg1">
                  <a:lumMod val="75000"/>
                </a:schemeClr>
              </a:solidFill>
              <a:effectLst/>
              <a:latin typeface="Roboto" panose="020F0502020204030204"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2619725" y="669750"/>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9600" dirty="0"/>
              <a:t>0</a:t>
            </a:r>
            <a:r>
              <a:rPr lang="az-Latn-AZ" sz="9600" dirty="0"/>
              <a:t>3</a:t>
            </a:r>
            <a:endParaRPr sz="9600" dirty="0"/>
          </a:p>
        </p:txBody>
      </p:sp>
      <p:sp>
        <p:nvSpPr>
          <p:cNvPr id="2733" name="Google Shape;2733;p50"/>
          <p:cNvSpPr txBox="1">
            <a:spLocks noGrp="1"/>
          </p:cNvSpPr>
          <p:nvPr>
            <p:ph type="subTitle" idx="1"/>
          </p:nvPr>
        </p:nvSpPr>
        <p:spPr>
          <a:xfrm>
            <a:off x="3591932" y="2653977"/>
            <a:ext cx="3276900" cy="868800"/>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1200" dirty="0">
                <a:solidFill>
                  <a:schemeClr val="bg1">
                    <a:lumMod val="50000"/>
                  </a:schemeClr>
                </a:solidFill>
                <a:latin typeface="Roboto" panose="020F0502020204030204" pitchFamily="2" charset="0"/>
              </a:rPr>
              <a:t>W</a:t>
            </a:r>
            <a:r>
              <a:rPr lang="en-US" sz="1200" b="0" i="0" dirty="0">
                <a:solidFill>
                  <a:schemeClr val="bg1">
                    <a:lumMod val="50000"/>
                  </a:schemeClr>
                </a:solidFill>
                <a:effectLst/>
                <a:latin typeface="Roboto" panose="020F0502020204030204" pitchFamily="2" charset="0"/>
              </a:rPr>
              <a:t>hat is back-end development?</a:t>
            </a:r>
            <a:endParaRPr lang="az-Latn-AZ" sz="1200" b="0" i="0" dirty="0">
              <a:solidFill>
                <a:schemeClr val="bg1">
                  <a:lumMod val="50000"/>
                </a:schemeClr>
              </a:solidFill>
              <a:effectLst/>
              <a:latin typeface="Roboto" panose="020F0502020204030204" pitchFamily="2" charset="0"/>
            </a:endParaRPr>
          </a:p>
          <a:p>
            <a:pPr lvl="0" algn="l" rtl="0">
              <a:spcBef>
                <a:spcPts val="0"/>
              </a:spcBef>
              <a:spcAft>
                <a:spcPts val="0"/>
              </a:spcAft>
            </a:pPr>
            <a:r>
              <a:rPr lang="en-US" sz="1200" dirty="0">
                <a:solidFill>
                  <a:schemeClr val="bg1">
                    <a:lumMod val="50000"/>
                  </a:schemeClr>
                </a:solidFill>
                <a:latin typeface="Roboto" panose="020F0502020204030204" pitchFamily="2" charset="0"/>
              </a:rPr>
              <a:t>W</a:t>
            </a:r>
            <a:r>
              <a:rPr lang="en-US" sz="1200" b="0" i="0" dirty="0">
                <a:solidFill>
                  <a:schemeClr val="bg1">
                    <a:lumMod val="50000"/>
                  </a:schemeClr>
                </a:solidFill>
                <a:effectLst/>
                <a:latin typeface="Roboto" panose="020F0502020204030204" pitchFamily="2" charset="0"/>
              </a:rPr>
              <a:t>ho is back-end developer?</a:t>
            </a:r>
            <a:endParaRPr lang="az-Latn-AZ" sz="1200" b="0" i="0" dirty="0">
              <a:solidFill>
                <a:schemeClr val="bg1">
                  <a:lumMod val="50000"/>
                </a:schemeClr>
              </a:solidFill>
              <a:effectLst/>
              <a:latin typeface="Roboto" panose="020F0502020204030204" pitchFamily="2" charset="0"/>
            </a:endParaRPr>
          </a:p>
          <a:p>
            <a:pPr lvl="0" algn="l" rtl="0">
              <a:spcBef>
                <a:spcPts val="0"/>
              </a:spcBef>
              <a:spcAft>
                <a:spcPts val="0"/>
              </a:spcAft>
            </a:pPr>
            <a:r>
              <a:rPr lang="en-US" sz="1200" dirty="0">
                <a:solidFill>
                  <a:schemeClr val="bg1">
                    <a:lumMod val="50000"/>
                  </a:schemeClr>
                </a:solidFill>
                <a:latin typeface="Roboto" panose="020F0502020204030204" pitchFamily="2" charset="0"/>
              </a:rPr>
              <a:t>B</a:t>
            </a:r>
            <a:r>
              <a:rPr lang="en-US" sz="1200" b="0" i="0" dirty="0">
                <a:solidFill>
                  <a:schemeClr val="bg1">
                    <a:lumMod val="50000"/>
                  </a:schemeClr>
                </a:solidFill>
                <a:effectLst/>
                <a:latin typeface="Roboto" panose="020F0502020204030204" pitchFamily="2" charset="0"/>
              </a:rPr>
              <a:t>asics of back-end development?</a:t>
            </a:r>
            <a:endParaRPr lang="az-Latn-AZ" sz="1200" b="0" i="0" dirty="0">
              <a:solidFill>
                <a:schemeClr val="bg1">
                  <a:lumMod val="50000"/>
                </a:schemeClr>
              </a:solidFill>
              <a:effectLst/>
              <a:latin typeface="Roboto" panose="020F0502020204030204" pitchFamily="2" charset="0"/>
            </a:endParaRPr>
          </a:p>
          <a:p>
            <a:pPr lvl="0" algn="l" rtl="0">
              <a:spcBef>
                <a:spcPts val="0"/>
              </a:spcBef>
              <a:spcAft>
                <a:spcPts val="0"/>
              </a:spcAft>
            </a:pPr>
            <a:r>
              <a:rPr lang="en-US" sz="1200" dirty="0">
                <a:solidFill>
                  <a:schemeClr val="bg1">
                    <a:lumMod val="50000"/>
                  </a:schemeClr>
                </a:solidFill>
                <a:latin typeface="Roboto" panose="020F0502020204030204" pitchFamily="2" charset="0"/>
              </a:rPr>
              <a:t>B</a:t>
            </a:r>
            <a:r>
              <a:rPr lang="en-US" sz="1200" b="0" i="0" dirty="0">
                <a:solidFill>
                  <a:schemeClr val="bg1">
                    <a:lumMod val="50000"/>
                  </a:schemeClr>
                </a:solidFill>
                <a:effectLst/>
                <a:latin typeface="Roboto" panose="020F0502020204030204" pitchFamily="2" charset="0"/>
              </a:rPr>
              <a:t>ack-end development technologies?</a:t>
            </a: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2" name="Google Shape;2155;p38">
            <a:extLst>
              <a:ext uri="{FF2B5EF4-FFF2-40B4-BE49-F238E27FC236}">
                <a16:creationId xmlns:a16="http://schemas.microsoft.com/office/drawing/2014/main" id="{E5BCCBCA-D166-995F-DA73-200722AD35E9}"/>
              </a:ext>
            </a:extLst>
          </p:cNvPr>
          <p:cNvSpPr txBox="1">
            <a:spLocks/>
          </p:cNvSpPr>
          <p:nvPr/>
        </p:nvSpPr>
        <p:spPr>
          <a:xfrm>
            <a:off x="2915895" y="1849377"/>
            <a:ext cx="3479800" cy="804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6000"/>
              <a:buFont typeface="Fjalla One"/>
              <a:buNone/>
              <a:defRPr sz="6000" b="0" i="0" u="none" strike="noStrike" cap="none">
                <a:solidFill>
                  <a:schemeClr val="dk2"/>
                </a:solidFill>
                <a:latin typeface="Fjalla One"/>
                <a:ea typeface="Fjalla One"/>
                <a:cs typeface="Fjalla One"/>
                <a:sym typeface="Fjalla One"/>
              </a:defRPr>
            </a:lvl9pPr>
          </a:lstStyle>
          <a:p>
            <a:r>
              <a:rPr lang="en-US" sz="3600" dirty="0">
                <a:solidFill>
                  <a:srgbClr val="3C4043"/>
                </a:solidFill>
                <a:latin typeface="Roboto" panose="020F0502020204030204" pitchFamily="2" charset="0"/>
              </a:rPr>
              <a:t>Back-end</a:t>
            </a:r>
            <a:r>
              <a:rPr lang="en-US" dirty="0">
                <a:solidFill>
                  <a:srgbClr val="3C4043"/>
                </a:solidFill>
                <a:latin typeface="Roboto" panose="020F0502020204030204" pitchFamily="2" charset="0"/>
              </a:rPr>
              <a:t> </a:t>
            </a:r>
            <a:endParaRPr lang="en-US" dirty="0"/>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726</Words>
  <Application>Microsoft Office PowerPoint</Application>
  <PresentationFormat>On-screen Show (16:9)</PresentationFormat>
  <Paragraphs>91</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Barlow Semi Condensed Medium</vt:lpstr>
      <vt:lpstr>Barlow Semi Condensed</vt:lpstr>
      <vt:lpstr>Oswald</vt:lpstr>
      <vt:lpstr>Wingdings</vt:lpstr>
      <vt:lpstr>Roboto</vt:lpstr>
      <vt:lpstr>Roboto Condensed Light</vt:lpstr>
      <vt:lpstr>Fjalla One</vt:lpstr>
      <vt:lpstr>Technology Consulting by Slidesgo</vt:lpstr>
      <vt:lpstr>lnitial Concepts</vt:lpstr>
      <vt:lpstr>Contents</vt:lpstr>
      <vt:lpstr>Front-end </vt:lpstr>
      <vt:lpstr>Front-End</vt:lpstr>
      <vt:lpstr>Front-End</vt:lpstr>
      <vt:lpstr>Front-End</vt:lpstr>
      <vt:lpstr>SEO </vt:lpstr>
      <vt:lpstr>SEO </vt:lpstr>
      <vt:lpstr>03</vt:lpstr>
      <vt:lpstr>PowerPoint Presentation</vt:lpstr>
      <vt:lpstr>PowerPoint Presentation</vt:lpstr>
      <vt:lpstr>04</vt:lpstr>
      <vt:lpstr>API-(Application Programming Interface) </vt:lpstr>
      <vt:lpstr>05</vt:lpstr>
      <vt:lpstr>Database</vt:lpstr>
      <vt:lpstr>Database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lnitial Concepts</dc:title>
  <dc:creator>USER</dc:creator>
  <cp:lastModifiedBy>Shahnaz Rustamli</cp:lastModifiedBy>
  <cp:revision>1</cp:revision>
  <dcterms:modified xsi:type="dcterms:W3CDTF">2024-03-03T11:37:03Z</dcterms:modified>
</cp:coreProperties>
</file>