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6" r:id="rId3"/>
    <p:sldMasterId id="2147483676" r:id="rId4"/>
    <p:sldMasterId id="2147483678" r:id="rId5"/>
    <p:sldMasterId id="2147483688" r:id="rId6"/>
    <p:sldMasterId id="2147483698" r:id="rId7"/>
    <p:sldMasterId id="2147483701" r:id="rId8"/>
  </p:sldMasterIdLst>
  <p:sldIdLst>
    <p:sldId id="263" r:id="rId9"/>
    <p:sldId id="262" r:id="rId10"/>
    <p:sldId id="264" r:id="rId11"/>
    <p:sldId id="265" r:id="rId12"/>
    <p:sldId id="270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ic bio expl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779464"/>
            <a:ext cx="11176000" cy="471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subhead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007033" y="1420028"/>
            <a:ext cx="2477123" cy="2478024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8231318" y="4104975"/>
            <a:ext cx="3420445" cy="2019601"/>
          </a:xfrm>
          <a:noFill/>
        </p:spPr>
        <p:txBody>
          <a:bodyPr lIns="182880" tIns="182880" rIns="182880" bIns="18288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  <a:lvl2pPr marL="534975" indent="0" algn="ctr">
              <a:lnSpc>
                <a:spcPct val="90000"/>
              </a:lnSpc>
              <a:buFontTx/>
              <a:buNone/>
              <a:defRPr sz="1600"/>
            </a:lvl2pPr>
            <a:lvl3pPr marL="903265" indent="0" algn="ctr">
              <a:buFontTx/>
              <a:buNone/>
              <a:defRPr sz="1600"/>
            </a:lvl3pPr>
            <a:lvl4pPr marL="1258857" indent="0" algn="ctr">
              <a:buFontTx/>
              <a:buNone/>
              <a:defRPr sz="1400"/>
            </a:lvl4pPr>
            <a:lvl5pPr marL="1614446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Enter text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535372" y="4104975"/>
            <a:ext cx="3420445" cy="2019601"/>
          </a:xfrm>
          <a:noFill/>
        </p:spPr>
        <p:txBody>
          <a:bodyPr lIns="182880" tIns="182880" rIns="182880" bIns="18288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  <a:lvl2pPr marL="534975" indent="0" algn="ctr">
              <a:lnSpc>
                <a:spcPct val="90000"/>
              </a:lnSpc>
              <a:buFontTx/>
              <a:buNone/>
              <a:defRPr sz="1600"/>
            </a:lvl2pPr>
            <a:lvl3pPr marL="903265" indent="0" algn="ctr">
              <a:buFontTx/>
              <a:buNone/>
              <a:defRPr sz="1600"/>
            </a:lvl3pPr>
            <a:lvl4pPr marL="1258857" indent="0" algn="ctr">
              <a:buFontTx/>
              <a:buNone/>
              <a:defRPr sz="1400"/>
            </a:lvl4pPr>
            <a:lvl5pPr marL="1614446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Enter text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9" hasCustomPrompt="1"/>
          </p:nvPr>
        </p:nvSpPr>
        <p:spPr>
          <a:xfrm>
            <a:off x="4392708" y="4104975"/>
            <a:ext cx="3420445" cy="2019601"/>
          </a:xfrm>
          <a:noFill/>
        </p:spPr>
        <p:txBody>
          <a:bodyPr lIns="182880" tIns="182880" rIns="182880" bIns="18288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  <a:lvl2pPr marL="534975" indent="0" algn="ctr">
              <a:lnSpc>
                <a:spcPct val="90000"/>
              </a:lnSpc>
              <a:buFontTx/>
              <a:buNone/>
              <a:defRPr sz="1600"/>
            </a:lvl2pPr>
            <a:lvl3pPr marL="903265" indent="0" algn="ctr">
              <a:buFontTx/>
              <a:buNone/>
              <a:defRPr sz="1600"/>
            </a:lvl3pPr>
            <a:lvl4pPr marL="1258857" indent="0" algn="ctr">
              <a:buFontTx/>
              <a:buNone/>
              <a:defRPr sz="1400"/>
            </a:lvl4pPr>
            <a:lvl5pPr marL="1614446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Enter text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0"/>
          </p:nvPr>
        </p:nvSpPr>
        <p:spPr>
          <a:xfrm>
            <a:off x="4864368" y="1420028"/>
            <a:ext cx="2477123" cy="2478024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8702978" y="1420028"/>
            <a:ext cx="2477123" cy="2478024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3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40664"/>
            <a:ext cx="11176000" cy="10241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2194560"/>
            <a:ext cx="3645408" cy="33101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2197248"/>
            <a:ext cx="3048000" cy="330744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803904" y="2194560"/>
            <a:ext cx="5157216" cy="329184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3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shor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75360" y="996696"/>
            <a:ext cx="4315968" cy="45537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742432" y="1947672"/>
            <a:ext cx="5486400" cy="10241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some title text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42432" y="3134779"/>
            <a:ext cx="5486400" cy="1325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some body text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5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 -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1171"/>
            <a:ext cx="6083299" cy="603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1200150"/>
            <a:ext cx="4114800" cy="3571875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</a:lstStyle>
          <a:p>
            <a:pPr lvl="0"/>
            <a:r>
              <a:rPr lang="en-US" dirty="0" smtClean="0"/>
              <a:t>Click to add step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657975" y="0"/>
            <a:ext cx="5534025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tonal picture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3153"/>
            <a:ext cx="5874462" cy="3717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8726" y="4082959"/>
            <a:ext cx="739627" cy="843945"/>
            <a:chOff x="1310105" y="4105003"/>
            <a:chExt cx="739627" cy="843945"/>
          </a:xfrm>
        </p:grpSpPr>
        <p:sp>
          <p:nvSpPr>
            <p:cNvPr id="12" name="Rectangle 18"/>
            <p:cNvSpPr/>
            <p:nvPr/>
          </p:nvSpPr>
          <p:spPr>
            <a:xfrm>
              <a:off x="1399426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</a:p>
          </p:txBody>
        </p:sp>
        <p:sp>
          <p:nvSpPr>
            <p:cNvPr id="13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5724438" y="4082959"/>
            <a:ext cx="739627" cy="843945"/>
            <a:chOff x="1310105" y="4105003"/>
            <a:chExt cx="739627" cy="843945"/>
          </a:xfrm>
        </p:grpSpPr>
        <p:sp>
          <p:nvSpPr>
            <p:cNvPr id="15" name="Rectangle 18"/>
            <p:cNvSpPr/>
            <p:nvPr/>
          </p:nvSpPr>
          <p:spPr>
            <a:xfrm>
              <a:off x="1369089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8513632" y="4082959"/>
            <a:ext cx="739627" cy="843945"/>
            <a:chOff x="1310105" y="4105003"/>
            <a:chExt cx="739627" cy="843945"/>
          </a:xfrm>
        </p:grpSpPr>
        <p:sp>
          <p:nvSpPr>
            <p:cNvPr id="18" name="Rectangle 18"/>
            <p:cNvSpPr/>
            <p:nvPr/>
          </p:nvSpPr>
          <p:spPr>
            <a:xfrm>
              <a:off x="1399426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3</a:t>
              </a: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438150" y="733425"/>
            <a:ext cx="5286375" cy="238125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33625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105400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7924800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5867400" y="0"/>
            <a:ext cx="6324600" cy="371431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41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orient="horz" pos="1152">
          <p15:clr>
            <a:srgbClr val="FBAE40"/>
          </p15:clr>
        </p15:guide>
        <p15:guide id="4294967295" orient="horz" pos="23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ic bio expl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779464"/>
            <a:ext cx="11176000" cy="471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subhead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007033" y="1420028"/>
            <a:ext cx="2477123" cy="2478024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8231318" y="4104975"/>
            <a:ext cx="3420445" cy="2019601"/>
          </a:xfrm>
          <a:noFill/>
        </p:spPr>
        <p:txBody>
          <a:bodyPr lIns="182880" tIns="182880" rIns="182880" bIns="18288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  <a:lvl2pPr marL="534975" indent="0" algn="ctr">
              <a:lnSpc>
                <a:spcPct val="90000"/>
              </a:lnSpc>
              <a:buFontTx/>
              <a:buNone/>
              <a:defRPr sz="1600"/>
            </a:lvl2pPr>
            <a:lvl3pPr marL="903265" indent="0" algn="ctr">
              <a:buFontTx/>
              <a:buNone/>
              <a:defRPr sz="1600"/>
            </a:lvl3pPr>
            <a:lvl4pPr marL="1258857" indent="0" algn="ctr">
              <a:buFontTx/>
              <a:buNone/>
              <a:defRPr sz="1400"/>
            </a:lvl4pPr>
            <a:lvl5pPr marL="1614446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Enter text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535372" y="4104975"/>
            <a:ext cx="3420445" cy="2019601"/>
          </a:xfrm>
          <a:noFill/>
        </p:spPr>
        <p:txBody>
          <a:bodyPr lIns="182880" tIns="182880" rIns="182880" bIns="18288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  <a:lvl2pPr marL="534975" indent="0" algn="ctr">
              <a:lnSpc>
                <a:spcPct val="90000"/>
              </a:lnSpc>
              <a:buFontTx/>
              <a:buNone/>
              <a:defRPr sz="1600"/>
            </a:lvl2pPr>
            <a:lvl3pPr marL="903265" indent="0" algn="ctr">
              <a:buFontTx/>
              <a:buNone/>
              <a:defRPr sz="1600"/>
            </a:lvl3pPr>
            <a:lvl4pPr marL="1258857" indent="0" algn="ctr">
              <a:buFontTx/>
              <a:buNone/>
              <a:defRPr sz="1400"/>
            </a:lvl4pPr>
            <a:lvl5pPr marL="1614446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Enter text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9" hasCustomPrompt="1"/>
          </p:nvPr>
        </p:nvSpPr>
        <p:spPr>
          <a:xfrm>
            <a:off x="4392708" y="4104975"/>
            <a:ext cx="3420445" cy="2019601"/>
          </a:xfrm>
          <a:noFill/>
        </p:spPr>
        <p:txBody>
          <a:bodyPr lIns="182880" tIns="182880" rIns="182880" bIns="18288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  <a:lvl2pPr marL="534975" indent="0" algn="ctr">
              <a:lnSpc>
                <a:spcPct val="90000"/>
              </a:lnSpc>
              <a:buFontTx/>
              <a:buNone/>
              <a:defRPr sz="1600"/>
            </a:lvl2pPr>
            <a:lvl3pPr marL="903265" indent="0" algn="ctr">
              <a:buFontTx/>
              <a:buNone/>
              <a:defRPr sz="1600"/>
            </a:lvl3pPr>
            <a:lvl4pPr marL="1258857" indent="0" algn="ctr">
              <a:buFontTx/>
              <a:buNone/>
              <a:defRPr sz="1400"/>
            </a:lvl4pPr>
            <a:lvl5pPr marL="1614446" indent="0" algn="ctr">
              <a:buFontTx/>
              <a:buNone/>
              <a:defRPr sz="1400"/>
            </a:lvl5pPr>
          </a:lstStyle>
          <a:p>
            <a:pPr lvl="0"/>
            <a:r>
              <a:rPr lang="de-DE" dirty="0" smtClean="0"/>
              <a:t>Enter text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0"/>
          </p:nvPr>
        </p:nvSpPr>
        <p:spPr>
          <a:xfrm>
            <a:off x="4864368" y="1420028"/>
            <a:ext cx="2477123" cy="2478024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8702978" y="1420028"/>
            <a:ext cx="2477123" cy="2478024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4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4" y="987552"/>
            <a:ext cx="11153289" cy="502005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7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4" y="1581675"/>
            <a:ext cx="11153289" cy="442593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779464"/>
            <a:ext cx="11176000" cy="471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subhead here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08000" y="201168"/>
            <a:ext cx="11176000" cy="60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08001" y="987553"/>
            <a:ext cx="5435600" cy="513354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6248400" y="987553"/>
            <a:ext cx="5441576" cy="513354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204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2613432"/>
            <a:ext cx="3371851" cy="29273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10075" y="2629275"/>
            <a:ext cx="3371851" cy="292735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12149" y="2640667"/>
            <a:ext cx="3371851" cy="29273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2033589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410075" y="2033589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289439" y="2033700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9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eft vert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718" y="897383"/>
            <a:ext cx="5436196" cy="6030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19006" y="1719861"/>
            <a:ext cx="5458908" cy="592139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pPr lvl="0"/>
            <a:r>
              <a:rPr lang="en-US" dirty="0" smtClean="0"/>
              <a:t>Enter subhead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6219006" y="2531416"/>
            <a:ext cx="5458908" cy="342288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3"/>
            <a:ext cx="6096000" cy="270587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3048000" y="2795591"/>
            <a:ext cx="3048000" cy="315871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0" y="2795591"/>
            <a:ext cx="3048000" cy="315871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22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gray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" r="6279" b="6115"/>
          <a:stretch/>
        </p:blipFill>
        <p:spPr>
          <a:xfrm>
            <a:off x="8325134" y="3111402"/>
            <a:ext cx="3416302" cy="329910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5216" y="694944"/>
            <a:ext cx="5852160" cy="1490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600" smtClean="0">
                <a:latin typeface="+mj-lt"/>
              </a:defRPr>
            </a:lvl1pPr>
            <a:lvl2pPr>
              <a:defRPr lang="en-US" smtClean="0">
                <a:latin typeface="+mj-lt"/>
              </a:defRPr>
            </a:lvl2pPr>
            <a:lvl3pPr>
              <a:defRPr lang="en-US" smtClean="0">
                <a:latin typeface="+mj-lt"/>
              </a:defRPr>
            </a:lvl3pPr>
            <a:lvl4pPr>
              <a:defRPr lang="en-US" smtClean="0">
                <a:latin typeface="+mj-lt"/>
              </a:defRPr>
            </a:lvl4pPr>
            <a:lvl5pPr>
              <a:defRPr lang="en-US">
                <a:latin typeface="+mj-lt"/>
              </a:defRPr>
            </a:lvl5pPr>
          </a:lstStyle>
          <a:p>
            <a:pPr lvl="0"/>
            <a:r>
              <a:rPr lang="en-US" dirty="0" smtClean="0"/>
              <a:t>Click to add divider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5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40664"/>
            <a:ext cx="11176000" cy="10241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2194560"/>
            <a:ext cx="3645408" cy="33101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2197248"/>
            <a:ext cx="3048000" cy="330744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803904" y="2194560"/>
            <a:ext cx="5157216" cy="329184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01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shor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75360" y="996696"/>
            <a:ext cx="4315968" cy="45537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742432" y="1947672"/>
            <a:ext cx="5486400" cy="10241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some title text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42432" y="3134779"/>
            <a:ext cx="5486400" cy="1325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some body text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89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 -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1171"/>
            <a:ext cx="6083299" cy="603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1200150"/>
            <a:ext cx="4114800" cy="3571875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</a:lstStyle>
          <a:p>
            <a:pPr lvl="0"/>
            <a:r>
              <a:rPr lang="en-US" dirty="0" smtClean="0"/>
              <a:t>Click to add step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657975" y="0"/>
            <a:ext cx="5534025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0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tonal picture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3153"/>
            <a:ext cx="5874462" cy="3717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8726" y="4082959"/>
            <a:ext cx="739627" cy="843945"/>
            <a:chOff x="1310105" y="4105003"/>
            <a:chExt cx="739627" cy="843945"/>
          </a:xfrm>
        </p:grpSpPr>
        <p:sp>
          <p:nvSpPr>
            <p:cNvPr id="12" name="Rectangle 18"/>
            <p:cNvSpPr/>
            <p:nvPr/>
          </p:nvSpPr>
          <p:spPr>
            <a:xfrm>
              <a:off x="1399426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</a:p>
          </p:txBody>
        </p:sp>
        <p:sp>
          <p:nvSpPr>
            <p:cNvPr id="13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5724438" y="4082959"/>
            <a:ext cx="739627" cy="843945"/>
            <a:chOff x="1310105" y="4105003"/>
            <a:chExt cx="739627" cy="843945"/>
          </a:xfrm>
        </p:grpSpPr>
        <p:sp>
          <p:nvSpPr>
            <p:cNvPr id="15" name="Rectangle 18"/>
            <p:cNvSpPr/>
            <p:nvPr/>
          </p:nvSpPr>
          <p:spPr>
            <a:xfrm>
              <a:off x="1369089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8513632" y="4082959"/>
            <a:ext cx="739627" cy="843945"/>
            <a:chOff x="1310105" y="4105003"/>
            <a:chExt cx="739627" cy="843945"/>
          </a:xfrm>
        </p:grpSpPr>
        <p:sp>
          <p:nvSpPr>
            <p:cNvPr id="18" name="Rectangle 18"/>
            <p:cNvSpPr/>
            <p:nvPr/>
          </p:nvSpPr>
          <p:spPr>
            <a:xfrm>
              <a:off x="1399426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3</a:t>
              </a: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438150" y="733425"/>
            <a:ext cx="5286375" cy="238125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33625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105400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7924800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5867400" y="0"/>
            <a:ext cx="6324600" cy="371431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68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orient="horz" pos="1152">
          <p15:clr>
            <a:srgbClr val="FBAE40"/>
          </p15:clr>
        </p15:guide>
        <p15:guide id="4294967295" orient="horz" pos="23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4" y="987552"/>
            <a:ext cx="11153289" cy="502005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5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4" y="1581675"/>
            <a:ext cx="11153289" cy="442593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779464"/>
            <a:ext cx="11176000" cy="471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subhead here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58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08000" y="201168"/>
            <a:ext cx="11176000" cy="60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08001" y="987553"/>
            <a:ext cx="5435600" cy="513354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6248400" y="987553"/>
            <a:ext cx="5441576" cy="513354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022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2613432"/>
            <a:ext cx="3371851" cy="29273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10075" y="2629275"/>
            <a:ext cx="3371851" cy="292735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12149" y="2640667"/>
            <a:ext cx="3371851" cy="29273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2033589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410075" y="2033589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289439" y="2033700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84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eft vert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718" y="897383"/>
            <a:ext cx="5436196" cy="6030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19006" y="1719861"/>
            <a:ext cx="5458908" cy="592139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pPr lvl="0"/>
            <a:r>
              <a:rPr lang="en-US" dirty="0" smtClean="0"/>
              <a:t>Enter subhead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6219006" y="2531416"/>
            <a:ext cx="5458908" cy="342288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3"/>
            <a:ext cx="6096000" cy="270587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3048000" y="2795591"/>
            <a:ext cx="3048000" cy="315871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0" y="2795591"/>
            <a:ext cx="3048000" cy="315871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040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40664"/>
            <a:ext cx="11176000" cy="10241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2194560"/>
            <a:ext cx="3645408" cy="33101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2197248"/>
            <a:ext cx="3048000" cy="330744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803904" y="2194560"/>
            <a:ext cx="5157216" cy="329184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navy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3108960"/>
            <a:ext cx="3419856" cy="330098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216" y="694944"/>
            <a:ext cx="5852160" cy="1490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add divider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shor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75360" y="996696"/>
            <a:ext cx="4315968" cy="45537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742432" y="1947672"/>
            <a:ext cx="5486400" cy="10241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some title text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42432" y="3134779"/>
            <a:ext cx="5486400" cy="1325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some body text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95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 -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1171"/>
            <a:ext cx="6083299" cy="603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1200150"/>
            <a:ext cx="4114800" cy="3571875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</a:lstStyle>
          <a:p>
            <a:pPr lvl="0"/>
            <a:r>
              <a:rPr lang="en-US" dirty="0" smtClean="0"/>
              <a:t>Click to add step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657975" y="0"/>
            <a:ext cx="5534025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tonal picture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3153"/>
            <a:ext cx="5874462" cy="3717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8726" y="4082959"/>
            <a:ext cx="739627" cy="843945"/>
            <a:chOff x="1310105" y="4105003"/>
            <a:chExt cx="739627" cy="843945"/>
          </a:xfrm>
        </p:grpSpPr>
        <p:sp>
          <p:nvSpPr>
            <p:cNvPr id="12" name="Rectangle 18"/>
            <p:cNvSpPr/>
            <p:nvPr/>
          </p:nvSpPr>
          <p:spPr>
            <a:xfrm>
              <a:off x="1399426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</a:p>
          </p:txBody>
        </p:sp>
        <p:sp>
          <p:nvSpPr>
            <p:cNvPr id="13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5724438" y="4082959"/>
            <a:ext cx="739627" cy="843945"/>
            <a:chOff x="1310105" y="4105003"/>
            <a:chExt cx="739627" cy="843945"/>
          </a:xfrm>
        </p:grpSpPr>
        <p:sp>
          <p:nvSpPr>
            <p:cNvPr id="15" name="Rectangle 18"/>
            <p:cNvSpPr/>
            <p:nvPr/>
          </p:nvSpPr>
          <p:spPr>
            <a:xfrm>
              <a:off x="1369089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8513632" y="4082959"/>
            <a:ext cx="739627" cy="843945"/>
            <a:chOff x="1310105" y="4105003"/>
            <a:chExt cx="739627" cy="843945"/>
          </a:xfrm>
        </p:grpSpPr>
        <p:sp>
          <p:nvSpPr>
            <p:cNvPr id="18" name="Rectangle 18"/>
            <p:cNvSpPr/>
            <p:nvPr/>
          </p:nvSpPr>
          <p:spPr>
            <a:xfrm>
              <a:off x="1399426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3</a:t>
              </a: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438150" y="733425"/>
            <a:ext cx="5286375" cy="238125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33625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105400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7924800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5867400" y="0"/>
            <a:ext cx="6324600" cy="371431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710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orient="horz" pos="1152">
          <p15:clr>
            <a:srgbClr val="FBAE40"/>
          </p15:clr>
        </p15:guide>
        <p15:guide id="4294967295" orient="horz" pos="23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avy layout with foo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t="20934" r="74373"/>
          <a:stretch/>
        </p:blipFill>
        <p:spPr>
          <a:xfrm>
            <a:off x="460834" y="6147183"/>
            <a:ext cx="585715" cy="5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0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layou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6042320"/>
            <a:ext cx="861928" cy="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5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4" y="987552"/>
            <a:ext cx="11153289" cy="502005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4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4" y="1581675"/>
            <a:ext cx="11153289" cy="442593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779464"/>
            <a:ext cx="11176000" cy="471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subhead here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8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08000" y="201168"/>
            <a:ext cx="11176000" cy="60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08001" y="987553"/>
            <a:ext cx="5435600" cy="513354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6248400" y="987553"/>
            <a:ext cx="5441576" cy="513354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84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2613432"/>
            <a:ext cx="3371851" cy="29273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10075" y="2629275"/>
            <a:ext cx="3371851" cy="292735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12149" y="2640667"/>
            <a:ext cx="3371851" cy="29273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2033589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410075" y="2033589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289439" y="2033700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7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eft vert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718" y="897383"/>
            <a:ext cx="5436196" cy="6030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19006" y="1719861"/>
            <a:ext cx="5458908" cy="592139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pPr lvl="0"/>
            <a:r>
              <a:rPr lang="en-US" dirty="0" smtClean="0"/>
              <a:t>Enter subhead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6219006" y="2531416"/>
            <a:ext cx="5458908" cy="342288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3"/>
            <a:ext cx="6096000" cy="270587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3048000" y="2795591"/>
            <a:ext cx="3048000" cy="315871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0" y="2795591"/>
            <a:ext cx="3048000" cy="315871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86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with gray symbo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5216" y="694944"/>
            <a:ext cx="5852160" cy="1490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add divider page title</a:t>
            </a:r>
            <a:endParaRPr lang="en-US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" r="6036" b="5747"/>
          <a:stretch/>
        </p:blipFill>
        <p:spPr>
          <a:xfrm>
            <a:off x="8321040" y="3108960"/>
            <a:ext cx="3419856" cy="33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6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40664"/>
            <a:ext cx="11176000" cy="10241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2194560"/>
            <a:ext cx="3645408" cy="33101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2197248"/>
            <a:ext cx="3048000" cy="330744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803904" y="2194560"/>
            <a:ext cx="5157216" cy="329184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976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shor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75360" y="996696"/>
            <a:ext cx="4315968" cy="45537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742432" y="1947672"/>
            <a:ext cx="5486400" cy="10241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some title text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742432" y="3134779"/>
            <a:ext cx="5486400" cy="1325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some body text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83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 -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1171"/>
            <a:ext cx="6083299" cy="603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1200150"/>
            <a:ext cx="4114800" cy="3571875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</a:lstStyle>
          <a:p>
            <a:pPr lvl="0"/>
            <a:r>
              <a:rPr lang="en-US" dirty="0" smtClean="0"/>
              <a:t>Click to add step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657975" y="0"/>
            <a:ext cx="5534025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8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tonal picture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3153"/>
            <a:ext cx="5874462" cy="3717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8726" y="4082959"/>
            <a:ext cx="739627" cy="843945"/>
            <a:chOff x="1310105" y="4105003"/>
            <a:chExt cx="739627" cy="843945"/>
          </a:xfrm>
        </p:grpSpPr>
        <p:sp>
          <p:nvSpPr>
            <p:cNvPr id="12" name="Rectangle 18"/>
            <p:cNvSpPr/>
            <p:nvPr/>
          </p:nvSpPr>
          <p:spPr>
            <a:xfrm>
              <a:off x="1399426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</a:p>
          </p:txBody>
        </p:sp>
        <p:sp>
          <p:nvSpPr>
            <p:cNvPr id="13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5724438" y="4082959"/>
            <a:ext cx="739627" cy="843945"/>
            <a:chOff x="1310105" y="4105003"/>
            <a:chExt cx="739627" cy="843945"/>
          </a:xfrm>
        </p:grpSpPr>
        <p:sp>
          <p:nvSpPr>
            <p:cNvPr id="15" name="Rectangle 18"/>
            <p:cNvSpPr/>
            <p:nvPr/>
          </p:nvSpPr>
          <p:spPr>
            <a:xfrm>
              <a:off x="1369089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8513632" y="4082959"/>
            <a:ext cx="739627" cy="843945"/>
            <a:chOff x="1310105" y="4105003"/>
            <a:chExt cx="739627" cy="843945"/>
          </a:xfrm>
        </p:grpSpPr>
        <p:sp>
          <p:nvSpPr>
            <p:cNvPr id="18" name="Rectangle 18"/>
            <p:cNvSpPr/>
            <p:nvPr/>
          </p:nvSpPr>
          <p:spPr>
            <a:xfrm>
              <a:off x="1399426" y="4105003"/>
              <a:ext cx="614231" cy="843945"/>
            </a:xfrm>
            <a:prstGeom prst="ellipse">
              <a:avLst/>
            </a:prstGeom>
          </p:spPr>
          <p:txBody>
            <a:bodyPr wrap="square" tIns="0" anchor="ctr" anchorCtr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eorgia" pitchFamily="18" charset="0"/>
                </a:rPr>
                <a:t>3</a:t>
              </a: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1310105" y="4191922"/>
              <a:ext cx="739627" cy="739627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438150" y="733425"/>
            <a:ext cx="5286375" cy="238125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33625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105400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7924800" y="5057775"/>
            <a:ext cx="2009775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5867400" y="0"/>
            <a:ext cx="6324600" cy="371431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61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orient="horz" pos="1152">
          <p15:clr>
            <a:srgbClr val="FBAE40"/>
          </p15:clr>
        </p15:guide>
        <p15:guide id="4294967295" orient="horz" pos="23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4" y="987552"/>
            <a:ext cx="11153289" cy="502005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5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4" y="1581675"/>
            <a:ext cx="11153289" cy="442593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779464"/>
            <a:ext cx="11176000" cy="471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subhead here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2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08000" y="201168"/>
            <a:ext cx="11176000" cy="60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08001" y="987553"/>
            <a:ext cx="5435600" cy="513354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6248400" y="987553"/>
            <a:ext cx="5441576" cy="513354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355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1" y="2613432"/>
            <a:ext cx="3371851" cy="29273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10075" y="2629275"/>
            <a:ext cx="3371851" cy="292735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12149" y="2640667"/>
            <a:ext cx="3371851" cy="29273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Type some body text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2033589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410075" y="2033589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289439" y="2033700"/>
            <a:ext cx="3371851" cy="376237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Type a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4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eft vert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718" y="897383"/>
            <a:ext cx="5436196" cy="6030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19006" y="1719861"/>
            <a:ext cx="5458908" cy="592139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pPr lvl="0"/>
            <a:r>
              <a:rPr lang="en-US" dirty="0" smtClean="0"/>
              <a:t>Enter subhead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6219006" y="2531416"/>
            <a:ext cx="5458908" cy="342288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3"/>
            <a:ext cx="6096000" cy="270587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3048000" y="2795591"/>
            <a:ext cx="3048000" cy="315871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0" y="2795591"/>
            <a:ext cx="3048000" cy="315871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21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325880" y="6465554"/>
            <a:ext cx="10369296" cy="182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8000" y="1201479"/>
            <a:ext cx="11159744" cy="480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Main points (Arial Black 20 no bullet flush left)</a:t>
            </a:r>
          </a:p>
          <a:p>
            <a:pPr lvl="1"/>
            <a:r>
              <a:rPr lang="en-US" dirty="0" smtClean="0"/>
              <a:t>First bullet (Arial Black 18 bullet 150%)</a:t>
            </a:r>
          </a:p>
          <a:p>
            <a:pPr lvl="2"/>
            <a:r>
              <a:rPr lang="en-US" dirty="0" smtClean="0"/>
              <a:t>Second bullet (Arial Black 16 bullet 100%)</a:t>
            </a:r>
          </a:p>
          <a:p>
            <a:pPr lvl="3"/>
            <a:r>
              <a:rPr lang="en-US" dirty="0" smtClean="0"/>
              <a:t>Third bullet (Arial Black 14 bullet 100%)</a:t>
            </a:r>
          </a:p>
          <a:p>
            <a:pPr lvl="4"/>
            <a:r>
              <a:rPr lang="en-US" dirty="0" smtClean="0"/>
              <a:t>Fourth bullet (Arial Black 14 bullet dash 100%)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8004" y="201171"/>
            <a:ext cx="11153289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1243584" y="6436262"/>
            <a:ext cx="4114800" cy="375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20072" y="6446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6042320"/>
            <a:ext cx="861928" cy="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3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Tx/>
        <a:buNone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225420" indent="-225420" algn="l" defTabSz="685783" rtl="0" eaLnBrk="1" latinLnBrk="0" hangingPunct="1">
        <a:lnSpc>
          <a:spcPct val="90000"/>
        </a:lnSpc>
        <a:spcBef>
          <a:spcPts val="375"/>
        </a:spcBef>
        <a:buSzPct val="15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98453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+mn-cs"/>
        </a:defRPr>
      </a:lvl3pPr>
      <a:lvl4pPr marL="569899" indent="-171446" algn="l" defTabSz="685783" rtl="0" eaLnBrk="1" latinLnBrk="0" hangingPunct="1">
        <a:lnSpc>
          <a:spcPct val="90000"/>
        </a:lnSpc>
        <a:spcBef>
          <a:spcPts val="375"/>
        </a:spcBef>
        <a:buClrTx/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4pPr>
      <a:lvl5pPr marL="742932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-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517512" indent="0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0404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20">
          <p15:clr>
            <a:srgbClr val="F26B43"/>
          </p15:clr>
        </p15:guide>
        <p15:guide id="4294967295" pos="7360">
          <p15:clr>
            <a:srgbClr val="F26B43"/>
          </p15:clr>
        </p15:guide>
        <p15:guide id="4294967295" orient="horz" pos="400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8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392">
          <p15:clr>
            <a:srgbClr val="F26B43"/>
          </p15:clr>
        </p15:guide>
        <p15:guide id="4294967295" orient="horz" pos="40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327671" y="6465303"/>
            <a:ext cx="10365839" cy="210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1243584" y="6436262"/>
            <a:ext cx="4114800" cy="375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8000" y="987554"/>
            <a:ext cx="11185509" cy="501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Main points (Arial Black 20 no bullet flush left)</a:t>
            </a:r>
          </a:p>
          <a:p>
            <a:pPr lvl="1"/>
            <a:r>
              <a:rPr lang="en-US" dirty="0" smtClean="0"/>
              <a:t>First bullet (Arial Black 18 bullet 150%)</a:t>
            </a:r>
          </a:p>
          <a:p>
            <a:pPr lvl="2"/>
            <a:r>
              <a:rPr lang="en-US" dirty="0" smtClean="0"/>
              <a:t>Second bullet (Arial Black 16 bullet 100%)</a:t>
            </a:r>
          </a:p>
          <a:p>
            <a:pPr lvl="3"/>
            <a:r>
              <a:rPr lang="en-US" dirty="0" smtClean="0"/>
              <a:t>Third bullet (Arial Black 14 bullet 100%)</a:t>
            </a:r>
          </a:p>
          <a:p>
            <a:pPr lvl="4"/>
            <a:r>
              <a:rPr lang="en-US" dirty="0" smtClean="0"/>
              <a:t>Fourth bullet (Arial Black 14 bullet dash 100%)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8001" y="201171"/>
            <a:ext cx="11153288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20072" y="6446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6042320"/>
            <a:ext cx="861928" cy="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Tx/>
        <a:buNone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225420" indent="-225420" algn="l" defTabSz="685783" rtl="0" eaLnBrk="1" latinLnBrk="0" hangingPunct="1">
        <a:lnSpc>
          <a:spcPct val="90000"/>
        </a:lnSpc>
        <a:spcBef>
          <a:spcPts val="375"/>
        </a:spcBef>
        <a:buSzPct val="15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98453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+mn-cs"/>
        </a:defRPr>
      </a:lvl3pPr>
      <a:lvl4pPr marL="569899" indent="-171446" algn="l" defTabSz="685783" rtl="0" eaLnBrk="1" latinLnBrk="0" hangingPunct="1">
        <a:lnSpc>
          <a:spcPct val="90000"/>
        </a:lnSpc>
        <a:spcBef>
          <a:spcPts val="375"/>
        </a:spcBef>
        <a:buClrTx/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4pPr>
      <a:lvl5pPr marL="742932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-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517512" indent="0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0404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20">
          <p15:clr>
            <a:srgbClr val="F26B43"/>
          </p15:clr>
        </p15:guide>
        <p15:guide id="4294967295" pos="7360">
          <p15:clr>
            <a:srgbClr val="F26B43"/>
          </p15:clr>
        </p15:guide>
        <p15:guide id="4294967295" orient="horz" pos="400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325880" y="6465554"/>
            <a:ext cx="10369296" cy="182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8000" y="1201479"/>
            <a:ext cx="11159744" cy="480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Main points (Arial Black 20 no bullet flush left)</a:t>
            </a:r>
          </a:p>
          <a:p>
            <a:pPr lvl="1"/>
            <a:r>
              <a:rPr lang="en-US" dirty="0" smtClean="0"/>
              <a:t>First bullet (Arial Black 18 bullet 150%)</a:t>
            </a:r>
          </a:p>
          <a:p>
            <a:pPr lvl="2"/>
            <a:r>
              <a:rPr lang="en-US" dirty="0" smtClean="0"/>
              <a:t>Second bullet (Arial Black 16 bullet 100%)</a:t>
            </a:r>
          </a:p>
          <a:p>
            <a:pPr lvl="3"/>
            <a:r>
              <a:rPr lang="en-US" dirty="0" smtClean="0"/>
              <a:t>Third bullet (Arial Black 14 bullet 100%)</a:t>
            </a:r>
          </a:p>
          <a:p>
            <a:pPr lvl="4"/>
            <a:r>
              <a:rPr lang="en-US" dirty="0" smtClean="0"/>
              <a:t>Fourth bullet (Arial Black 14 bullet dash 100%)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8004" y="201171"/>
            <a:ext cx="11153289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1243584" y="6436262"/>
            <a:ext cx="4114800" cy="375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20072" y="6446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6042320"/>
            <a:ext cx="861928" cy="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Tx/>
        <a:buNone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225420" indent="-225420" algn="l" defTabSz="685783" rtl="0" eaLnBrk="1" latinLnBrk="0" hangingPunct="1">
        <a:lnSpc>
          <a:spcPct val="90000"/>
        </a:lnSpc>
        <a:spcBef>
          <a:spcPts val="375"/>
        </a:spcBef>
        <a:buSzPct val="15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98453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+mn-cs"/>
        </a:defRPr>
      </a:lvl3pPr>
      <a:lvl4pPr marL="569899" indent="-171446" algn="l" defTabSz="685783" rtl="0" eaLnBrk="1" latinLnBrk="0" hangingPunct="1">
        <a:lnSpc>
          <a:spcPct val="90000"/>
        </a:lnSpc>
        <a:spcBef>
          <a:spcPts val="375"/>
        </a:spcBef>
        <a:buClrTx/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4pPr>
      <a:lvl5pPr marL="742932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-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517512" indent="0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0404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20">
          <p15:clr>
            <a:srgbClr val="F26B43"/>
          </p15:clr>
        </p15:guide>
        <p15:guide id="4294967295" pos="7360">
          <p15:clr>
            <a:srgbClr val="F26B43"/>
          </p15:clr>
        </p15:guide>
        <p15:guide id="4294967295" orient="horz" pos="400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327671" y="6465303"/>
            <a:ext cx="10365839" cy="210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1243584" y="6436262"/>
            <a:ext cx="4114800" cy="375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8000" y="987554"/>
            <a:ext cx="11185509" cy="501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Main points (Arial Black 20 no bullet flush left)</a:t>
            </a:r>
          </a:p>
          <a:p>
            <a:pPr lvl="1"/>
            <a:r>
              <a:rPr lang="en-US" dirty="0" smtClean="0"/>
              <a:t>First bullet (Arial Black 18 bullet 150%)</a:t>
            </a:r>
          </a:p>
          <a:p>
            <a:pPr lvl="2"/>
            <a:r>
              <a:rPr lang="en-US" dirty="0" smtClean="0"/>
              <a:t>Second bullet (Arial Black 16 bullet 100%)</a:t>
            </a:r>
          </a:p>
          <a:p>
            <a:pPr lvl="3"/>
            <a:r>
              <a:rPr lang="en-US" dirty="0" smtClean="0"/>
              <a:t>Third bullet (Arial Black 14 bullet 100%)</a:t>
            </a:r>
          </a:p>
          <a:p>
            <a:pPr lvl="4"/>
            <a:r>
              <a:rPr lang="en-US" dirty="0" smtClean="0"/>
              <a:t>Fourth bullet (Arial Black 14 bullet dash 100%)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8001" y="201171"/>
            <a:ext cx="11153288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20072" y="6446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6042320"/>
            <a:ext cx="861928" cy="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Tx/>
        <a:buNone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225420" indent="-225420" algn="l" defTabSz="685783" rtl="0" eaLnBrk="1" latinLnBrk="0" hangingPunct="1">
        <a:lnSpc>
          <a:spcPct val="90000"/>
        </a:lnSpc>
        <a:spcBef>
          <a:spcPts val="375"/>
        </a:spcBef>
        <a:buSzPct val="15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98453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+mn-cs"/>
        </a:defRPr>
      </a:lvl3pPr>
      <a:lvl4pPr marL="569899" indent="-171446" algn="l" defTabSz="685783" rtl="0" eaLnBrk="1" latinLnBrk="0" hangingPunct="1">
        <a:lnSpc>
          <a:spcPct val="90000"/>
        </a:lnSpc>
        <a:spcBef>
          <a:spcPts val="375"/>
        </a:spcBef>
        <a:buClrTx/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4pPr>
      <a:lvl5pPr marL="742932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-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517512" indent="0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0404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20">
          <p15:clr>
            <a:srgbClr val="F26B43"/>
          </p15:clr>
        </p15:guide>
        <p15:guide id="4294967295" pos="7360">
          <p15:clr>
            <a:srgbClr val="F26B43"/>
          </p15:clr>
        </p15:guide>
        <p15:guide id="4294967295" orient="horz" pos="400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327671" y="6465303"/>
            <a:ext cx="10365839" cy="210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1243584" y="6436262"/>
            <a:ext cx="4114800" cy="375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8000" y="987554"/>
            <a:ext cx="11185509" cy="501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Main points (Arial Black 20 no bullet flush left)</a:t>
            </a:r>
          </a:p>
          <a:p>
            <a:pPr lvl="1"/>
            <a:r>
              <a:rPr lang="en-US" dirty="0" smtClean="0"/>
              <a:t>First bullet (Arial Black 18 bullet 150%)</a:t>
            </a:r>
          </a:p>
          <a:p>
            <a:pPr lvl="2"/>
            <a:r>
              <a:rPr lang="en-US" dirty="0" smtClean="0"/>
              <a:t>Second bullet (Arial Black 16 bullet 100%)</a:t>
            </a:r>
          </a:p>
          <a:p>
            <a:pPr lvl="3"/>
            <a:r>
              <a:rPr lang="en-US" dirty="0" smtClean="0"/>
              <a:t>Third bullet (Arial Black 14 bullet 100%)</a:t>
            </a:r>
          </a:p>
          <a:p>
            <a:pPr lvl="4"/>
            <a:r>
              <a:rPr lang="en-US" dirty="0" smtClean="0"/>
              <a:t>Fourth bullet (Arial Black 14 bullet dash 100%)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8001" y="201171"/>
            <a:ext cx="11153288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20072" y="6446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6042320"/>
            <a:ext cx="861928" cy="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Tx/>
        <a:buNone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225420" indent="-225420" algn="l" defTabSz="685783" rtl="0" eaLnBrk="1" latinLnBrk="0" hangingPunct="1">
        <a:lnSpc>
          <a:spcPct val="90000"/>
        </a:lnSpc>
        <a:spcBef>
          <a:spcPts val="375"/>
        </a:spcBef>
        <a:buSzPct val="15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98453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+mn-cs"/>
        </a:defRPr>
      </a:lvl3pPr>
      <a:lvl4pPr marL="569899" indent="-171446" algn="l" defTabSz="685783" rtl="0" eaLnBrk="1" latinLnBrk="0" hangingPunct="1">
        <a:lnSpc>
          <a:spcPct val="90000"/>
        </a:lnSpc>
        <a:spcBef>
          <a:spcPts val="375"/>
        </a:spcBef>
        <a:buClrTx/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4pPr>
      <a:lvl5pPr marL="742932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-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517512" indent="0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0404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20">
          <p15:clr>
            <a:srgbClr val="F26B43"/>
          </p15:clr>
        </p15:guide>
        <p15:guide id="4294967295" pos="7360">
          <p15:clr>
            <a:srgbClr val="F26B43"/>
          </p15:clr>
        </p15:guide>
        <p15:guide id="4294967295" orient="horz" pos="400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1243584" y="6436262"/>
            <a:ext cx="4114800" cy="375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8000" y="987554"/>
            <a:ext cx="11185509" cy="501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Main points (Arial Black 20 no bullet flush left)</a:t>
            </a:r>
          </a:p>
          <a:p>
            <a:pPr lvl="1"/>
            <a:r>
              <a:rPr lang="en-US" dirty="0" smtClean="0"/>
              <a:t>First bullet (Arial Black 18 bullet 150%)</a:t>
            </a:r>
          </a:p>
          <a:p>
            <a:pPr lvl="2"/>
            <a:r>
              <a:rPr lang="en-US" dirty="0" smtClean="0"/>
              <a:t>Second bullet (Arial Black 16 bullet 100%)</a:t>
            </a:r>
          </a:p>
          <a:p>
            <a:pPr lvl="3"/>
            <a:r>
              <a:rPr lang="en-US" dirty="0" smtClean="0"/>
              <a:t>Third bullet (Arial Black 14 bullet 100%)</a:t>
            </a:r>
          </a:p>
          <a:p>
            <a:pPr lvl="4"/>
            <a:r>
              <a:rPr lang="en-US" dirty="0" smtClean="0"/>
              <a:t>Fourth bullet (Arial Black 14 bullet dash 100%)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8001" y="201171"/>
            <a:ext cx="11153288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20072" y="6446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327671" y="6465303"/>
            <a:ext cx="10365839" cy="210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Tx/>
        <a:buNone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225420" indent="-225420" algn="l" defTabSz="685783" rtl="0" eaLnBrk="1" latinLnBrk="0" hangingPunct="1">
        <a:lnSpc>
          <a:spcPct val="90000"/>
        </a:lnSpc>
        <a:spcBef>
          <a:spcPts val="375"/>
        </a:spcBef>
        <a:buSzPct val="15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98453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+mn-cs"/>
        </a:defRPr>
      </a:lvl3pPr>
      <a:lvl4pPr marL="569899" indent="-171446" algn="l" defTabSz="685783" rtl="0" eaLnBrk="1" latinLnBrk="0" hangingPunct="1">
        <a:lnSpc>
          <a:spcPct val="90000"/>
        </a:lnSpc>
        <a:spcBef>
          <a:spcPts val="375"/>
        </a:spcBef>
        <a:buClrTx/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4pPr>
      <a:lvl5pPr marL="742932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-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517512" indent="0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0404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20">
          <p15:clr>
            <a:srgbClr val="F26B43"/>
          </p15:clr>
        </p15:guide>
        <p15:guide id="4294967295" pos="7360">
          <p15:clr>
            <a:srgbClr val="F26B43"/>
          </p15:clr>
        </p15:guide>
        <p15:guide id="4294967295" orient="horz" pos="400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327671" y="6465303"/>
            <a:ext cx="10365839" cy="210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1243584" y="6436262"/>
            <a:ext cx="4114800" cy="375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8000" y="987554"/>
            <a:ext cx="11185509" cy="501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Main points (Arial Black 20 no bullet flush left)</a:t>
            </a:r>
          </a:p>
          <a:p>
            <a:pPr lvl="1"/>
            <a:r>
              <a:rPr lang="en-US" dirty="0" smtClean="0"/>
              <a:t>First bullet (Arial Black 18 bullet 150%)</a:t>
            </a:r>
          </a:p>
          <a:p>
            <a:pPr lvl="2"/>
            <a:r>
              <a:rPr lang="en-US" dirty="0" smtClean="0"/>
              <a:t>Second bullet (Arial Black 16 bullet 100%)</a:t>
            </a:r>
          </a:p>
          <a:p>
            <a:pPr lvl="3"/>
            <a:r>
              <a:rPr lang="en-US" dirty="0" smtClean="0"/>
              <a:t>Third bullet (Arial Black 14 bullet 100%)</a:t>
            </a:r>
          </a:p>
          <a:p>
            <a:pPr lvl="4"/>
            <a:r>
              <a:rPr lang="en-US" dirty="0" smtClean="0"/>
              <a:t>Fourth bullet (Arial Black 14 bullet dash 100%)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8001" y="201171"/>
            <a:ext cx="11153288" cy="60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20072" y="64465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6042320"/>
            <a:ext cx="861928" cy="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Tx/>
        <a:buNone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225420" indent="-225420" algn="l" defTabSz="685783" rtl="0" eaLnBrk="1" latinLnBrk="0" hangingPunct="1">
        <a:lnSpc>
          <a:spcPct val="90000"/>
        </a:lnSpc>
        <a:spcBef>
          <a:spcPts val="375"/>
        </a:spcBef>
        <a:buSzPct val="15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98453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+mn-cs"/>
        </a:defRPr>
      </a:lvl3pPr>
      <a:lvl4pPr marL="569899" indent="-171446" algn="l" defTabSz="685783" rtl="0" eaLnBrk="1" latinLnBrk="0" hangingPunct="1">
        <a:lnSpc>
          <a:spcPct val="90000"/>
        </a:lnSpc>
        <a:spcBef>
          <a:spcPts val="375"/>
        </a:spcBef>
        <a:buClrTx/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4pPr>
      <a:lvl5pPr marL="742932" indent="-171446" algn="l" defTabSz="685783" rtl="0" eaLnBrk="1" latinLnBrk="0" hangingPunct="1">
        <a:lnSpc>
          <a:spcPct val="90000"/>
        </a:lnSpc>
        <a:spcBef>
          <a:spcPts val="375"/>
        </a:spcBef>
        <a:buClrTx/>
        <a:buFont typeface="Arial" panose="020B0604020202020204" pitchFamily="34" charset="0"/>
        <a:buChar char="-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517512" indent="0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0404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320">
          <p15:clr>
            <a:srgbClr val="F26B43"/>
          </p15:clr>
        </p15:guide>
        <p15:guide id="4294967295" pos="7360">
          <p15:clr>
            <a:srgbClr val="F26B43"/>
          </p15:clr>
        </p15:guide>
        <p15:guide id="4294967295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5216" y="694944"/>
            <a:ext cx="7176298" cy="1490472"/>
          </a:xfrm>
        </p:spPr>
        <p:txBody>
          <a:bodyPr/>
          <a:lstStyle/>
          <a:p>
            <a:r>
              <a:rPr lang="en-US" sz="8800" dirty="0" smtClean="0"/>
              <a:t>Fannie</a:t>
            </a:r>
          </a:p>
          <a:p>
            <a:r>
              <a:rPr lang="en-US" sz="8800" dirty="0" smtClean="0"/>
              <a:t>Bae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878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20040"/>
            <a:ext cx="8364967" cy="1337487"/>
          </a:xfrm>
        </p:spPr>
        <p:txBody>
          <a:bodyPr anchor="t" anchorCtr="0"/>
          <a:lstStyle/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tx1"/>
                </a:solidFill>
              </a:rPr>
              <a:t>Development Team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2"/>
          </p:nvPr>
        </p:nvSpPr>
        <p:spPr>
          <a:xfrm>
            <a:off x="1243584" y="6436262"/>
            <a:ext cx="4114800" cy="375223"/>
          </a:xfrm>
        </p:spPr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3"/>
          </p:nvPr>
        </p:nvSpPr>
        <p:spPr>
          <a:xfrm>
            <a:off x="9720072" y="6446520"/>
            <a:ext cx="2057400" cy="365125"/>
          </a:xfrm>
        </p:spPr>
        <p:txBody>
          <a:bodyPr/>
          <a:lstStyle/>
          <a:p>
            <a:fld id="{C21AAF5E-2F21-4D77-A6F0-889237888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2" name="Picture Placeholder 3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66" y="1103702"/>
            <a:ext cx="1432684" cy="1790855"/>
          </a:xfrm>
        </p:spPr>
      </p:pic>
      <p:sp>
        <p:nvSpPr>
          <p:cNvPr id="16" name="Text Placeholder 3"/>
          <p:cNvSpPr txBox="1">
            <a:spLocks/>
          </p:cNvSpPr>
          <p:nvPr/>
        </p:nvSpPr>
        <p:spPr>
          <a:xfrm>
            <a:off x="1704702" y="2907353"/>
            <a:ext cx="1388215" cy="646718"/>
          </a:xfrm>
          <a:prstGeom prst="rect">
            <a:avLst/>
          </a:prstGeom>
        </p:spPr>
        <p:txBody>
          <a:bodyPr lIns="0" tIns="0" rIns="0" bIns="0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2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750">
              <a:spcBef>
                <a:spcPts val="0"/>
              </a:spcBef>
              <a:buNone/>
              <a:defRPr/>
            </a:pPr>
            <a:r>
              <a:rPr lang="en-US" sz="2400" dirty="0"/>
              <a:t>Mikael </a:t>
            </a:r>
            <a:r>
              <a:rPr lang="en-US" sz="2400" dirty="0" smtClean="0"/>
              <a:t>Belay</a:t>
            </a: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154541" y="2907353"/>
            <a:ext cx="1809799" cy="646718"/>
          </a:xfrm>
          <a:prstGeom prst="rect">
            <a:avLst/>
          </a:prstGeom>
        </p:spPr>
        <p:txBody>
          <a:bodyPr lIns="0" tIns="0" rIns="0" bIns="0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2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750">
              <a:spcBef>
                <a:spcPts val="0"/>
              </a:spcBef>
              <a:buNone/>
              <a:defRPr/>
            </a:pPr>
            <a:r>
              <a:rPr lang="en-US" sz="2400" dirty="0" err="1"/>
              <a:t>Shouvik</a:t>
            </a:r>
            <a:r>
              <a:rPr lang="en-US" sz="2400" dirty="0"/>
              <a:t> Chakraborty </a:t>
            </a: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9025965" y="2907353"/>
            <a:ext cx="1388215" cy="646718"/>
          </a:xfrm>
          <a:prstGeom prst="rect">
            <a:avLst/>
          </a:prstGeom>
        </p:spPr>
        <p:txBody>
          <a:bodyPr lIns="0" tIns="0" rIns="0" bIns="0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2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750">
              <a:spcBef>
                <a:spcPts val="0"/>
              </a:spcBef>
              <a:buNone/>
              <a:defRPr/>
            </a:pPr>
            <a:r>
              <a:rPr lang="en-US" sz="2400" dirty="0"/>
              <a:t>Chase </a:t>
            </a:r>
            <a:r>
              <a:rPr lang="en-US" sz="2400" dirty="0" smtClean="0"/>
              <a:t>Deets</a:t>
            </a: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3" name="Picture Placeholder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13" y="1103700"/>
            <a:ext cx="1432683" cy="1790854"/>
          </a:xfrm>
          <a:prstGeom prst="ellipse">
            <a:avLst/>
          </a:prstGeom>
        </p:spPr>
      </p:pic>
      <p:pic>
        <p:nvPicPr>
          <p:cNvPr id="14" name="Picture Placeholder 28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882" y="1116499"/>
            <a:ext cx="1492378" cy="1790854"/>
          </a:xfrm>
          <a:prstGeom prst="ellipse">
            <a:avLst/>
          </a:prstGeom>
        </p:spPr>
      </p:pic>
      <p:pic>
        <p:nvPicPr>
          <p:cNvPr id="20" name="Picture Placeholder 31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00" y="3440226"/>
            <a:ext cx="1432684" cy="1790855"/>
          </a:xfrm>
        </p:spPr>
      </p:pic>
      <p:sp>
        <p:nvSpPr>
          <p:cNvPr id="21" name="Text Placeholder 3"/>
          <p:cNvSpPr txBox="1">
            <a:spLocks/>
          </p:cNvSpPr>
          <p:nvPr/>
        </p:nvSpPr>
        <p:spPr>
          <a:xfrm>
            <a:off x="3363256" y="5243877"/>
            <a:ext cx="1809573" cy="646718"/>
          </a:xfrm>
          <a:prstGeom prst="rect">
            <a:avLst/>
          </a:prstGeom>
        </p:spPr>
        <p:txBody>
          <a:bodyPr lIns="0" tIns="0" rIns="0" bIns="0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2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750">
              <a:spcBef>
                <a:spcPts val="0"/>
              </a:spcBef>
              <a:buNone/>
              <a:defRPr/>
            </a:pPr>
            <a:r>
              <a:rPr lang="en-US" sz="2400" dirty="0" err="1"/>
              <a:t>Shahob</a:t>
            </a:r>
            <a:r>
              <a:rPr lang="en-US" sz="2400" dirty="0"/>
              <a:t> </a:t>
            </a:r>
            <a:r>
              <a:rPr lang="en-US" sz="2400" dirty="0" err="1" smtClean="0"/>
              <a:t>Kaymanesh</a:t>
            </a: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7234682" y="5243877"/>
            <a:ext cx="1388215" cy="646718"/>
          </a:xfrm>
          <a:prstGeom prst="rect">
            <a:avLst/>
          </a:prstGeom>
        </p:spPr>
        <p:txBody>
          <a:bodyPr lIns="0" tIns="0" rIns="0" bIns="0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2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750">
              <a:spcBef>
                <a:spcPts val="0"/>
              </a:spcBef>
              <a:buNone/>
              <a:defRPr/>
            </a:pPr>
            <a:r>
              <a:rPr lang="en-US" sz="2400" dirty="0"/>
              <a:t>Dennis </a:t>
            </a:r>
            <a:r>
              <a:rPr lang="en-US" sz="2400" dirty="0" smtClean="0"/>
              <a:t>Reyes</a:t>
            </a: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3" name="Picture Placeholder 32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47" y="3440224"/>
            <a:ext cx="1432683" cy="179085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173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/>
          <p:cNvSpPr>
            <a:spLocks noGrp="1"/>
          </p:cNvSpPr>
          <p:nvPr>
            <p:ph type="title"/>
          </p:nvPr>
        </p:nvSpPr>
        <p:spPr>
          <a:xfrm>
            <a:off x="522760" y="318134"/>
            <a:ext cx="8364967" cy="603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Requirements</a:t>
            </a:r>
            <a:endParaRPr lang="en-US" sz="3600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243842" y="6436262"/>
            <a:ext cx="3086100" cy="37522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9720568" y="6446359"/>
            <a:ext cx="2057400" cy="365125"/>
          </a:xfrm>
        </p:spPr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37054" y="1513884"/>
            <a:ext cx="382772" cy="400110"/>
            <a:chOff x="754911" y="1679947"/>
            <a:chExt cx="382772" cy="400109"/>
          </a:xfrm>
          <a:solidFill>
            <a:schemeClr val="bg1"/>
          </a:solidFill>
        </p:grpSpPr>
        <p:sp>
          <p:nvSpPr>
            <p:cNvPr id="36" name="Oval 35"/>
            <p:cNvSpPr/>
            <p:nvPr/>
          </p:nvSpPr>
          <p:spPr>
            <a:xfrm>
              <a:off x="754911" y="1688616"/>
              <a:ext cx="382772" cy="382772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 dirty="0" err="1">
                <a:solidFill>
                  <a:srgbClr val="007697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2629" y="1679947"/>
              <a:ext cx="327333" cy="4001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7697"/>
                  </a:solidFill>
                </a:rPr>
                <a:t>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37054" y="2277446"/>
            <a:ext cx="382772" cy="400110"/>
            <a:chOff x="754911" y="1679947"/>
            <a:chExt cx="382772" cy="400109"/>
          </a:xfrm>
          <a:solidFill>
            <a:schemeClr val="bg1"/>
          </a:solidFill>
        </p:grpSpPr>
        <p:sp>
          <p:nvSpPr>
            <p:cNvPr id="39" name="Oval 38"/>
            <p:cNvSpPr/>
            <p:nvPr/>
          </p:nvSpPr>
          <p:spPr>
            <a:xfrm>
              <a:off x="754911" y="1688616"/>
              <a:ext cx="382772" cy="382772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 dirty="0" err="1">
                <a:solidFill>
                  <a:srgbClr val="007697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2629" y="1679947"/>
              <a:ext cx="327333" cy="4001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7697"/>
                  </a:solidFill>
                </a:rPr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37054" y="3041008"/>
            <a:ext cx="382772" cy="400110"/>
            <a:chOff x="754911" y="1679947"/>
            <a:chExt cx="382772" cy="400109"/>
          </a:xfrm>
          <a:solidFill>
            <a:schemeClr val="bg1"/>
          </a:solidFill>
        </p:grpSpPr>
        <p:sp>
          <p:nvSpPr>
            <p:cNvPr id="42" name="Oval 41"/>
            <p:cNvSpPr/>
            <p:nvPr/>
          </p:nvSpPr>
          <p:spPr>
            <a:xfrm>
              <a:off x="754911" y="1688616"/>
              <a:ext cx="382772" cy="382772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 dirty="0" err="1">
                <a:solidFill>
                  <a:srgbClr val="007697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2629" y="1679947"/>
              <a:ext cx="327333" cy="4001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7697"/>
                  </a:solidFill>
                </a:rPr>
                <a:t>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7054" y="3804570"/>
            <a:ext cx="382772" cy="400110"/>
            <a:chOff x="754911" y="1679947"/>
            <a:chExt cx="382772" cy="400109"/>
          </a:xfrm>
          <a:solidFill>
            <a:schemeClr val="bg1"/>
          </a:solidFill>
        </p:grpSpPr>
        <p:sp>
          <p:nvSpPr>
            <p:cNvPr id="45" name="Oval 44"/>
            <p:cNvSpPr/>
            <p:nvPr/>
          </p:nvSpPr>
          <p:spPr>
            <a:xfrm>
              <a:off x="754911" y="1688616"/>
              <a:ext cx="382772" cy="382772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 dirty="0" err="1">
                <a:solidFill>
                  <a:srgbClr val="007697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629" y="1679947"/>
              <a:ext cx="327333" cy="4001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7697"/>
                  </a:solidFill>
                </a:rPr>
                <a:t>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7054" y="4568132"/>
            <a:ext cx="382772" cy="400110"/>
            <a:chOff x="754911" y="1679947"/>
            <a:chExt cx="382772" cy="400109"/>
          </a:xfrm>
          <a:solidFill>
            <a:schemeClr val="bg1"/>
          </a:solidFill>
        </p:grpSpPr>
        <p:sp>
          <p:nvSpPr>
            <p:cNvPr id="48" name="Oval 47"/>
            <p:cNvSpPr/>
            <p:nvPr/>
          </p:nvSpPr>
          <p:spPr>
            <a:xfrm>
              <a:off x="754911" y="1688616"/>
              <a:ext cx="382772" cy="382772"/>
            </a:xfrm>
            <a:prstGeom prst="ellipse">
              <a:avLst/>
            </a:prstGeom>
            <a:grp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 dirty="0" err="1">
                <a:solidFill>
                  <a:srgbClr val="007697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2629" y="1679947"/>
              <a:ext cx="327333" cy="4001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7697"/>
                  </a:solidFill>
                </a:rPr>
                <a:t>5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76629" y="1504559"/>
            <a:ext cx="68948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2000" dirty="0" smtClean="0">
                <a:solidFill>
                  <a:prstClr val="black"/>
                </a:solidFill>
                <a:latin typeface="Georgia"/>
              </a:rPr>
              <a:t>Create a Mortgage Calculator</a:t>
            </a:r>
            <a:endParaRPr lang="en-US" sz="2000" dirty="0">
              <a:solidFill>
                <a:prstClr val="black"/>
              </a:solidFill>
              <a:latin typeface="Georgia"/>
            </a:endParaRPr>
          </a:p>
          <a:p>
            <a:pPr fontAlgn="ctr">
              <a:lnSpc>
                <a:spcPct val="260000"/>
              </a:lnSpc>
            </a:pPr>
            <a:r>
              <a:rPr lang="en-US" sz="2000" dirty="0" smtClean="0">
                <a:solidFill>
                  <a:prstClr val="black"/>
                </a:solidFill>
                <a:latin typeface="Georgia"/>
              </a:rPr>
              <a:t>Input a loan amount, down payment, and interest rate</a:t>
            </a:r>
          </a:p>
          <a:p>
            <a:pPr fontAlgn="ctr">
              <a:lnSpc>
                <a:spcPct val="260000"/>
              </a:lnSpc>
            </a:pPr>
            <a:r>
              <a:rPr lang="en-US" sz="2000" dirty="0" smtClean="0">
                <a:solidFill>
                  <a:prstClr val="black"/>
                </a:solidFill>
                <a:latin typeface="Georgia"/>
              </a:rPr>
              <a:t>Output monthly payment, total interest, total loan cost</a:t>
            </a:r>
            <a:endParaRPr lang="en-US" sz="2000" dirty="0">
              <a:solidFill>
                <a:prstClr val="black"/>
              </a:solidFill>
              <a:latin typeface="Georgia"/>
            </a:endParaRPr>
          </a:p>
          <a:p>
            <a:pPr fontAlgn="ctr">
              <a:lnSpc>
                <a:spcPct val="260000"/>
              </a:lnSpc>
            </a:pPr>
            <a:r>
              <a:rPr lang="en-US" sz="2000" dirty="0" smtClean="0">
                <a:solidFill>
                  <a:prstClr val="black"/>
                </a:solidFill>
                <a:latin typeface="Georgia"/>
              </a:rPr>
              <a:t>Provide a visual representation </a:t>
            </a:r>
          </a:p>
          <a:p>
            <a:pPr fontAlgn="ctr">
              <a:lnSpc>
                <a:spcPct val="260000"/>
              </a:lnSpc>
            </a:pPr>
            <a:r>
              <a:rPr lang="en-GB" sz="2000" dirty="0" smtClean="0">
                <a:solidFill>
                  <a:prstClr val="black"/>
                </a:solidFill>
                <a:latin typeface="Georgia"/>
              </a:rPr>
              <a:t>Development should utilize AGILE methodology</a:t>
            </a:r>
            <a:endParaRPr lang="en-US" sz="2000" dirty="0">
              <a:solidFill>
                <a:prstClr val="black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63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44" y="309880"/>
            <a:ext cx="8364967" cy="1337487"/>
          </a:xfrm>
        </p:spPr>
        <p:txBody>
          <a:bodyPr anchor="t" anchorCtr="0"/>
          <a:lstStyle/>
          <a:p>
            <a:pPr>
              <a:lnSpc>
                <a:spcPts val="3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tx1"/>
                </a:solidFill>
              </a:rPr>
              <a:t>Technologies Utilized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2"/>
          </p:nvPr>
        </p:nvSpPr>
        <p:spPr>
          <a:xfrm>
            <a:off x="1243584" y="6436262"/>
            <a:ext cx="4114800" cy="375223"/>
          </a:xfrm>
        </p:spPr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3"/>
          </p:nvPr>
        </p:nvSpPr>
        <p:spPr>
          <a:xfrm>
            <a:off x="9720072" y="6446520"/>
            <a:ext cx="2057400" cy="365125"/>
          </a:xfrm>
        </p:spPr>
        <p:txBody>
          <a:bodyPr/>
          <a:lstStyle/>
          <a:p>
            <a:fld id="{C21AAF5E-2F21-4D77-A6F0-8892378880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2080523" y="4312759"/>
            <a:ext cx="2321736" cy="1375865"/>
          </a:xfrm>
          <a:prstGeom prst="rect">
            <a:avLst/>
          </a:prstGeom>
        </p:spPr>
        <p:txBody>
          <a:bodyPr lIns="0" tIns="0" rIns="0" bIns="0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2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Angular 6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 defTabSz="68575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Front End Web Application Framework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4880636" y="4312759"/>
            <a:ext cx="2465429" cy="1375865"/>
          </a:xfrm>
          <a:prstGeom prst="rect">
            <a:avLst/>
          </a:prstGeom>
        </p:spPr>
        <p:txBody>
          <a:bodyPr lIns="0" tIns="0" rIns="0" bIns="0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2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7030A0"/>
                </a:solidFill>
              </a:rPr>
              <a:t>Bootstrap 4</a:t>
            </a:r>
            <a:endParaRPr lang="en-US" dirty="0">
              <a:solidFill>
                <a:srgbClr val="7030A0"/>
              </a:solidFill>
            </a:endParaRPr>
          </a:p>
          <a:p>
            <a:pPr marL="0" indent="0" algn="ctr" defTabSz="68575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Front End Styling Framework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7824442" y="4312759"/>
            <a:ext cx="2328228" cy="1375865"/>
          </a:xfrm>
          <a:prstGeom prst="rect">
            <a:avLst/>
          </a:prstGeom>
        </p:spPr>
        <p:txBody>
          <a:bodyPr lIns="0" tIns="0" rIns="0" bIns="0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51432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542973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C0540F"/>
                </a:solidFill>
              </a:rPr>
              <a:t>Amazon S3</a:t>
            </a:r>
            <a:endParaRPr lang="en-US" dirty="0">
              <a:solidFill>
                <a:srgbClr val="C0540F"/>
              </a:solidFill>
            </a:endParaRPr>
          </a:p>
          <a:p>
            <a:pPr marL="0" indent="0" algn="ctr" defTabSz="68575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AWS Cloud Instance</a:t>
            </a: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79" y="2187730"/>
            <a:ext cx="2085162" cy="1751210"/>
          </a:xfrm>
          <a:prstGeom prst="rect">
            <a:avLst/>
          </a:prstGeom>
          <a:noFill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93" y="2153487"/>
            <a:ext cx="2577927" cy="17854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09" y="2039133"/>
            <a:ext cx="2002681" cy="200268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76073" y="2065330"/>
            <a:ext cx="2060155" cy="200268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3272" y="2065330"/>
            <a:ext cx="2060155" cy="2002681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58478" y="2068180"/>
            <a:ext cx="2060155" cy="2002681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18524" y="2251215"/>
            <a:ext cx="28591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697"/>
                </a:solidFill>
                <a:latin typeface="Georgia"/>
              </a:rPr>
              <a:t>Customer Centered</a:t>
            </a:r>
            <a:endParaRPr lang="en-US" sz="2400" dirty="0">
              <a:solidFill>
                <a:srgbClr val="007697"/>
              </a:solidFill>
              <a:latin typeface="Georgia"/>
            </a:endParaRPr>
          </a:p>
          <a:p>
            <a:r>
              <a:rPr lang="en-US" sz="2000" dirty="0">
                <a:solidFill>
                  <a:prstClr val="black"/>
                </a:solidFill>
                <a:latin typeface="Georgia"/>
              </a:rPr>
              <a:t>Lorem ipsum dolor sit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amet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consectetur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adipiscing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elit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sed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do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eiusmod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tempor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incididunt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ut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labore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et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dolore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magna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aliqua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. </a:t>
            </a:r>
          </a:p>
          <a:p>
            <a:endParaRPr lang="en-US" sz="2000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5233" y="2251215"/>
            <a:ext cx="274651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697"/>
                </a:solidFill>
                <a:latin typeface="Georgia"/>
              </a:rPr>
              <a:t>Insert title here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Georgia"/>
              </a:rPr>
              <a:t>Lorem 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ipsum dolor sit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amet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consectetur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adipiscing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elit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sed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do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eiusmod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tempor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incididunt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ut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labore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et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dolore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magna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aliqua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. </a:t>
            </a:r>
          </a:p>
          <a:p>
            <a:endParaRPr lang="en-US" sz="2000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15253" y="2258763"/>
            <a:ext cx="2743200" cy="261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697"/>
                </a:solidFill>
                <a:latin typeface="Georgia"/>
              </a:rPr>
              <a:t>Insert title here</a:t>
            </a:r>
          </a:p>
          <a:p>
            <a:r>
              <a:rPr lang="en-US" sz="2000" dirty="0">
                <a:solidFill>
                  <a:prstClr val="black"/>
                </a:solidFill>
                <a:latin typeface="Georgia"/>
              </a:rPr>
              <a:t>Lorem ipsum dolor sit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amet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consectetur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adipiscing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elit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sed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do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eiusmod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tempor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incididunt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ut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labore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et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dolore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 magna </a:t>
            </a:r>
            <a:r>
              <a:rPr lang="en-US" sz="2000" dirty="0" err="1">
                <a:solidFill>
                  <a:prstClr val="black"/>
                </a:solidFill>
                <a:latin typeface="Georgia"/>
              </a:rPr>
              <a:t>aliqua</a:t>
            </a:r>
            <a:r>
              <a:rPr lang="en-US" sz="2000" dirty="0">
                <a:solidFill>
                  <a:prstClr val="black"/>
                </a:solidFill>
                <a:latin typeface="Georgia"/>
              </a:rPr>
              <a:t>. </a:t>
            </a:r>
          </a:p>
          <a:p>
            <a:endParaRPr lang="en-US" sz="2000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30" name="Title 7"/>
          <p:cNvSpPr>
            <a:spLocks noGrp="1"/>
          </p:cNvSpPr>
          <p:nvPr>
            <p:ph type="title"/>
          </p:nvPr>
        </p:nvSpPr>
        <p:spPr>
          <a:xfrm>
            <a:off x="508001" y="320693"/>
            <a:ext cx="11153288" cy="603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Goals</a:t>
            </a:r>
            <a:endParaRPr lang="en-US" sz="3600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243584" y="6436262"/>
            <a:ext cx="4114800" cy="375223"/>
          </a:xfrm>
        </p:spPr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9720072" y="644652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522755" y="318134"/>
            <a:ext cx="8364967" cy="603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 Decisions</a:t>
            </a:r>
            <a:endParaRPr lang="en-US" sz="36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242742" y="6436262"/>
            <a:ext cx="3086100" cy="375223"/>
          </a:xfrm>
        </p:spPr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2"/>
          </p:nvPr>
        </p:nvSpPr>
        <p:spPr>
          <a:xfrm>
            <a:off x="522773" y="1242740"/>
            <a:ext cx="11165967" cy="4190504"/>
          </a:xfrm>
        </p:spPr>
        <p:txBody>
          <a:bodyPr/>
          <a:lstStyle/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All </a:t>
            </a:r>
            <a:r>
              <a:rPr lang="en-US" sz="2800" dirty="0">
                <a:solidFill>
                  <a:prstClr val="black"/>
                </a:solidFill>
                <a:latin typeface="Georgia" panose="02040502050405020303" pitchFamily="18" charset="0"/>
              </a:rPr>
              <a:t>calculations handled by Angular </a:t>
            </a: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eorgia" panose="02040502050405020303" pitchFamily="18" charset="0"/>
              </a:rPr>
              <a:t>CSV export to Amazon S3 Instance</a:t>
            </a: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eorgia" panose="02040502050405020303" pitchFamily="18" charset="0"/>
              </a:rPr>
              <a:t>Asynchronous, </a:t>
            </a: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responsive front </a:t>
            </a:r>
            <a:r>
              <a:rPr lang="en-US" sz="2800" dirty="0">
                <a:solidFill>
                  <a:prstClr val="black"/>
                </a:solidFill>
                <a:latin typeface="Georgia" panose="02040502050405020303" pitchFamily="18" charset="0"/>
              </a:rPr>
              <a:t>e</a:t>
            </a: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nd</a:t>
            </a: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Handling of various input options</a:t>
            </a: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Lightweight design, no reliance on database</a:t>
            </a:r>
          </a:p>
          <a:p>
            <a:pPr marL="228600" lvl="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9720574" y="6446359"/>
            <a:ext cx="2057400" cy="365125"/>
          </a:xfrm>
        </p:spPr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522755" y="318134"/>
            <a:ext cx="8364967" cy="603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Features</a:t>
            </a:r>
            <a:endParaRPr lang="en-US" sz="36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242742" y="6436262"/>
            <a:ext cx="3086100" cy="375223"/>
          </a:xfrm>
        </p:spPr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2"/>
          </p:nvPr>
        </p:nvSpPr>
        <p:spPr>
          <a:xfrm>
            <a:off x="522773" y="1242740"/>
            <a:ext cx="11165967" cy="4190504"/>
          </a:xfrm>
        </p:spPr>
        <p:txBody>
          <a:bodyPr/>
          <a:lstStyle/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Monthly payment, total interest, total cost, </a:t>
            </a:r>
            <a:r>
              <a:rPr lang="en-US" sz="2800" dirty="0" err="1" smtClean="0">
                <a:solidFill>
                  <a:prstClr val="black"/>
                </a:solidFill>
                <a:latin typeface="Georgia" panose="02040502050405020303" pitchFamily="18" charset="0"/>
              </a:rPr>
              <a:t>etc</a:t>
            </a: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 in output</a:t>
            </a: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Graphing amortization</a:t>
            </a:r>
            <a:endParaRPr lang="en-US" sz="28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Download, upload, and share amortization table in csv format</a:t>
            </a:r>
            <a:endParaRPr lang="en-US" sz="28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Down payment comparison (+/- 5%)</a:t>
            </a: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Georgia" panose="02040502050405020303" pitchFamily="18" charset="0"/>
              </a:rPr>
              <a:t>Responsive graph</a:t>
            </a:r>
          </a:p>
          <a:p>
            <a:pPr marL="228600" lvl="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9720574" y="6446359"/>
            <a:ext cx="2057400" cy="365125"/>
          </a:xfrm>
        </p:spPr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243584" y="6437376"/>
            <a:ext cx="4114800" cy="375223"/>
          </a:xfrm>
        </p:spPr>
        <p:txBody>
          <a:bodyPr/>
          <a:lstStyle/>
          <a:p>
            <a:pPr algn="l"/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Widescreen Sized PowerPoint Template | Date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720072" y="6446520"/>
            <a:ext cx="2057400" cy="365125"/>
          </a:xfrm>
        </p:spPr>
        <p:txBody>
          <a:bodyPr/>
          <a:lstStyle/>
          <a:p>
            <a:fld id="{DF5FD50D-5643-4FEC-BEB9-9D551C6547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17429" y="2963624"/>
            <a:ext cx="8523027" cy="106444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5425" indent="-2254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50000"/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9846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Tx/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6991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Tx/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42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Tx/>
              <a:buFont typeface="Arial" panose="020B0604020202020204" pitchFamily="34" charset="0"/>
              <a:buChar char="-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1752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Tx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042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smtClean="0">
                <a:solidFill>
                  <a:prstClr val="white"/>
                </a:solidFill>
                <a:latin typeface="Georgia"/>
              </a:rPr>
              <a:t>Demo</a:t>
            </a:r>
            <a:endParaRPr lang="en-US" sz="4800" dirty="0">
              <a:solidFill>
                <a:prstClr val="white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935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/Pic Explainer Slide">
  <a:themeElements>
    <a:clrScheme name="Fannie Mae Palett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7-0168 - 16x9 template with layouts.10.27.17.potx" id="{039C5B20-A3B6-4996-8C9C-4607BDC16F64}" vid="{D2411C06-564A-4D21-B4D1-98F4A6E8664D}"/>
    </a:ext>
  </a:extLst>
</a:theme>
</file>

<file path=ppt/theme/theme2.xml><?xml version="1.0" encoding="utf-8"?>
<a:theme xmlns:a="http://schemas.openxmlformats.org/drawingml/2006/main" name="Divider with symbol">
  <a:themeElements>
    <a:clrScheme name="Fannie Mae Palett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7-0168 - 16x9 template with layouts.10.27.17.potx" id="{039C5B20-A3B6-4996-8C9C-4607BDC16F64}" vid="{7B7F797A-E81F-4791-B074-178DE1ACD648}"/>
    </a:ext>
  </a:extLst>
</a:theme>
</file>

<file path=ppt/theme/theme3.xml><?xml version="1.0" encoding="utf-8"?>
<a:theme xmlns:a="http://schemas.openxmlformats.org/drawingml/2006/main" name="Content Slide">
  <a:themeElements>
    <a:clrScheme name="Fannie Mae Palett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7-0168 - 16x9 template with layouts.10.27.17.potx" id="{039C5B20-A3B6-4996-8C9C-4607BDC16F64}" vid="{F87E1057-FD22-4168-A800-8369904147F3}"/>
    </a:ext>
  </a:extLst>
</a:theme>
</file>

<file path=ppt/theme/theme4.xml><?xml version="1.0" encoding="utf-8"?>
<a:theme xmlns:a="http://schemas.openxmlformats.org/drawingml/2006/main" name="1_Bio/Pic Explainer Slide">
  <a:themeElements>
    <a:clrScheme name="Fannie Mae Palett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7-0168 - 16x9 template with layouts.10.27.17.potx" id="{039C5B20-A3B6-4996-8C9C-4607BDC16F64}" vid="{D2411C06-564A-4D21-B4D1-98F4A6E8664D}"/>
    </a:ext>
  </a:extLst>
</a:theme>
</file>

<file path=ppt/theme/theme5.xml><?xml version="1.0" encoding="utf-8"?>
<a:theme xmlns:a="http://schemas.openxmlformats.org/drawingml/2006/main" name="1_Content Slide">
  <a:themeElements>
    <a:clrScheme name="Fannie Mae Palett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7-0168 - 16x9 template with layouts.10.27.17.potx" id="{039C5B20-A3B6-4996-8C9C-4607BDC16F64}" vid="{F87E1057-FD22-4168-A800-8369904147F3}"/>
    </a:ext>
  </a:extLst>
</a:theme>
</file>

<file path=ppt/theme/theme6.xml><?xml version="1.0" encoding="utf-8"?>
<a:theme xmlns:a="http://schemas.openxmlformats.org/drawingml/2006/main" name="2_Content Slide">
  <a:themeElements>
    <a:clrScheme name="Fannie Mae Palett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7-0168 - 16x9 template with layouts.10.27.17.potx" id="{039C5B20-A3B6-4996-8C9C-4607BDC16F64}" vid="{F87E1057-FD22-4168-A800-8369904147F3}"/>
    </a:ext>
  </a:extLst>
</a:theme>
</file>

<file path=ppt/theme/theme7.xml><?xml version="1.0" encoding="utf-8"?>
<a:theme xmlns:a="http://schemas.openxmlformats.org/drawingml/2006/main" name="Blank with footer">
  <a:themeElements>
    <a:clrScheme name="Fannie Mae Palett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7-0168 - 16x9 template with layouts.10.27.17.potx" id="{039C5B20-A3B6-4996-8C9C-4607BDC16F64}" vid="{706126BE-B40D-44C0-A9AA-BE15B0068AC7}"/>
    </a:ext>
  </a:extLst>
</a:theme>
</file>

<file path=ppt/theme/theme8.xml><?xml version="1.0" encoding="utf-8"?>
<a:theme xmlns:a="http://schemas.openxmlformats.org/drawingml/2006/main" name="3_Content Slide">
  <a:themeElements>
    <a:clrScheme name="Fannie Mae Palett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7-0168 - 16x9 template with layouts.10.27.17.potx" id="{039C5B20-A3B6-4996-8C9C-4607BDC16F64}" vid="{F87E1057-FD22-4168-A800-8369904147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266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Georgia</vt:lpstr>
      <vt:lpstr>Bio/Pic Explainer Slide</vt:lpstr>
      <vt:lpstr>Divider with symbol</vt:lpstr>
      <vt:lpstr>Content Slide</vt:lpstr>
      <vt:lpstr>1_Bio/Pic Explainer Slide</vt:lpstr>
      <vt:lpstr>1_Content Slide</vt:lpstr>
      <vt:lpstr>2_Content Slide</vt:lpstr>
      <vt:lpstr>Blank with footer</vt:lpstr>
      <vt:lpstr>3_Content Slide</vt:lpstr>
      <vt:lpstr>PowerPoint Presentation</vt:lpstr>
      <vt:lpstr>Development Team </vt:lpstr>
      <vt:lpstr>Project Requirements</vt:lpstr>
      <vt:lpstr>Technologies Utilized</vt:lpstr>
      <vt:lpstr>Project Goals</vt:lpstr>
      <vt:lpstr>Design Decisions</vt:lpstr>
      <vt:lpstr>Key Features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FNBae</dc:title>
  <dc:creator>Deets, Chase</dc:creator>
  <cp:lastModifiedBy>Deets, Chase</cp:lastModifiedBy>
  <cp:revision>16</cp:revision>
  <dcterms:created xsi:type="dcterms:W3CDTF">2018-07-17T19:56:13Z</dcterms:created>
  <dcterms:modified xsi:type="dcterms:W3CDTF">2018-07-19T20:27:25Z</dcterms:modified>
</cp:coreProperties>
</file>