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6"/>
  </p:notesMasterIdLst>
  <p:sldIdLst>
    <p:sldId id="276" r:id="rId2"/>
    <p:sldId id="277" r:id="rId3"/>
    <p:sldId id="278" r:id="rId4"/>
    <p:sldId id="300" r:id="rId5"/>
    <p:sldId id="301" r:id="rId6"/>
    <p:sldId id="291" r:id="rId7"/>
    <p:sldId id="297" r:id="rId8"/>
    <p:sldId id="294" r:id="rId9"/>
    <p:sldId id="298" r:id="rId10"/>
    <p:sldId id="295" r:id="rId11"/>
    <p:sldId id="292" r:id="rId12"/>
    <p:sldId id="282" r:id="rId13"/>
    <p:sldId id="283" r:id="rId14"/>
    <p:sldId id="284" r:id="rId15"/>
    <p:sldId id="285" r:id="rId16"/>
    <p:sldId id="286" r:id="rId17"/>
    <p:sldId id="287" r:id="rId18"/>
    <p:sldId id="288" r:id="rId19"/>
    <p:sldId id="289" r:id="rId20"/>
    <p:sldId id="290" r:id="rId21"/>
    <p:sldId id="279" r:id="rId22"/>
    <p:sldId id="280" r:id="rId23"/>
    <p:sldId id="281" r:id="rId24"/>
    <p:sldId id="26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76C50E-BAA6-4AB4-82F6-6C75ED67AD4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276B9A42-C49F-4DC5-AD93-0DA9D2495196}">
      <dgm:prSet phldrT="[Text]" custT="1"/>
      <dgm:spPr>
        <a:solidFill>
          <a:srgbClr val="00B050"/>
        </a:solidFill>
        <a:ln>
          <a:solidFill>
            <a:srgbClr val="FF0000"/>
          </a:solidFill>
        </a:ln>
      </dgm:spPr>
      <dgm:t>
        <a:bodyPr/>
        <a:lstStyle/>
        <a:p>
          <a:r>
            <a:rPr lang="en-US" sz="3200" dirty="0" err="1" smtClean="0">
              <a:latin typeface="NikoshBAN" panose="02000000000000000000" pitchFamily="2" charset="0"/>
              <a:cs typeface="NikoshBAN" panose="02000000000000000000" pitchFamily="2" charset="0"/>
            </a:rPr>
            <a:t>সংখ্যা</a:t>
          </a:r>
          <a:r>
            <a:rPr lang="en-US" sz="3200" dirty="0" smtClean="0">
              <a:latin typeface="NikoshBAN" panose="02000000000000000000" pitchFamily="2" charset="0"/>
              <a:cs typeface="NikoshBAN" panose="02000000000000000000" pitchFamily="2" charset="0"/>
            </a:rPr>
            <a:t> </a:t>
          </a:r>
          <a:r>
            <a:rPr lang="en-US" sz="3200" dirty="0" err="1" smtClean="0">
              <a:latin typeface="NikoshBAN" panose="02000000000000000000" pitchFamily="2" charset="0"/>
              <a:cs typeface="NikoshBAN" panose="02000000000000000000" pitchFamily="2" charset="0"/>
            </a:rPr>
            <a:t>পদ্ধতি</a:t>
          </a:r>
          <a:endParaRPr lang="en-US" sz="3200" dirty="0">
            <a:latin typeface="NikoshBAN" panose="02000000000000000000" pitchFamily="2" charset="0"/>
            <a:cs typeface="NikoshBAN" panose="02000000000000000000" pitchFamily="2" charset="0"/>
          </a:endParaRPr>
        </a:p>
      </dgm:t>
    </dgm:pt>
    <dgm:pt modelId="{A68D51C1-3946-45E3-ADCA-2B406A6A33D9}" type="parTrans" cxnId="{13A9919D-E0A3-4000-ACEA-A888389A404F}">
      <dgm:prSet/>
      <dgm:spPr/>
      <dgm:t>
        <a:bodyPr/>
        <a:lstStyle/>
        <a:p>
          <a:endParaRPr lang="en-US"/>
        </a:p>
      </dgm:t>
    </dgm:pt>
    <dgm:pt modelId="{0EA61306-9673-44ED-AC30-CD38F5317BE6}" type="sibTrans" cxnId="{13A9919D-E0A3-4000-ACEA-A888389A404F}">
      <dgm:prSet/>
      <dgm:spPr/>
      <dgm:t>
        <a:bodyPr/>
        <a:lstStyle/>
        <a:p>
          <a:endParaRPr lang="en-US"/>
        </a:p>
      </dgm:t>
    </dgm:pt>
    <dgm:pt modelId="{606140C0-E3D3-4659-B6ED-2CC882A4326F}">
      <dgm:prSet phldrT="[Text]" custT="1"/>
      <dgm:spPr>
        <a:solidFill>
          <a:srgbClr val="00B050"/>
        </a:solidFill>
      </dgm:spPr>
      <dgm:t>
        <a:bodyPr/>
        <a:lstStyle/>
        <a:p>
          <a:r>
            <a:rPr lang="en-US" sz="3200" dirty="0" err="1" smtClean="0">
              <a:latin typeface="NikoshBAN" panose="02000000000000000000" pitchFamily="2" charset="0"/>
              <a:cs typeface="NikoshBAN" panose="02000000000000000000" pitchFamily="2" charset="0"/>
            </a:rPr>
            <a:t>পজিশনাল</a:t>
          </a:r>
          <a:r>
            <a:rPr lang="en-US" sz="3200" dirty="0" smtClean="0">
              <a:latin typeface="NikoshBAN" panose="02000000000000000000" pitchFamily="2" charset="0"/>
              <a:cs typeface="NikoshBAN" panose="02000000000000000000" pitchFamily="2" charset="0"/>
            </a:rPr>
            <a:t> </a:t>
          </a:r>
          <a:r>
            <a:rPr lang="en-US" sz="3200" dirty="0" err="1" smtClean="0">
              <a:latin typeface="NikoshBAN" panose="02000000000000000000" pitchFamily="2" charset="0"/>
              <a:cs typeface="NikoshBAN" panose="02000000000000000000" pitchFamily="2" charset="0"/>
            </a:rPr>
            <a:t>বা</a:t>
          </a:r>
          <a:r>
            <a:rPr lang="en-US" sz="3200" dirty="0" smtClean="0">
              <a:latin typeface="NikoshBAN" panose="02000000000000000000" pitchFamily="2" charset="0"/>
              <a:cs typeface="NikoshBAN" panose="02000000000000000000" pitchFamily="2" charset="0"/>
            </a:rPr>
            <a:t> </a:t>
          </a:r>
          <a:r>
            <a:rPr lang="en-US" sz="3200" dirty="0" err="1" smtClean="0">
              <a:latin typeface="NikoshBAN" panose="02000000000000000000" pitchFamily="2" charset="0"/>
              <a:cs typeface="NikoshBAN" panose="02000000000000000000" pitchFamily="2" charset="0"/>
            </a:rPr>
            <a:t>স্থানিক</a:t>
          </a:r>
          <a:r>
            <a:rPr lang="en-US" sz="3200" dirty="0" smtClean="0">
              <a:latin typeface="NikoshBAN" panose="02000000000000000000" pitchFamily="2" charset="0"/>
              <a:cs typeface="NikoshBAN" panose="02000000000000000000" pitchFamily="2" charset="0"/>
            </a:rPr>
            <a:t> </a:t>
          </a:r>
          <a:r>
            <a:rPr lang="en-US" sz="3200" dirty="0" err="1" smtClean="0">
              <a:latin typeface="NikoshBAN" panose="02000000000000000000" pitchFamily="2" charset="0"/>
              <a:cs typeface="NikoshBAN" panose="02000000000000000000" pitchFamily="2" charset="0"/>
            </a:rPr>
            <a:t>স্ংখ্যা</a:t>
          </a:r>
          <a:r>
            <a:rPr lang="en-US" sz="3200" dirty="0" smtClean="0">
              <a:latin typeface="NikoshBAN" panose="02000000000000000000" pitchFamily="2" charset="0"/>
              <a:cs typeface="NikoshBAN" panose="02000000000000000000" pitchFamily="2" charset="0"/>
            </a:rPr>
            <a:t> </a:t>
          </a:r>
          <a:r>
            <a:rPr lang="en-US" sz="3200" dirty="0" err="1" smtClean="0">
              <a:latin typeface="NikoshBAN" panose="02000000000000000000" pitchFamily="2" charset="0"/>
              <a:cs typeface="NikoshBAN" panose="02000000000000000000" pitchFamily="2" charset="0"/>
            </a:rPr>
            <a:t>পদ্ধতি</a:t>
          </a:r>
          <a:endParaRPr lang="en-US" sz="3200" dirty="0">
            <a:latin typeface="NikoshBAN" panose="02000000000000000000" pitchFamily="2" charset="0"/>
            <a:cs typeface="NikoshBAN" panose="02000000000000000000" pitchFamily="2" charset="0"/>
          </a:endParaRPr>
        </a:p>
      </dgm:t>
    </dgm:pt>
    <dgm:pt modelId="{F43872AB-7AA7-4D5B-841D-D117CA409318}" type="parTrans" cxnId="{B2D65C77-7E3A-479E-826D-9FB16171DE57}">
      <dgm:prSet/>
      <dgm:spPr/>
      <dgm:t>
        <a:bodyPr/>
        <a:lstStyle/>
        <a:p>
          <a:endParaRPr lang="en-US"/>
        </a:p>
      </dgm:t>
    </dgm:pt>
    <dgm:pt modelId="{98E6BA76-F48D-4A3B-81D6-78D4128BEC5B}" type="sibTrans" cxnId="{B2D65C77-7E3A-479E-826D-9FB16171DE57}">
      <dgm:prSet/>
      <dgm:spPr/>
      <dgm:t>
        <a:bodyPr/>
        <a:lstStyle/>
        <a:p>
          <a:endParaRPr lang="en-US"/>
        </a:p>
      </dgm:t>
    </dgm:pt>
    <dgm:pt modelId="{54CEAE37-2A93-445A-A316-C53634C91664}">
      <dgm:prSet phldrT="[Text]" custT="1"/>
      <dgm:spPr>
        <a:solidFill>
          <a:srgbClr val="00B050"/>
        </a:solidFill>
      </dgm:spPr>
      <dgm:t>
        <a:bodyPr/>
        <a:lstStyle/>
        <a:p>
          <a:r>
            <a:rPr lang="en-US" sz="3200" dirty="0" err="1" smtClean="0">
              <a:latin typeface="NikoshBAN" panose="02000000000000000000" pitchFamily="2" charset="0"/>
              <a:cs typeface="NikoshBAN" panose="02000000000000000000" pitchFamily="2" charset="0"/>
            </a:rPr>
            <a:t>নন-পজিশনাল</a:t>
          </a:r>
          <a:r>
            <a:rPr lang="en-US" sz="3200" dirty="0" smtClean="0">
              <a:latin typeface="NikoshBAN" panose="02000000000000000000" pitchFamily="2" charset="0"/>
              <a:cs typeface="NikoshBAN" panose="02000000000000000000" pitchFamily="2" charset="0"/>
            </a:rPr>
            <a:t> </a:t>
          </a:r>
          <a:r>
            <a:rPr lang="en-US" sz="3200" dirty="0" err="1" smtClean="0">
              <a:latin typeface="NikoshBAN" panose="02000000000000000000" pitchFamily="2" charset="0"/>
              <a:cs typeface="NikoshBAN" panose="02000000000000000000" pitchFamily="2" charset="0"/>
            </a:rPr>
            <a:t>বা</a:t>
          </a:r>
          <a:r>
            <a:rPr lang="en-US" sz="3200" dirty="0" smtClean="0">
              <a:latin typeface="NikoshBAN" panose="02000000000000000000" pitchFamily="2" charset="0"/>
              <a:cs typeface="NikoshBAN" panose="02000000000000000000" pitchFamily="2" charset="0"/>
            </a:rPr>
            <a:t> অ-</a:t>
          </a:r>
          <a:r>
            <a:rPr lang="en-US" sz="3200" dirty="0" err="1" smtClean="0">
              <a:latin typeface="NikoshBAN" panose="02000000000000000000" pitchFamily="2" charset="0"/>
              <a:cs typeface="NikoshBAN" panose="02000000000000000000" pitchFamily="2" charset="0"/>
            </a:rPr>
            <a:t>স্থানিক</a:t>
          </a:r>
          <a:r>
            <a:rPr lang="en-US" sz="3200" dirty="0" smtClean="0">
              <a:latin typeface="NikoshBAN" panose="02000000000000000000" pitchFamily="2" charset="0"/>
              <a:cs typeface="NikoshBAN" panose="02000000000000000000" pitchFamily="2" charset="0"/>
            </a:rPr>
            <a:t> </a:t>
          </a:r>
          <a:r>
            <a:rPr lang="en-US" sz="3200" dirty="0" err="1" smtClean="0">
              <a:latin typeface="NikoshBAN" panose="02000000000000000000" pitchFamily="2" charset="0"/>
              <a:cs typeface="NikoshBAN" panose="02000000000000000000" pitchFamily="2" charset="0"/>
            </a:rPr>
            <a:t>সংখ্যা</a:t>
          </a:r>
          <a:r>
            <a:rPr lang="en-US" sz="3200" dirty="0" smtClean="0">
              <a:latin typeface="NikoshBAN" panose="02000000000000000000" pitchFamily="2" charset="0"/>
              <a:cs typeface="NikoshBAN" panose="02000000000000000000" pitchFamily="2" charset="0"/>
            </a:rPr>
            <a:t> </a:t>
          </a:r>
          <a:r>
            <a:rPr lang="en-US" sz="3200" dirty="0" err="1" smtClean="0">
              <a:latin typeface="NikoshBAN" panose="02000000000000000000" pitchFamily="2" charset="0"/>
              <a:cs typeface="NikoshBAN" panose="02000000000000000000" pitchFamily="2" charset="0"/>
            </a:rPr>
            <a:t>পদ্ধতি</a:t>
          </a:r>
          <a:endParaRPr lang="en-US" sz="3200" dirty="0">
            <a:latin typeface="NikoshBAN" panose="02000000000000000000" pitchFamily="2" charset="0"/>
            <a:cs typeface="NikoshBAN" panose="02000000000000000000" pitchFamily="2" charset="0"/>
          </a:endParaRPr>
        </a:p>
      </dgm:t>
    </dgm:pt>
    <dgm:pt modelId="{CB82223A-059B-42A0-865D-DE69F8520DF0}" type="parTrans" cxnId="{24A8F919-249C-4F51-9481-2B8BF3C5442A}">
      <dgm:prSet/>
      <dgm:spPr/>
      <dgm:t>
        <a:bodyPr/>
        <a:lstStyle/>
        <a:p>
          <a:endParaRPr lang="en-US"/>
        </a:p>
      </dgm:t>
    </dgm:pt>
    <dgm:pt modelId="{9B0D295A-1F9E-41E5-80BE-52B10F057179}" type="sibTrans" cxnId="{24A8F919-249C-4F51-9481-2B8BF3C5442A}">
      <dgm:prSet/>
      <dgm:spPr/>
      <dgm:t>
        <a:bodyPr/>
        <a:lstStyle/>
        <a:p>
          <a:endParaRPr lang="en-US"/>
        </a:p>
      </dgm:t>
    </dgm:pt>
    <dgm:pt modelId="{3A4DCA93-5E59-4BF7-9A78-861791F00D0B}">
      <dgm:prSet custT="1"/>
      <dgm:spPr>
        <a:solidFill>
          <a:srgbClr val="00B050"/>
        </a:solidFill>
      </dgm:spPr>
      <dgm:t>
        <a:bodyPr/>
        <a:lstStyle/>
        <a:p>
          <a:r>
            <a:rPr lang="en-US" sz="1800" dirty="0" err="1" smtClean="0"/>
            <a:t>স্থানিক</a:t>
          </a:r>
          <a:r>
            <a:rPr lang="en-US" sz="1800" dirty="0" smtClean="0"/>
            <a:t> </a:t>
          </a:r>
          <a:r>
            <a:rPr lang="en-US" sz="1800" dirty="0" err="1" smtClean="0"/>
            <a:t>সংখ্যা</a:t>
          </a:r>
          <a:r>
            <a:rPr lang="en-US" sz="1800" dirty="0" smtClean="0"/>
            <a:t> </a:t>
          </a:r>
          <a:r>
            <a:rPr lang="en-US" sz="1800" dirty="0" err="1" smtClean="0"/>
            <a:t>প্রকাশের</a:t>
          </a:r>
          <a:r>
            <a:rPr lang="en-US" sz="1800" dirty="0" smtClean="0"/>
            <a:t> </a:t>
          </a:r>
          <a:r>
            <a:rPr lang="en-US" sz="1800" dirty="0" err="1" smtClean="0"/>
            <a:t>জন্য</a:t>
          </a:r>
          <a:r>
            <a:rPr lang="en-US" sz="1800" dirty="0" smtClean="0"/>
            <a:t> ০৩টির </a:t>
          </a:r>
          <a:r>
            <a:rPr lang="en-US" sz="1800" dirty="0" err="1" smtClean="0"/>
            <a:t>প্রয়োজন</a:t>
          </a:r>
          <a:endParaRPr lang="en-US" sz="1800" dirty="0" smtClean="0"/>
        </a:p>
        <a:p>
          <a:r>
            <a:rPr lang="en-US" sz="2800" dirty="0" smtClean="0">
              <a:solidFill>
                <a:srgbClr val="FF0000"/>
              </a:solidFill>
              <a:sym typeface="Wingdings" panose="05000000000000000000" pitchFamily="2" charset="2"/>
            </a:rPr>
            <a:t></a:t>
          </a:r>
          <a:r>
            <a:rPr lang="en-US" sz="1800" dirty="0" err="1" smtClean="0"/>
            <a:t>নিজস্ব</a:t>
          </a:r>
          <a:r>
            <a:rPr lang="en-US" sz="1800" dirty="0" smtClean="0"/>
            <a:t> </a:t>
          </a:r>
          <a:r>
            <a:rPr lang="en-US" sz="1800" dirty="0" err="1" smtClean="0"/>
            <a:t>মান</a:t>
          </a:r>
          <a:endParaRPr lang="en-US" sz="1800" dirty="0"/>
        </a:p>
      </dgm:t>
    </dgm:pt>
    <dgm:pt modelId="{F354374E-CD0A-4588-8612-9C0BCC08D68D}" type="parTrans" cxnId="{FBB0955C-12F6-4C42-9A72-0DC858614227}">
      <dgm:prSet/>
      <dgm:spPr/>
      <dgm:t>
        <a:bodyPr/>
        <a:lstStyle/>
        <a:p>
          <a:endParaRPr lang="en-US"/>
        </a:p>
      </dgm:t>
    </dgm:pt>
    <dgm:pt modelId="{323DF6E3-C058-4108-BCEE-D076FBFD8059}" type="sibTrans" cxnId="{FBB0955C-12F6-4C42-9A72-0DC858614227}">
      <dgm:prSet/>
      <dgm:spPr/>
      <dgm:t>
        <a:bodyPr/>
        <a:lstStyle/>
        <a:p>
          <a:endParaRPr lang="en-US"/>
        </a:p>
      </dgm:t>
    </dgm:pt>
    <dgm:pt modelId="{85C60787-4510-4297-8656-F6500D38EB07}">
      <dgm:prSet custT="1"/>
      <dgm:spPr>
        <a:solidFill>
          <a:srgbClr val="00B050"/>
        </a:solidFill>
      </dgm:spPr>
      <dgm:t>
        <a:bodyPr/>
        <a:lstStyle/>
        <a:p>
          <a:r>
            <a:rPr lang="en-US" sz="2800" dirty="0" smtClean="0">
              <a:solidFill>
                <a:srgbClr val="FF0000"/>
              </a:solidFill>
              <a:sym typeface="Wingdings" panose="05000000000000000000" pitchFamily="2" charset="2"/>
            </a:rPr>
            <a:t></a:t>
          </a:r>
          <a:r>
            <a:rPr lang="en-US" sz="2000" dirty="0" err="1" smtClean="0"/>
            <a:t>বেজ</a:t>
          </a:r>
          <a:r>
            <a:rPr lang="en-US" sz="2000" dirty="0" smtClean="0"/>
            <a:t> </a:t>
          </a:r>
          <a:r>
            <a:rPr lang="en-US" sz="2000" dirty="0" err="1" smtClean="0"/>
            <a:t>বা</a:t>
          </a:r>
          <a:r>
            <a:rPr lang="en-US" sz="2000" dirty="0" smtClean="0"/>
            <a:t> </a:t>
          </a:r>
          <a:r>
            <a:rPr lang="en-US" sz="2000" dirty="0" err="1" smtClean="0"/>
            <a:t>ভিত্তি</a:t>
          </a:r>
          <a:endParaRPr lang="en-US" sz="2000" dirty="0"/>
        </a:p>
      </dgm:t>
    </dgm:pt>
    <dgm:pt modelId="{4FCAB934-48FB-4BA5-9FCB-C30498FCD561}" type="parTrans" cxnId="{D31DDE40-3631-4C8A-A5FF-1EE8F49BF533}">
      <dgm:prSet/>
      <dgm:spPr/>
      <dgm:t>
        <a:bodyPr/>
        <a:lstStyle/>
        <a:p>
          <a:endParaRPr lang="en-US"/>
        </a:p>
      </dgm:t>
    </dgm:pt>
    <dgm:pt modelId="{1E9DF903-6481-4725-8F13-2A492B62C9ED}" type="sibTrans" cxnId="{D31DDE40-3631-4C8A-A5FF-1EE8F49BF533}">
      <dgm:prSet/>
      <dgm:spPr/>
      <dgm:t>
        <a:bodyPr/>
        <a:lstStyle/>
        <a:p>
          <a:endParaRPr lang="en-US"/>
        </a:p>
      </dgm:t>
    </dgm:pt>
    <dgm:pt modelId="{9928321B-45C6-49E7-88A9-172B1787B031}">
      <dgm:prSet custT="1"/>
      <dgm:spPr>
        <a:solidFill>
          <a:srgbClr val="00B050"/>
        </a:solidFill>
      </dgm:spPr>
      <dgm:t>
        <a:bodyPr/>
        <a:lstStyle/>
        <a:p>
          <a:r>
            <a:rPr lang="en-US" sz="2800" dirty="0" smtClean="0">
              <a:solidFill>
                <a:srgbClr val="FF0000"/>
              </a:solidFill>
              <a:sym typeface="Wingdings" panose="05000000000000000000" pitchFamily="2" charset="2"/>
            </a:rPr>
            <a:t></a:t>
          </a:r>
          <a:r>
            <a:rPr lang="en-US" sz="2000" dirty="0" err="1" smtClean="0"/>
            <a:t>স্থানীয়</a:t>
          </a:r>
          <a:r>
            <a:rPr lang="en-US" sz="2000" dirty="0" smtClean="0"/>
            <a:t> </a:t>
          </a:r>
          <a:r>
            <a:rPr lang="en-US" sz="2000" dirty="0" err="1" smtClean="0"/>
            <a:t>মান</a:t>
          </a:r>
          <a:endParaRPr lang="en-US" sz="2000" dirty="0"/>
        </a:p>
      </dgm:t>
    </dgm:pt>
    <dgm:pt modelId="{BA483F5A-9523-49EE-A330-3237EA0C3D08}" type="parTrans" cxnId="{6B416E48-1012-4957-987B-57C93B01521D}">
      <dgm:prSet/>
      <dgm:spPr/>
      <dgm:t>
        <a:bodyPr/>
        <a:lstStyle/>
        <a:p>
          <a:endParaRPr lang="en-US"/>
        </a:p>
      </dgm:t>
    </dgm:pt>
    <dgm:pt modelId="{BE2BFD06-74A8-4A68-9838-00DFEF257AE5}" type="sibTrans" cxnId="{6B416E48-1012-4957-987B-57C93B01521D}">
      <dgm:prSet/>
      <dgm:spPr/>
      <dgm:t>
        <a:bodyPr/>
        <a:lstStyle/>
        <a:p>
          <a:endParaRPr lang="en-US"/>
        </a:p>
      </dgm:t>
    </dgm:pt>
    <dgm:pt modelId="{214AC3C0-015A-4EE3-8C8A-F9235C9FE24F}" type="pres">
      <dgm:prSet presAssocID="{CF76C50E-BAA6-4AB4-82F6-6C75ED67AD47}" presName="hierChild1" presStyleCnt="0">
        <dgm:presLayoutVars>
          <dgm:orgChart val="1"/>
          <dgm:chPref val="1"/>
          <dgm:dir/>
          <dgm:animOne val="branch"/>
          <dgm:animLvl val="lvl"/>
          <dgm:resizeHandles/>
        </dgm:presLayoutVars>
      </dgm:prSet>
      <dgm:spPr/>
      <dgm:t>
        <a:bodyPr/>
        <a:lstStyle/>
        <a:p>
          <a:endParaRPr lang="en-US"/>
        </a:p>
      </dgm:t>
    </dgm:pt>
    <dgm:pt modelId="{188C06F8-59BC-4499-9C3E-26DB7C3E78D0}" type="pres">
      <dgm:prSet presAssocID="{276B9A42-C49F-4DC5-AD93-0DA9D2495196}" presName="hierRoot1" presStyleCnt="0">
        <dgm:presLayoutVars>
          <dgm:hierBranch val="init"/>
        </dgm:presLayoutVars>
      </dgm:prSet>
      <dgm:spPr/>
    </dgm:pt>
    <dgm:pt modelId="{80F77336-5107-4A16-B0C4-2F144A131D6E}" type="pres">
      <dgm:prSet presAssocID="{276B9A42-C49F-4DC5-AD93-0DA9D2495196}" presName="rootComposite1" presStyleCnt="0"/>
      <dgm:spPr/>
    </dgm:pt>
    <dgm:pt modelId="{9752586E-422C-46D3-9706-896C1E3813E0}" type="pres">
      <dgm:prSet presAssocID="{276B9A42-C49F-4DC5-AD93-0DA9D2495196}" presName="rootText1" presStyleLbl="node0" presStyleIdx="0" presStyleCnt="1" custScaleX="174450" custScaleY="82885" custLinFactNeighborX="-94181" custLinFactNeighborY="26332">
        <dgm:presLayoutVars>
          <dgm:chPref val="3"/>
        </dgm:presLayoutVars>
      </dgm:prSet>
      <dgm:spPr/>
      <dgm:t>
        <a:bodyPr/>
        <a:lstStyle/>
        <a:p>
          <a:endParaRPr lang="en-US"/>
        </a:p>
      </dgm:t>
    </dgm:pt>
    <dgm:pt modelId="{2E8D2775-3C41-4064-A12F-C6B3C384AE21}" type="pres">
      <dgm:prSet presAssocID="{276B9A42-C49F-4DC5-AD93-0DA9D2495196}" presName="rootConnector1" presStyleLbl="node1" presStyleIdx="0" presStyleCnt="0"/>
      <dgm:spPr/>
      <dgm:t>
        <a:bodyPr/>
        <a:lstStyle/>
        <a:p>
          <a:endParaRPr lang="en-US"/>
        </a:p>
      </dgm:t>
    </dgm:pt>
    <dgm:pt modelId="{3B70B09E-A34B-4327-BEA9-21C52CEFD08C}" type="pres">
      <dgm:prSet presAssocID="{276B9A42-C49F-4DC5-AD93-0DA9D2495196}" presName="hierChild2" presStyleCnt="0"/>
      <dgm:spPr/>
    </dgm:pt>
    <dgm:pt modelId="{AA7D1A78-78C1-4D00-AE17-DF3CB0489777}" type="pres">
      <dgm:prSet presAssocID="{F43872AB-7AA7-4D5B-841D-D117CA409318}" presName="Name37" presStyleLbl="parChTrans1D2" presStyleIdx="0" presStyleCnt="2"/>
      <dgm:spPr/>
      <dgm:t>
        <a:bodyPr/>
        <a:lstStyle/>
        <a:p>
          <a:endParaRPr lang="en-US"/>
        </a:p>
      </dgm:t>
    </dgm:pt>
    <dgm:pt modelId="{07B5430E-91F3-4F61-9415-9439E8FDBB83}" type="pres">
      <dgm:prSet presAssocID="{606140C0-E3D3-4659-B6ED-2CC882A4326F}" presName="hierRoot2" presStyleCnt="0">
        <dgm:presLayoutVars>
          <dgm:hierBranch val="init"/>
        </dgm:presLayoutVars>
      </dgm:prSet>
      <dgm:spPr/>
    </dgm:pt>
    <dgm:pt modelId="{FF592022-23AC-4866-A865-8BFB38004704}" type="pres">
      <dgm:prSet presAssocID="{606140C0-E3D3-4659-B6ED-2CC882A4326F}" presName="rootComposite" presStyleCnt="0"/>
      <dgm:spPr/>
    </dgm:pt>
    <dgm:pt modelId="{CE74DD1C-CCFE-471F-8449-4BBDAAAEE9AB}" type="pres">
      <dgm:prSet presAssocID="{606140C0-E3D3-4659-B6ED-2CC882A4326F}" presName="rootText" presStyleLbl="node2" presStyleIdx="0" presStyleCnt="2" custScaleX="418280" custScaleY="96935" custLinFactNeighborX="-19570" custLinFactNeighborY="41293">
        <dgm:presLayoutVars>
          <dgm:chPref val="3"/>
        </dgm:presLayoutVars>
      </dgm:prSet>
      <dgm:spPr/>
      <dgm:t>
        <a:bodyPr/>
        <a:lstStyle/>
        <a:p>
          <a:endParaRPr lang="en-US"/>
        </a:p>
      </dgm:t>
    </dgm:pt>
    <dgm:pt modelId="{9D4C8412-1831-4EF7-8DF2-E335A0F4542E}" type="pres">
      <dgm:prSet presAssocID="{606140C0-E3D3-4659-B6ED-2CC882A4326F}" presName="rootConnector" presStyleLbl="node2" presStyleIdx="0" presStyleCnt="2"/>
      <dgm:spPr/>
      <dgm:t>
        <a:bodyPr/>
        <a:lstStyle/>
        <a:p>
          <a:endParaRPr lang="en-US"/>
        </a:p>
      </dgm:t>
    </dgm:pt>
    <dgm:pt modelId="{ECC62F55-2CC9-408E-9B94-D00F54EC7EA4}" type="pres">
      <dgm:prSet presAssocID="{606140C0-E3D3-4659-B6ED-2CC882A4326F}" presName="hierChild4" presStyleCnt="0"/>
      <dgm:spPr/>
    </dgm:pt>
    <dgm:pt modelId="{46A500F8-12A1-4C39-88E1-9C85295E7722}" type="pres">
      <dgm:prSet presAssocID="{F354374E-CD0A-4588-8612-9C0BCC08D68D}" presName="Name37" presStyleLbl="parChTrans1D3" presStyleIdx="0" presStyleCnt="1"/>
      <dgm:spPr/>
      <dgm:t>
        <a:bodyPr/>
        <a:lstStyle/>
        <a:p>
          <a:endParaRPr lang="en-US"/>
        </a:p>
      </dgm:t>
    </dgm:pt>
    <dgm:pt modelId="{89CC7E95-E3CB-475A-825A-2DB3A2734EDD}" type="pres">
      <dgm:prSet presAssocID="{3A4DCA93-5E59-4BF7-9A78-861791F00D0B}" presName="hierRoot2" presStyleCnt="0">
        <dgm:presLayoutVars>
          <dgm:hierBranch val="init"/>
        </dgm:presLayoutVars>
      </dgm:prSet>
      <dgm:spPr/>
    </dgm:pt>
    <dgm:pt modelId="{CC552FFB-BC9B-4714-A586-71196356E591}" type="pres">
      <dgm:prSet presAssocID="{3A4DCA93-5E59-4BF7-9A78-861791F00D0B}" presName="rootComposite" presStyleCnt="0"/>
      <dgm:spPr/>
    </dgm:pt>
    <dgm:pt modelId="{0913D7C3-B861-4AE4-A4B9-305847953FD5}" type="pres">
      <dgm:prSet presAssocID="{3A4DCA93-5E59-4BF7-9A78-861791F00D0B}" presName="rootText" presStyleLbl="node3" presStyleIdx="0" presStyleCnt="1" custScaleX="411163" custScaleY="124355" custLinFactNeighborX="-26756" custLinFactNeighborY="15761">
        <dgm:presLayoutVars>
          <dgm:chPref val="3"/>
        </dgm:presLayoutVars>
      </dgm:prSet>
      <dgm:spPr/>
      <dgm:t>
        <a:bodyPr/>
        <a:lstStyle/>
        <a:p>
          <a:endParaRPr lang="en-US"/>
        </a:p>
      </dgm:t>
    </dgm:pt>
    <dgm:pt modelId="{F58F63B7-F4BE-4075-B4C5-76F9FCFF756C}" type="pres">
      <dgm:prSet presAssocID="{3A4DCA93-5E59-4BF7-9A78-861791F00D0B}" presName="rootConnector" presStyleLbl="node3" presStyleIdx="0" presStyleCnt="1"/>
      <dgm:spPr/>
      <dgm:t>
        <a:bodyPr/>
        <a:lstStyle/>
        <a:p>
          <a:endParaRPr lang="en-US"/>
        </a:p>
      </dgm:t>
    </dgm:pt>
    <dgm:pt modelId="{08308D75-8718-45DA-B452-DE1D4BFF2960}" type="pres">
      <dgm:prSet presAssocID="{3A4DCA93-5E59-4BF7-9A78-861791F00D0B}" presName="hierChild4" presStyleCnt="0"/>
      <dgm:spPr/>
    </dgm:pt>
    <dgm:pt modelId="{133F4964-6D70-43E7-8339-51E4E6E73D87}" type="pres">
      <dgm:prSet presAssocID="{4FCAB934-48FB-4BA5-9FCB-C30498FCD561}" presName="Name37" presStyleLbl="parChTrans1D4" presStyleIdx="0" presStyleCnt="2"/>
      <dgm:spPr/>
      <dgm:t>
        <a:bodyPr/>
        <a:lstStyle/>
        <a:p>
          <a:endParaRPr lang="en-US"/>
        </a:p>
      </dgm:t>
    </dgm:pt>
    <dgm:pt modelId="{EA224609-1069-464D-A093-54821606C080}" type="pres">
      <dgm:prSet presAssocID="{85C60787-4510-4297-8656-F6500D38EB07}" presName="hierRoot2" presStyleCnt="0">
        <dgm:presLayoutVars>
          <dgm:hierBranch val="init"/>
        </dgm:presLayoutVars>
      </dgm:prSet>
      <dgm:spPr/>
    </dgm:pt>
    <dgm:pt modelId="{FD4268F0-E062-418F-9A35-472C545F2CEC}" type="pres">
      <dgm:prSet presAssocID="{85C60787-4510-4297-8656-F6500D38EB07}" presName="rootComposite" presStyleCnt="0"/>
      <dgm:spPr/>
    </dgm:pt>
    <dgm:pt modelId="{73A35E85-DC25-425D-BA46-47339DE1B9D8}" type="pres">
      <dgm:prSet presAssocID="{85C60787-4510-4297-8656-F6500D38EB07}" presName="rootText" presStyleLbl="node4" presStyleIdx="0" presStyleCnt="2" custScaleX="155121" custScaleY="67161" custLinFactNeighborX="-46159" custLinFactNeighborY="-17199">
        <dgm:presLayoutVars>
          <dgm:chPref val="3"/>
        </dgm:presLayoutVars>
      </dgm:prSet>
      <dgm:spPr/>
      <dgm:t>
        <a:bodyPr/>
        <a:lstStyle/>
        <a:p>
          <a:endParaRPr lang="en-US"/>
        </a:p>
      </dgm:t>
    </dgm:pt>
    <dgm:pt modelId="{FF0FC25A-F23E-4ECB-836A-242F18DD4481}" type="pres">
      <dgm:prSet presAssocID="{85C60787-4510-4297-8656-F6500D38EB07}" presName="rootConnector" presStyleLbl="node4" presStyleIdx="0" presStyleCnt="2"/>
      <dgm:spPr/>
      <dgm:t>
        <a:bodyPr/>
        <a:lstStyle/>
        <a:p>
          <a:endParaRPr lang="en-US"/>
        </a:p>
      </dgm:t>
    </dgm:pt>
    <dgm:pt modelId="{FB170C96-EBFA-40EE-9B62-563EC387286F}" type="pres">
      <dgm:prSet presAssocID="{85C60787-4510-4297-8656-F6500D38EB07}" presName="hierChild4" presStyleCnt="0"/>
      <dgm:spPr/>
    </dgm:pt>
    <dgm:pt modelId="{3E99DA6F-D835-431C-B62E-C534936B5F0F}" type="pres">
      <dgm:prSet presAssocID="{BA483F5A-9523-49EE-A330-3237EA0C3D08}" presName="Name37" presStyleLbl="parChTrans1D4" presStyleIdx="1" presStyleCnt="2"/>
      <dgm:spPr/>
      <dgm:t>
        <a:bodyPr/>
        <a:lstStyle/>
        <a:p>
          <a:endParaRPr lang="en-US"/>
        </a:p>
      </dgm:t>
    </dgm:pt>
    <dgm:pt modelId="{C33D4391-5952-4C1F-9578-C061ACF1CEFC}" type="pres">
      <dgm:prSet presAssocID="{9928321B-45C6-49E7-88A9-172B1787B031}" presName="hierRoot2" presStyleCnt="0">
        <dgm:presLayoutVars>
          <dgm:hierBranch val="init"/>
        </dgm:presLayoutVars>
      </dgm:prSet>
      <dgm:spPr/>
    </dgm:pt>
    <dgm:pt modelId="{B4E0D71C-7AE2-40AC-BE6D-92131D12F9FE}" type="pres">
      <dgm:prSet presAssocID="{9928321B-45C6-49E7-88A9-172B1787B031}" presName="rootComposite" presStyleCnt="0"/>
      <dgm:spPr/>
    </dgm:pt>
    <dgm:pt modelId="{6709389D-0DDA-472A-8150-1BE26250C941}" type="pres">
      <dgm:prSet presAssocID="{9928321B-45C6-49E7-88A9-172B1787B031}" presName="rootText" presStyleLbl="node4" presStyleIdx="1" presStyleCnt="2" custScaleX="138488" custScaleY="91619" custLinFactNeighborX="-62395" custLinFactNeighborY="-37824">
        <dgm:presLayoutVars>
          <dgm:chPref val="3"/>
        </dgm:presLayoutVars>
      </dgm:prSet>
      <dgm:spPr/>
      <dgm:t>
        <a:bodyPr/>
        <a:lstStyle/>
        <a:p>
          <a:endParaRPr lang="en-US"/>
        </a:p>
      </dgm:t>
    </dgm:pt>
    <dgm:pt modelId="{2E554593-5D44-4DBC-B075-BF76D0D50E08}" type="pres">
      <dgm:prSet presAssocID="{9928321B-45C6-49E7-88A9-172B1787B031}" presName="rootConnector" presStyleLbl="node4" presStyleIdx="1" presStyleCnt="2"/>
      <dgm:spPr/>
      <dgm:t>
        <a:bodyPr/>
        <a:lstStyle/>
        <a:p>
          <a:endParaRPr lang="en-US"/>
        </a:p>
      </dgm:t>
    </dgm:pt>
    <dgm:pt modelId="{9BF6B14E-D2B5-4E55-B04D-FD87D60C831A}" type="pres">
      <dgm:prSet presAssocID="{9928321B-45C6-49E7-88A9-172B1787B031}" presName="hierChild4" presStyleCnt="0"/>
      <dgm:spPr/>
    </dgm:pt>
    <dgm:pt modelId="{7EC23BE0-6E63-4D9A-9AF9-2BAF74395AE4}" type="pres">
      <dgm:prSet presAssocID="{9928321B-45C6-49E7-88A9-172B1787B031}" presName="hierChild5" presStyleCnt="0"/>
      <dgm:spPr/>
    </dgm:pt>
    <dgm:pt modelId="{00BC086A-FCF6-4D5A-B269-7970DEA2244C}" type="pres">
      <dgm:prSet presAssocID="{85C60787-4510-4297-8656-F6500D38EB07}" presName="hierChild5" presStyleCnt="0"/>
      <dgm:spPr/>
    </dgm:pt>
    <dgm:pt modelId="{4E47D41A-C005-4D59-A55C-4B2FDFF8996F}" type="pres">
      <dgm:prSet presAssocID="{3A4DCA93-5E59-4BF7-9A78-861791F00D0B}" presName="hierChild5" presStyleCnt="0"/>
      <dgm:spPr/>
    </dgm:pt>
    <dgm:pt modelId="{8449D3B4-A615-4271-A4AF-EA6FDD2378B0}" type="pres">
      <dgm:prSet presAssocID="{606140C0-E3D3-4659-B6ED-2CC882A4326F}" presName="hierChild5" presStyleCnt="0"/>
      <dgm:spPr/>
    </dgm:pt>
    <dgm:pt modelId="{292352F5-BEA6-4F01-8894-12A06D76281F}" type="pres">
      <dgm:prSet presAssocID="{CB82223A-059B-42A0-865D-DE69F8520DF0}" presName="Name37" presStyleLbl="parChTrans1D2" presStyleIdx="1" presStyleCnt="2"/>
      <dgm:spPr/>
      <dgm:t>
        <a:bodyPr/>
        <a:lstStyle/>
        <a:p>
          <a:endParaRPr lang="en-US"/>
        </a:p>
      </dgm:t>
    </dgm:pt>
    <dgm:pt modelId="{21DE2E8A-8F3D-43E7-BC99-484A666381B6}" type="pres">
      <dgm:prSet presAssocID="{54CEAE37-2A93-445A-A316-C53634C91664}" presName="hierRoot2" presStyleCnt="0">
        <dgm:presLayoutVars>
          <dgm:hierBranch val="init"/>
        </dgm:presLayoutVars>
      </dgm:prSet>
      <dgm:spPr/>
    </dgm:pt>
    <dgm:pt modelId="{A0CABD8C-7EC1-48FF-A577-39FC2A208B5E}" type="pres">
      <dgm:prSet presAssocID="{54CEAE37-2A93-445A-A316-C53634C91664}" presName="rootComposite" presStyleCnt="0"/>
      <dgm:spPr/>
    </dgm:pt>
    <dgm:pt modelId="{57D3F379-1E04-420B-857E-BFF667A8C43B}" type="pres">
      <dgm:prSet presAssocID="{54CEAE37-2A93-445A-A316-C53634C91664}" presName="rootText" presStyleLbl="node2" presStyleIdx="1" presStyleCnt="2" custScaleX="476276" custScaleY="178349" custLinFactNeighborX="-11004" custLinFactNeighborY="32350">
        <dgm:presLayoutVars>
          <dgm:chPref val="3"/>
        </dgm:presLayoutVars>
      </dgm:prSet>
      <dgm:spPr/>
      <dgm:t>
        <a:bodyPr/>
        <a:lstStyle/>
        <a:p>
          <a:endParaRPr lang="en-US"/>
        </a:p>
      </dgm:t>
    </dgm:pt>
    <dgm:pt modelId="{13716022-2FC2-4A48-AF1A-3A4A3FA000E7}" type="pres">
      <dgm:prSet presAssocID="{54CEAE37-2A93-445A-A316-C53634C91664}" presName="rootConnector" presStyleLbl="node2" presStyleIdx="1" presStyleCnt="2"/>
      <dgm:spPr/>
      <dgm:t>
        <a:bodyPr/>
        <a:lstStyle/>
        <a:p>
          <a:endParaRPr lang="en-US"/>
        </a:p>
      </dgm:t>
    </dgm:pt>
    <dgm:pt modelId="{AFE65A3B-494D-422E-B707-5A7EC46020A8}" type="pres">
      <dgm:prSet presAssocID="{54CEAE37-2A93-445A-A316-C53634C91664}" presName="hierChild4" presStyleCnt="0"/>
      <dgm:spPr/>
    </dgm:pt>
    <dgm:pt modelId="{FF0D403A-EBD4-45AA-B7DA-C2FDB838288C}" type="pres">
      <dgm:prSet presAssocID="{54CEAE37-2A93-445A-A316-C53634C91664}" presName="hierChild5" presStyleCnt="0"/>
      <dgm:spPr/>
    </dgm:pt>
    <dgm:pt modelId="{F12F5EB4-5D77-4287-98F9-E335536F142E}" type="pres">
      <dgm:prSet presAssocID="{276B9A42-C49F-4DC5-AD93-0DA9D2495196}" presName="hierChild3" presStyleCnt="0"/>
      <dgm:spPr/>
    </dgm:pt>
  </dgm:ptLst>
  <dgm:cxnLst>
    <dgm:cxn modelId="{FBB0955C-12F6-4C42-9A72-0DC858614227}" srcId="{606140C0-E3D3-4659-B6ED-2CC882A4326F}" destId="{3A4DCA93-5E59-4BF7-9A78-861791F00D0B}" srcOrd="0" destOrd="0" parTransId="{F354374E-CD0A-4588-8612-9C0BCC08D68D}" sibTransId="{323DF6E3-C058-4108-BCEE-D076FBFD8059}"/>
    <dgm:cxn modelId="{796E83E4-AE7A-4916-8163-D27B26BA3C34}" type="presOf" srcId="{4FCAB934-48FB-4BA5-9FCB-C30498FCD561}" destId="{133F4964-6D70-43E7-8339-51E4E6E73D87}" srcOrd="0" destOrd="0" presId="urn:microsoft.com/office/officeart/2005/8/layout/orgChart1"/>
    <dgm:cxn modelId="{2C9E426A-0E94-4FC8-AF05-815C004CA5D5}" type="presOf" srcId="{9928321B-45C6-49E7-88A9-172B1787B031}" destId="{2E554593-5D44-4DBC-B075-BF76D0D50E08}" srcOrd="1" destOrd="0" presId="urn:microsoft.com/office/officeart/2005/8/layout/orgChart1"/>
    <dgm:cxn modelId="{503CD482-84B6-42B3-8C50-085B0AB1FC84}" type="presOf" srcId="{606140C0-E3D3-4659-B6ED-2CC882A4326F}" destId="{9D4C8412-1831-4EF7-8DF2-E335A0F4542E}" srcOrd="1" destOrd="0" presId="urn:microsoft.com/office/officeart/2005/8/layout/orgChart1"/>
    <dgm:cxn modelId="{349C4440-6416-4AD5-9650-54FA93603107}" type="presOf" srcId="{85C60787-4510-4297-8656-F6500D38EB07}" destId="{FF0FC25A-F23E-4ECB-836A-242F18DD4481}" srcOrd="1" destOrd="0" presId="urn:microsoft.com/office/officeart/2005/8/layout/orgChart1"/>
    <dgm:cxn modelId="{082D4A8B-0F6D-4522-8A37-AA0C4F0256C1}" type="presOf" srcId="{F43872AB-7AA7-4D5B-841D-D117CA409318}" destId="{AA7D1A78-78C1-4D00-AE17-DF3CB0489777}" srcOrd="0" destOrd="0" presId="urn:microsoft.com/office/officeart/2005/8/layout/orgChart1"/>
    <dgm:cxn modelId="{C4D4E7E7-4722-48DE-A81A-4296F119BB92}" type="presOf" srcId="{276B9A42-C49F-4DC5-AD93-0DA9D2495196}" destId="{9752586E-422C-46D3-9706-896C1E3813E0}" srcOrd="0" destOrd="0" presId="urn:microsoft.com/office/officeart/2005/8/layout/orgChart1"/>
    <dgm:cxn modelId="{CCE949B5-A678-4C60-A474-A039FD2AB2D0}" type="presOf" srcId="{606140C0-E3D3-4659-B6ED-2CC882A4326F}" destId="{CE74DD1C-CCFE-471F-8449-4BBDAAAEE9AB}" srcOrd="0" destOrd="0" presId="urn:microsoft.com/office/officeart/2005/8/layout/orgChart1"/>
    <dgm:cxn modelId="{4C63EF5B-4118-4589-9A93-E0B3B4D4C12E}" type="presOf" srcId="{54CEAE37-2A93-445A-A316-C53634C91664}" destId="{57D3F379-1E04-420B-857E-BFF667A8C43B}" srcOrd="0" destOrd="0" presId="urn:microsoft.com/office/officeart/2005/8/layout/orgChart1"/>
    <dgm:cxn modelId="{BEA1E33C-39C7-4B2A-B171-A88E758403AD}" type="presOf" srcId="{CF76C50E-BAA6-4AB4-82F6-6C75ED67AD47}" destId="{214AC3C0-015A-4EE3-8C8A-F9235C9FE24F}" srcOrd="0" destOrd="0" presId="urn:microsoft.com/office/officeart/2005/8/layout/orgChart1"/>
    <dgm:cxn modelId="{EFDAE8AD-F33C-4EB5-8FE4-6DCED8833891}" type="presOf" srcId="{9928321B-45C6-49E7-88A9-172B1787B031}" destId="{6709389D-0DDA-472A-8150-1BE26250C941}" srcOrd="0" destOrd="0" presId="urn:microsoft.com/office/officeart/2005/8/layout/orgChart1"/>
    <dgm:cxn modelId="{8E5B8F4B-2D46-4989-B026-7E575453044A}" type="presOf" srcId="{276B9A42-C49F-4DC5-AD93-0DA9D2495196}" destId="{2E8D2775-3C41-4064-A12F-C6B3C384AE21}" srcOrd="1" destOrd="0" presId="urn:microsoft.com/office/officeart/2005/8/layout/orgChart1"/>
    <dgm:cxn modelId="{90A4D926-48F5-49FE-B15D-CE172ECF2E93}" type="presOf" srcId="{CB82223A-059B-42A0-865D-DE69F8520DF0}" destId="{292352F5-BEA6-4F01-8894-12A06D76281F}" srcOrd="0" destOrd="0" presId="urn:microsoft.com/office/officeart/2005/8/layout/orgChart1"/>
    <dgm:cxn modelId="{BE6EBE32-0440-4127-BF38-123C0C824EF8}" type="presOf" srcId="{F354374E-CD0A-4588-8612-9C0BCC08D68D}" destId="{46A500F8-12A1-4C39-88E1-9C85295E7722}" srcOrd="0" destOrd="0" presId="urn:microsoft.com/office/officeart/2005/8/layout/orgChart1"/>
    <dgm:cxn modelId="{24A8F919-249C-4F51-9481-2B8BF3C5442A}" srcId="{276B9A42-C49F-4DC5-AD93-0DA9D2495196}" destId="{54CEAE37-2A93-445A-A316-C53634C91664}" srcOrd="1" destOrd="0" parTransId="{CB82223A-059B-42A0-865D-DE69F8520DF0}" sibTransId="{9B0D295A-1F9E-41E5-80BE-52B10F057179}"/>
    <dgm:cxn modelId="{CA5E8EBE-A558-4DF1-A32A-EE42A3F7CA2A}" type="presOf" srcId="{54CEAE37-2A93-445A-A316-C53634C91664}" destId="{13716022-2FC2-4A48-AF1A-3A4A3FA000E7}" srcOrd="1" destOrd="0" presId="urn:microsoft.com/office/officeart/2005/8/layout/orgChart1"/>
    <dgm:cxn modelId="{13A9919D-E0A3-4000-ACEA-A888389A404F}" srcId="{CF76C50E-BAA6-4AB4-82F6-6C75ED67AD47}" destId="{276B9A42-C49F-4DC5-AD93-0DA9D2495196}" srcOrd="0" destOrd="0" parTransId="{A68D51C1-3946-45E3-ADCA-2B406A6A33D9}" sibTransId="{0EA61306-9673-44ED-AC30-CD38F5317BE6}"/>
    <dgm:cxn modelId="{96A3ABC4-6488-4BD6-853C-57AF32F74CBD}" type="presOf" srcId="{3A4DCA93-5E59-4BF7-9A78-861791F00D0B}" destId="{0913D7C3-B861-4AE4-A4B9-305847953FD5}" srcOrd="0" destOrd="0" presId="urn:microsoft.com/office/officeart/2005/8/layout/orgChart1"/>
    <dgm:cxn modelId="{6B416E48-1012-4957-987B-57C93B01521D}" srcId="{85C60787-4510-4297-8656-F6500D38EB07}" destId="{9928321B-45C6-49E7-88A9-172B1787B031}" srcOrd="0" destOrd="0" parTransId="{BA483F5A-9523-49EE-A330-3237EA0C3D08}" sibTransId="{BE2BFD06-74A8-4A68-9838-00DFEF257AE5}"/>
    <dgm:cxn modelId="{8EDA5D14-063C-49B6-BCD1-62E39E3E72AB}" type="presOf" srcId="{85C60787-4510-4297-8656-F6500D38EB07}" destId="{73A35E85-DC25-425D-BA46-47339DE1B9D8}" srcOrd="0" destOrd="0" presId="urn:microsoft.com/office/officeart/2005/8/layout/orgChart1"/>
    <dgm:cxn modelId="{F5C88388-6D80-47F9-9CCF-4D386D9E0E5B}" type="presOf" srcId="{BA483F5A-9523-49EE-A330-3237EA0C3D08}" destId="{3E99DA6F-D835-431C-B62E-C534936B5F0F}" srcOrd="0" destOrd="0" presId="urn:microsoft.com/office/officeart/2005/8/layout/orgChart1"/>
    <dgm:cxn modelId="{F091274A-8C8B-4011-94D4-F9C9DC9F2BEB}" type="presOf" srcId="{3A4DCA93-5E59-4BF7-9A78-861791F00D0B}" destId="{F58F63B7-F4BE-4075-B4C5-76F9FCFF756C}" srcOrd="1" destOrd="0" presId="urn:microsoft.com/office/officeart/2005/8/layout/orgChart1"/>
    <dgm:cxn modelId="{B2D65C77-7E3A-479E-826D-9FB16171DE57}" srcId="{276B9A42-C49F-4DC5-AD93-0DA9D2495196}" destId="{606140C0-E3D3-4659-B6ED-2CC882A4326F}" srcOrd="0" destOrd="0" parTransId="{F43872AB-7AA7-4D5B-841D-D117CA409318}" sibTransId="{98E6BA76-F48D-4A3B-81D6-78D4128BEC5B}"/>
    <dgm:cxn modelId="{D31DDE40-3631-4C8A-A5FF-1EE8F49BF533}" srcId="{3A4DCA93-5E59-4BF7-9A78-861791F00D0B}" destId="{85C60787-4510-4297-8656-F6500D38EB07}" srcOrd="0" destOrd="0" parTransId="{4FCAB934-48FB-4BA5-9FCB-C30498FCD561}" sibTransId="{1E9DF903-6481-4725-8F13-2A492B62C9ED}"/>
    <dgm:cxn modelId="{9AD809B8-B1C0-4D92-8F6E-0900AE173990}" type="presParOf" srcId="{214AC3C0-015A-4EE3-8C8A-F9235C9FE24F}" destId="{188C06F8-59BC-4499-9C3E-26DB7C3E78D0}" srcOrd="0" destOrd="0" presId="urn:microsoft.com/office/officeart/2005/8/layout/orgChart1"/>
    <dgm:cxn modelId="{CC569C7C-EBFB-4B8C-ADAE-C69BE8CD2458}" type="presParOf" srcId="{188C06F8-59BC-4499-9C3E-26DB7C3E78D0}" destId="{80F77336-5107-4A16-B0C4-2F144A131D6E}" srcOrd="0" destOrd="0" presId="urn:microsoft.com/office/officeart/2005/8/layout/orgChart1"/>
    <dgm:cxn modelId="{D7E38766-574D-4DB3-9DE3-CB1A7C55FF00}" type="presParOf" srcId="{80F77336-5107-4A16-B0C4-2F144A131D6E}" destId="{9752586E-422C-46D3-9706-896C1E3813E0}" srcOrd="0" destOrd="0" presId="urn:microsoft.com/office/officeart/2005/8/layout/orgChart1"/>
    <dgm:cxn modelId="{90ABF7E7-D541-4810-BC78-AEA31CE6A83F}" type="presParOf" srcId="{80F77336-5107-4A16-B0C4-2F144A131D6E}" destId="{2E8D2775-3C41-4064-A12F-C6B3C384AE21}" srcOrd="1" destOrd="0" presId="urn:microsoft.com/office/officeart/2005/8/layout/orgChart1"/>
    <dgm:cxn modelId="{88DA6FE4-5124-4E84-9A2F-60C81CB420F6}" type="presParOf" srcId="{188C06F8-59BC-4499-9C3E-26DB7C3E78D0}" destId="{3B70B09E-A34B-4327-BEA9-21C52CEFD08C}" srcOrd="1" destOrd="0" presId="urn:microsoft.com/office/officeart/2005/8/layout/orgChart1"/>
    <dgm:cxn modelId="{B257DD26-8E39-40D4-BDE8-CC8E160C0491}" type="presParOf" srcId="{3B70B09E-A34B-4327-BEA9-21C52CEFD08C}" destId="{AA7D1A78-78C1-4D00-AE17-DF3CB0489777}" srcOrd="0" destOrd="0" presId="urn:microsoft.com/office/officeart/2005/8/layout/orgChart1"/>
    <dgm:cxn modelId="{1CCD71CE-32E7-456A-A218-DD65C9E5FF15}" type="presParOf" srcId="{3B70B09E-A34B-4327-BEA9-21C52CEFD08C}" destId="{07B5430E-91F3-4F61-9415-9439E8FDBB83}" srcOrd="1" destOrd="0" presId="urn:microsoft.com/office/officeart/2005/8/layout/orgChart1"/>
    <dgm:cxn modelId="{86CDCBAC-5379-447E-B2AE-C12C301E6C81}" type="presParOf" srcId="{07B5430E-91F3-4F61-9415-9439E8FDBB83}" destId="{FF592022-23AC-4866-A865-8BFB38004704}" srcOrd="0" destOrd="0" presId="urn:microsoft.com/office/officeart/2005/8/layout/orgChart1"/>
    <dgm:cxn modelId="{2B49CE77-0933-4001-8D8F-1B8DF1A2325D}" type="presParOf" srcId="{FF592022-23AC-4866-A865-8BFB38004704}" destId="{CE74DD1C-CCFE-471F-8449-4BBDAAAEE9AB}" srcOrd="0" destOrd="0" presId="urn:microsoft.com/office/officeart/2005/8/layout/orgChart1"/>
    <dgm:cxn modelId="{258127C0-684F-4820-9091-8D0B4B96DA2C}" type="presParOf" srcId="{FF592022-23AC-4866-A865-8BFB38004704}" destId="{9D4C8412-1831-4EF7-8DF2-E335A0F4542E}" srcOrd="1" destOrd="0" presId="urn:microsoft.com/office/officeart/2005/8/layout/orgChart1"/>
    <dgm:cxn modelId="{27BE5572-13A6-4C24-9B5F-3D1FCD88EBB3}" type="presParOf" srcId="{07B5430E-91F3-4F61-9415-9439E8FDBB83}" destId="{ECC62F55-2CC9-408E-9B94-D00F54EC7EA4}" srcOrd="1" destOrd="0" presId="urn:microsoft.com/office/officeart/2005/8/layout/orgChart1"/>
    <dgm:cxn modelId="{6E74C870-0DA7-4367-87E6-F8382EA21AEA}" type="presParOf" srcId="{ECC62F55-2CC9-408E-9B94-D00F54EC7EA4}" destId="{46A500F8-12A1-4C39-88E1-9C85295E7722}" srcOrd="0" destOrd="0" presId="urn:microsoft.com/office/officeart/2005/8/layout/orgChart1"/>
    <dgm:cxn modelId="{618B2E0C-3881-40A5-A3C3-0E4CF95FCB7B}" type="presParOf" srcId="{ECC62F55-2CC9-408E-9B94-D00F54EC7EA4}" destId="{89CC7E95-E3CB-475A-825A-2DB3A2734EDD}" srcOrd="1" destOrd="0" presId="urn:microsoft.com/office/officeart/2005/8/layout/orgChart1"/>
    <dgm:cxn modelId="{D9CF76C0-138E-4A82-B6C5-A403EF066776}" type="presParOf" srcId="{89CC7E95-E3CB-475A-825A-2DB3A2734EDD}" destId="{CC552FFB-BC9B-4714-A586-71196356E591}" srcOrd="0" destOrd="0" presId="urn:microsoft.com/office/officeart/2005/8/layout/orgChart1"/>
    <dgm:cxn modelId="{32797203-7D7F-4842-A121-249AB9452AB0}" type="presParOf" srcId="{CC552FFB-BC9B-4714-A586-71196356E591}" destId="{0913D7C3-B861-4AE4-A4B9-305847953FD5}" srcOrd="0" destOrd="0" presId="urn:microsoft.com/office/officeart/2005/8/layout/orgChart1"/>
    <dgm:cxn modelId="{92F0E211-1312-4303-A52F-16A21DE1F581}" type="presParOf" srcId="{CC552FFB-BC9B-4714-A586-71196356E591}" destId="{F58F63B7-F4BE-4075-B4C5-76F9FCFF756C}" srcOrd="1" destOrd="0" presId="urn:microsoft.com/office/officeart/2005/8/layout/orgChart1"/>
    <dgm:cxn modelId="{7E4AA3AE-5EB9-4D91-B201-D3160FFB1A96}" type="presParOf" srcId="{89CC7E95-E3CB-475A-825A-2DB3A2734EDD}" destId="{08308D75-8718-45DA-B452-DE1D4BFF2960}" srcOrd="1" destOrd="0" presId="urn:microsoft.com/office/officeart/2005/8/layout/orgChart1"/>
    <dgm:cxn modelId="{D0E62170-F848-4B47-9539-3739795535F0}" type="presParOf" srcId="{08308D75-8718-45DA-B452-DE1D4BFF2960}" destId="{133F4964-6D70-43E7-8339-51E4E6E73D87}" srcOrd="0" destOrd="0" presId="urn:microsoft.com/office/officeart/2005/8/layout/orgChart1"/>
    <dgm:cxn modelId="{65066F00-6971-43A9-AD29-73BB3D4846E0}" type="presParOf" srcId="{08308D75-8718-45DA-B452-DE1D4BFF2960}" destId="{EA224609-1069-464D-A093-54821606C080}" srcOrd="1" destOrd="0" presId="urn:microsoft.com/office/officeart/2005/8/layout/orgChart1"/>
    <dgm:cxn modelId="{FC5BD6D6-6B4A-4148-920F-5D6CBBA68364}" type="presParOf" srcId="{EA224609-1069-464D-A093-54821606C080}" destId="{FD4268F0-E062-418F-9A35-472C545F2CEC}" srcOrd="0" destOrd="0" presId="urn:microsoft.com/office/officeart/2005/8/layout/orgChart1"/>
    <dgm:cxn modelId="{04F66E15-0FE8-4C94-8CB9-7D015E004C15}" type="presParOf" srcId="{FD4268F0-E062-418F-9A35-472C545F2CEC}" destId="{73A35E85-DC25-425D-BA46-47339DE1B9D8}" srcOrd="0" destOrd="0" presId="urn:microsoft.com/office/officeart/2005/8/layout/orgChart1"/>
    <dgm:cxn modelId="{11FC75F5-E06D-4631-BA3B-257AD1648E37}" type="presParOf" srcId="{FD4268F0-E062-418F-9A35-472C545F2CEC}" destId="{FF0FC25A-F23E-4ECB-836A-242F18DD4481}" srcOrd="1" destOrd="0" presId="urn:microsoft.com/office/officeart/2005/8/layout/orgChart1"/>
    <dgm:cxn modelId="{C4D4247F-EA43-44A0-8D8A-289557B905F5}" type="presParOf" srcId="{EA224609-1069-464D-A093-54821606C080}" destId="{FB170C96-EBFA-40EE-9B62-563EC387286F}" srcOrd="1" destOrd="0" presId="urn:microsoft.com/office/officeart/2005/8/layout/orgChart1"/>
    <dgm:cxn modelId="{8C22BEBA-82DF-435C-9727-0E6CD097D624}" type="presParOf" srcId="{FB170C96-EBFA-40EE-9B62-563EC387286F}" destId="{3E99DA6F-D835-431C-B62E-C534936B5F0F}" srcOrd="0" destOrd="0" presId="urn:microsoft.com/office/officeart/2005/8/layout/orgChart1"/>
    <dgm:cxn modelId="{F62AF955-A392-4E42-8148-41D3A7FF3293}" type="presParOf" srcId="{FB170C96-EBFA-40EE-9B62-563EC387286F}" destId="{C33D4391-5952-4C1F-9578-C061ACF1CEFC}" srcOrd="1" destOrd="0" presId="urn:microsoft.com/office/officeart/2005/8/layout/orgChart1"/>
    <dgm:cxn modelId="{D106B3F4-FA50-40C5-8C95-4B7A58E54E82}" type="presParOf" srcId="{C33D4391-5952-4C1F-9578-C061ACF1CEFC}" destId="{B4E0D71C-7AE2-40AC-BE6D-92131D12F9FE}" srcOrd="0" destOrd="0" presId="urn:microsoft.com/office/officeart/2005/8/layout/orgChart1"/>
    <dgm:cxn modelId="{4BEB34B8-E087-45D3-AAA9-31969BF17B95}" type="presParOf" srcId="{B4E0D71C-7AE2-40AC-BE6D-92131D12F9FE}" destId="{6709389D-0DDA-472A-8150-1BE26250C941}" srcOrd="0" destOrd="0" presId="urn:microsoft.com/office/officeart/2005/8/layout/orgChart1"/>
    <dgm:cxn modelId="{2CEF3113-C8A8-4A43-B3EF-76E6C087C208}" type="presParOf" srcId="{B4E0D71C-7AE2-40AC-BE6D-92131D12F9FE}" destId="{2E554593-5D44-4DBC-B075-BF76D0D50E08}" srcOrd="1" destOrd="0" presId="urn:microsoft.com/office/officeart/2005/8/layout/orgChart1"/>
    <dgm:cxn modelId="{228ED625-9437-4336-97F8-F98981FD59BC}" type="presParOf" srcId="{C33D4391-5952-4C1F-9578-C061ACF1CEFC}" destId="{9BF6B14E-D2B5-4E55-B04D-FD87D60C831A}" srcOrd="1" destOrd="0" presId="urn:microsoft.com/office/officeart/2005/8/layout/orgChart1"/>
    <dgm:cxn modelId="{0203D9B8-55B2-4AD0-A56C-5F9846685F21}" type="presParOf" srcId="{C33D4391-5952-4C1F-9578-C061ACF1CEFC}" destId="{7EC23BE0-6E63-4D9A-9AF9-2BAF74395AE4}" srcOrd="2" destOrd="0" presId="urn:microsoft.com/office/officeart/2005/8/layout/orgChart1"/>
    <dgm:cxn modelId="{4E036451-D2F8-42E1-9C77-4F0AD9C70BC2}" type="presParOf" srcId="{EA224609-1069-464D-A093-54821606C080}" destId="{00BC086A-FCF6-4D5A-B269-7970DEA2244C}" srcOrd="2" destOrd="0" presId="urn:microsoft.com/office/officeart/2005/8/layout/orgChart1"/>
    <dgm:cxn modelId="{B7B8C0EE-D365-49C5-90FD-68F0C801C928}" type="presParOf" srcId="{89CC7E95-E3CB-475A-825A-2DB3A2734EDD}" destId="{4E47D41A-C005-4D59-A55C-4B2FDFF8996F}" srcOrd="2" destOrd="0" presId="urn:microsoft.com/office/officeart/2005/8/layout/orgChart1"/>
    <dgm:cxn modelId="{76F3D183-A4C1-40AD-99C7-84E427863DEA}" type="presParOf" srcId="{07B5430E-91F3-4F61-9415-9439E8FDBB83}" destId="{8449D3B4-A615-4271-A4AF-EA6FDD2378B0}" srcOrd="2" destOrd="0" presId="urn:microsoft.com/office/officeart/2005/8/layout/orgChart1"/>
    <dgm:cxn modelId="{A9D4DB2F-81FB-423B-BBBC-958252293565}" type="presParOf" srcId="{3B70B09E-A34B-4327-BEA9-21C52CEFD08C}" destId="{292352F5-BEA6-4F01-8894-12A06D76281F}" srcOrd="2" destOrd="0" presId="urn:microsoft.com/office/officeart/2005/8/layout/orgChart1"/>
    <dgm:cxn modelId="{5B6F1F31-BFF9-43AB-888E-DD89FB8E58EA}" type="presParOf" srcId="{3B70B09E-A34B-4327-BEA9-21C52CEFD08C}" destId="{21DE2E8A-8F3D-43E7-BC99-484A666381B6}" srcOrd="3" destOrd="0" presId="urn:microsoft.com/office/officeart/2005/8/layout/orgChart1"/>
    <dgm:cxn modelId="{1DD77311-2775-42D4-81DC-D80BD8C38355}" type="presParOf" srcId="{21DE2E8A-8F3D-43E7-BC99-484A666381B6}" destId="{A0CABD8C-7EC1-48FF-A577-39FC2A208B5E}" srcOrd="0" destOrd="0" presId="urn:microsoft.com/office/officeart/2005/8/layout/orgChart1"/>
    <dgm:cxn modelId="{79925036-B52B-4BDD-AB4F-F863076C9AB4}" type="presParOf" srcId="{A0CABD8C-7EC1-48FF-A577-39FC2A208B5E}" destId="{57D3F379-1E04-420B-857E-BFF667A8C43B}" srcOrd="0" destOrd="0" presId="urn:microsoft.com/office/officeart/2005/8/layout/orgChart1"/>
    <dgm:cxn modelId="{2040E9AF-9042-4A00-A440-4017E147AD9F}" type="presParOf" srcId="{A0CABD8C-7EC1-48FF-A577-39FC2A208B5E}" destId="{13716022-2FC2-4A48-AF1A-3A4A3FA000E7}" srcOrd="1" destOrd="0" presId="urn:microsoft.com/office/officeart/2005/8/layout/orgChart1"/>
    <dgm:cxn modelId="{B751D1F9-9914-4CD7-A71F-FC878BD8B1F5}" type="presParOf" srcId="{21DE2E8A-8F3D-43E7-BC99-484A666381B6}" destId="{AFE65A3B-494D-422E-B707-5A7EC46020A8}" srcOrd="1" destOrd="0" presId="urn:microsoft.com/office/officeart/2005/8/layout/orgChart1"/>
    <dgm:cxn modelId="{36EF00DF-F454-426C-8457-6F0F06AA82A4}" type="presParOf" srcId="{21DE2E8A-8F3D-43E7-BC99-484A666381B6}" destId="{FF0D403A-EBD4-45AA-B7DA-C2FDB838288C}" srcOrd="2" destOrd="0" presId="urn:microsoft.com/office/officeart/2005/8/layout/orgChart1"/>
    <dgm:cxn modelId="{C27DCDF6-4293-42FC-9A41-88D794406572}" type="presParOf" srcId="{188C06F8-59BC-4499-9C3E-26DB7C3E78D0}" destId="{F12F5EB4-5D77-4287-98F9-E335536F142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8AEF35-6F11-45A4-B06C-04F75437810F}"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6387D84F-CF76-458C-8E9C-0EB84F4349D8}">
      <dgm:prSet phldrT="[Text]" custT="1"/>
      <dgm:spPr>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3200" dirty="0" err="1" smtClean="0">
              <a:latin typeface="Nikosh" panose="02000000000000000000" pitchFamily="2" charset="0"/>
              <a:cs typeface="Nikosh" panose="02000000000000000000" pitchFamily="2" charset="0"/>
            </a:rPr>
            <a:t>পজিশনাল</a:t>
          </a:r>
          <a:r>
            <a:rPr lang="en-US" sz="3200" dirty="0" smtClean="0">
              <a:latin typeface="Nikosh" panose="02000000000000000000" pitchFamily="2" charset="0"/>
              <a:cs typeface="Nikosh" panose="02000000000000000000" pitchFamily="2" charset="0"/>
            </a:rPr>
            <a:t> </a:t>
          </a:r>
          <a:r>
            <a:rPr lang="en-US" sz="3200" dirty="0" err="1" smtClean="0">
              <a:latin typeface="Nikosh" panose="02000000000000000000" pitchFamily="2" charset="0"/>
              <a:cs typeface="Nikosh" panose="02000000000000000000" pitchFamily="2" charset="0"/>
            </a:rPr>
            <a:t>সংখ্যা</a:t>
          </a:r>
          <a:r>
            <a:rPr lang="en-US" sz="3200" dirty="0" smtClean="0">
              <a:latin typeface="Nikosh" panose="02000000000000000000" pitchFamily="2" charset="0"/>
              <a:cs typeface="Nikosh" panose="02000000000000000000" pitchFamily="2" charset="0"/>
            </a:rPr>
            <a:t> </a:t>
          </a:r>
          <a:r>
            <a:rPr lang="en-US" sz="3200" dirty="0" err="1" smtClean="0">
              <a:latin typeface="Nikosh" panose="02000000000000000000" pitchFamily="2" charset="0"/>
              <a:cs typeface="Nikosh" panose="02000000000000000000" pitchFamily="2" charset="0"/>
            </a:rPr>
            <a:t>পদ্ধতি</a:t>
          </a:r>
          <a:r>
            <a:rPr lang="en-US" sz="3200" dirty="0" smtClean="0">
              <a:latin typeface="Nikosh" panose="02000000000000000000" pitchFamily="2" charset="0"/>
              <a:cs typeface="Nikosh" panose="02000000000000000000" pitchFamily="2" charset="0"/>
            </a:rPr>
            <a:t> </a:t>
          </a:r>
          <a:endParaRPr lang="en-US" sz="3200" dirty="0">
            <a:latin typeface="Nikosh" panose="02000000000000000000" pitchFamily="2" charset="0"/>
            <a:cs typeface="Nikosh" panose="02000000000000000000" pitchFamily="2" charset="0"/>
          </a:endParaRPr>
        </a:p>
      </dgm:t>
    </dgm:pt>
    <dgm:pt modelId="{D75ABA22-BF6E-42D7-8EB3-D52FB803D894}" type="parTrans" cxnId="{560BB308-396C-4EC2-9C91-D2BFCEF51FA3}">
      <dgm:prSet/>
      <dgm:spPr/>
      <dgm:t>
        <a:bodyPr/>
        <a:lstStyle/>
        <a:p>
          <a:endParaRPr lang="en-US"/>
        </a:p>
      </dgm:t>
    </dgm:pt>
    <dgm:pt modelId="{2B37DE7C-ED07-4E00-B146-B19E2C8AF6E2}" type="sibTrans" cxnId="{560BB308-396C-4EC2-9C91-D2BFCEF51FA3}">
      <dgm:prSet/>
      <dgm:spPr/>
      <dgm:t>
        <a:bodyPr/>
        <a:lstStyle/>
        <a:p>
          <a:endParaRPr lang="en-US"/>
        </a:p>
      </dgm:t>
    </dgm:pt>
    <dgm:pt modelId="{6CCB7EB8-3CC5-474E-93D0-522C7D21A6CC}">
      <dgm:prSet phldrT="[Text]" custT="1"/>
      <dgm:spPr>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bn-BD" sz="2800" dirty="0" smtClean="0">
              <a:latin typeface="Nikosh" panose="02000000000000000000" pitchFamily="2" charset="0"/>
              <a:cs typeface="Nikosh" panose="02000000000000000000" pitchFamily="2" charset="0"/>
            </a:rPr>
            <a:t>দশমিক সংখ্যা পদ্ধতি </a:t>
          </a:r>
          <a:endParaRPr lang="en-US" sz="2800" dirty="0">
            <a:latin typeface="Nikosh" panose="02000000000000000000" pitchFamily="2" charset="0"/>
            <a:cs typeface="Nikosh" panose="02000000000000000000" pitchFamily="2" charset="0"/>
          </a:endParaRPr>
        </a:p>
      </dgm:t>
    </dgm:pt>
    <dgm:pt modelId="{D2FCCA46-B898-4B46-9349-948F127AC685}" type="parTrans" cxnId="{2DA8866D-C229-45A8-BA8C-CC712BADEE58}">
      <dgm:prSet/>
      <dgm:spPr/>
      <dgm:t>
        <a:bodyPr/>
        <a:lstStyle/>
        <a:p>
          <a:endParaRPr lang="en-US"/>
        </a:p>
      </dgm:t>
    </dgm:pt>
    <dgm:pt modelId="{A243E402-E17B-445F-A64D-D15DB0DD1C6B}" type="sibTrans" cxnId="{2DA8866D-C229-45A8-BA8C-CC712BADEE58}">
      <dgm:prSet/>
      <dgm:spPr/>
      <dgm:t>
        <a:bodyPr/>
        <a:lstStyle/>
        <a:p>
          <a:endParaRPr lang="en-US"/>
        </a:p>
      </dgm:t>
    </dgm:pt>
    <dgm:pt modelId="{4D14BA82-A09C-459D-A863-D93F5537BAC2}">
      <dgm:prSet phldrT="[Text]" custT="1"/>
      <dgm:spPr>
        <a:solidFill>
          <a:srgbClr val="C0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bn-BD" sz="3200" dirty="0" smtClean="0">
              <a:latin typeface="Nikosh" panose="02000000000000000000" pitchFamily="2" charset="0"/>
              <a:cs typeface="Nikosh" panose="02000000000000000000" pitchFamily="2" charset="0"/>
            </a:rPr>
            <a:t>বাইনারী সংখ্যা পদ্ধতি </a:t>
          </a:r>
          <a:endParaRPr lang="en-US" sz="3200" dirty="0">
            <a:latin typeface="Nikosh" panose="02000000000000000000" pitchFamily="2" charset="0"/>
            <a:cs typeface="Nikosh" panose="02000000000000000000" pitchFamily="2" charset="0"/>
          </a:endParaRPr>
        </a:p>
      </dgm:t>
    </dgm:pt>
    <dgm:pt modelId="{4804DA01-B1D9-44BC-BA57-67A57DD5B0F2}" type="parTrans" cxnId="{E30E3132-90C4-4F79-BB3C-F4674BD36BC9}">
      <dgm:prSet/>
      <dgm:spPr/>
      <dgm:t>
        <a:bodyPr/>
        <a:lstStyle/>
        <a:p>
          <a:endParaRPr lang="en-US"/>
        </a:p>
      </dgm:t>
    </dgm:pt>
    <dgm:pt modelId="{943B9E66-1E3D-4395-9203-C387D9884A9E}" type="sibTrans" cxnId="{E30E3132-90C4-4F79-BB3C-F4674BD36BC9}">
      <dgm:prSet/>
      <dgm:spPr/>
      <dgm:t>
        <a:bodyPr/>
        <a:lstStyle/>
        <a:p>
          <a:endParaRPr lang="en-US"/>
        </a:p>
      </dgm:t>
    </dgm:pt>
    <dgm:pt modelId="{045EF77A-46B6-4212-B156-BA5FF9774857}">
      <dgm:prSet phldrT="[Text]" custT="1"/>
      <dgm:spPr>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3200" dirty="0" err="1" smtClean="0">
              <a:latin typeface="Nikosh" panose="02000000000000000000" pitchFamily="2" charset="0"/>
              <a:cs typeface="Nikosh" panose="02000000000000000000" pitchFamily="2" charset="0"/>
            </a:rPr>
            <a:t>অক্ট্যাল</a:t>
          </a:r>
          <a:r>
            <a:rPr lang="en-US" sz="3200" dirty="0" smtClean="0">
              <a:latin typeface="Nikosh" panose="02000000000000000000" pitchFamily="2" charset="0"/>
              <a:cs typeface="Nikosh" panose="02000000000000000000" pitchFamily="2" charset="0"/>
            </a:rPr>
            <a:t> </a:t>
          </a:r>
          <a:r>
            <a:rPr lang="en-US" sz="3200" dirty="0" err="1" smtClean="0">
              <a:latin typeface="Nikosh" panose="02000000000000000000" pitchFamily="2" charset="0"/>
              <a:cs typeface="Nikosh" panose="02000000000000000000" pitchFamily="2" charset="0"/>
            </a:rPr>
            <a:t>সংখ্যা</a:t>
          </a:r>
          <a:r>
            <a:rPr lang="en-US" sz="3200" dirty="0" smtClean="0">
              <a:latin typeface="Nikosh" panose="02000000000000000000" pitchFamily="2" charset="0"/>
              <a:cs typeface="Nikosh" panose="02000000000000000000" pitchFamily="2" charset="0"/>
            </a:rPr>
            <a:t> </a:t>
          </a:r>
          <a:r>
            <a:rPr lang="en-US" sz="3200" dirty="0" err="1" smtClean="0">
              <a:latin typeface="Nikosh" panose="02000000000000000000" pitchFamily="2" charset="0"/>
              <a:cs typeface="Nikosh" panose="02000000000000000000" pitchFamily="2" charset="0"/>
            </a:rPr>
            <a:t>পদ্ধতি</a:t>
          </a:r>
          <a:r>
            <a:rPr lang="en-US" sz="3200" dirty="0" smtClean="0">
              <a:latin typeface="Nikosh" panose="02000000000000000000" pitchFamily="2" charset="0"/>
              <a:cs typeface="Nikosh" panose="02000000000000000000" pitchFamily="2" charset="0"/>
            </a:rPr>
            <a:t> </a:t>
          </a:r>
          <a:endParaRPr lang="en-US" sz="3200" dirty="0">
            <a:latin typeface="Nikosh" panose="02000000000000000000" pitchFamily="2" charset="0"/>
            <a:cs typeface="Nikosh" panose="02000000000000000000" pitchFamily="2" charset="0"/>
          </a:endParaRPr>
        </a:p>
      </dgm:t>
    </dgm:pt>
    <dgm:pt modelId="{A764C8FE-0628-4B0C-A019-A5B9565C7393}" type="parTrans" cxnId="{23234CBD-8C43-4DD0-95AF-323C8D1CA740}">
      <dgm:prSet/>
      <dgm:spPr/>
      <dgm:t>
        <a:bodyPr/>
        <a:lstStyle/>
        <a:p>
          <a:endParaRPr lang="en-US"/>
        </a:p>
      </dgm:t>
    </dgm:pt>
    <dgm:pt modelId="{61A60EC5-021F-4297-9364-87181002D21E}" type="sibTrans" cxnId="{23234CBD-8C43-4DD0-95AF-323C8D1CA740}">
      <dgm:prSet/>
      <dgm:spPr/>
      <dgm:t>
        <a:bodyPr/>
        <a:lstStyle/>
        <a:p>
          <a:endParaRPr lang="en-US"/>
        </a:p>
      </dgm:t>
    </dgm:pt>
    <dgm:pt modelId="{A31B89C3-BA61-4F63-B374-DCD882104D60}">
      <dgm:prSet custT="1"/>
      <dgm:spPr>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bn-BD" sz="3200" dirty="0" smtClean="0">
              <a:latin typeface="Nikosh" panose="02000000000000000000" pitchFamily="2" charset="0"/>
              <a:cs typeface="Nikosh" panose="02000000000000000000" pitchFamily="2" charset="0"/>
            </a:rPr>
            <a:t>হেক্সাডেসিমেল সংখ্যা পদ্ধতি </a:t>
          </a:r>
          <a:endParaRPr lang="en-US" sz="3200" dirty="0">
            <a:latin typeface="Nikosh" panose="02000000000000000000" pitchFamily="2" charset="0"/>
            <a:cs typeface="Nikosh" panose="02000000000000000000" pitchFamily="2" charset="0"/>
          </a:endParaRPr>
        </a:p>
      </dgm:t>
    </dgm:pt>
    <dgm:pt modelId="{034DE803-C759-4327-BFDD-2B86F002BB1F}" type="parTrans" cxnId="{E635DFC0-4CD5-4B16-AC13-A7FF1AD343DF}">
      <dgm:prSet/>
      <dgm:spPr/>
      <dgm:t>
        <a:bodyPr/>
        <a:lstStyle/>
        <a:p>
          <a:endParaRPr lang="en-US"/>
        </a:p>
      </dgm:t>
    </dgm:pt>
    <dgm:pt modelId="{B19701A3-C354-4F71-A326-83CEC36220F0}" type="sibTrans" cxnId="{E635DFC0-4CD5-4B16-AC13-A7FF1AD343DF}">
      <dgm:prSet/>
      <dgm:spPr/>
      <dgm:t>
        <a:bodyPr/>
        <a:lstStyle/>
        <a:p>
          <a:endParaRPr lang="en-US"/>
        </a:p>
      </dgm:t>
    </dgm:pt>
    <dgm:pt modelId="{47C6AF57-D688-41F7-8393-B6594EE1D5D5}" type="pres">
      <dgm:prSet presAssocID="{248AEF35-6F11-45A4-B06C-04F75437810F}" presName="hierChild1" presStyleCnt="0">
        <dgm:presLayoutVars>
          <dgm:orgChart val="1"/>
          <dgm:chPref val="1"/>
          <dgm:dir/>
          <dgm:animOne val="branch"/>
          <dgm:animLvl val="lvl"/>
          <dgm:resizeHandles/>
        </dgm:presLayoutVars>
      </dgm:prSet>
      <dgm:spPr/>
      <dgm:t>
        <a:bodyPr/>
        <a:lstStyle/>
        <a:p>
          <a:endParaRPr lang="en-US"/>
        </a:p>
      </dgm:t>
    </dgm:pt>
    <dgm:pt modelId="{7528E0E9-6640-4A26-A0B4-0BA2A96C6AC9}" type="pres">
      <dgm:prSet presAssocID="{6387D84F-CF76-458C-8E9C-0EB84F4349D8}" presName="hierRoot1" presStyleCnt="0">
        <dgm:presLayoutVars>
          <dgm:hierBranch val="init"/>
        </dgm:presLayoutVars>
      </dgm:prSet>
      <dgm:spPr/>
    </dgm:pt>
    <dgm:pt modelId="{549B2E94-3185-41CE-AD99-14E559A69384}" type="pres">
      <dgm:prSet presAssocID="{6387D84F-CF76-458C-8E9C-0EB84F4349D8}" presName="rootComposite1" presStyleCnt="0"/>
      <dgm:spPr/>
    </dgm:pt>
    <dgm:pt modelId="{396FC7A4-AE15-4F7E-8AE6-E98DA31B6EE0}" type="pres">
      <dgm:prSet presAssocID="{6387D84F-CF76-458C-8E9C-0EB84F4349D8}" presName="rootText1" presStyleLbl="node0" presStyleIdx="0" presStyleCnt="1" custAng="0" custScaleX="128521" custScaleY="104031" custLinFactNeighborX="489" custLinFactNeighborY="-62596">
        <dgm:presLayoutVars>
          <dgm:chPref val="3"/>
        </dgm:presLayoutVars>
      </dgm:prSet>
      <dgm:spPr/>
      <dgm:t>
        <a:bodyPr/>
        <a:lstStyle/>
        <a:p>
          <a:endParaRPr lang="en-US"/>
        </a:p>
      </dgm:t>
    </dgm:pt>
    <dgm:pt modelId="{A313C6B8-9D9F-489F-A9BD-3370D7827B9F}" type="pres">
      <dgm:prSet presAssocID="{6387D84F-CF76-458C-8E9C-0EB84F4349D8}" presName="rootConnector1" presStyleLbl="node1" presStyleIdx="0" presStyleCnt="0"/>
      <dgm:spPr/>
      <dgm:t>
        <a:bodyPr/>
        <a:lstStyle/>
        <a:p>
          <a:endParaRPr lang="en-US"/>
        </a:p>
      </dgm:t>
    </dgm:pt>
    <dgm:pt modelId="{B7B71566-872C-48CB-8546-70AF4F4E8BA0}" type="pres">
      <dgm:prSet presAssocID="{6387D84F-CF76-458C-8E9C-0EB84F4349D8}" presName="hierChild2" presStyleCnt="0"/>
      <dgm:spPr/>
    </dgm:pt>
    <dgm:pt modelId="{8A8C00C6-0506-4DB9-B207-ED6C367B26F5}" type="pres">
      <dgm:prSet presAssocID="{D2FCCA46-B898-4B46-9349-948F127AC685}" presName="Name37" presStyleLbl="parChTrans1D2" presStyleIdx="0" presStyleCnt="4"/>
      <dgm:spPr/>
      <dgm:t>
        <a:bodyPr/>
        <a:lstStyle/>
        <a:p>
          <a:endParaRPr lang="en-US"/>
        </a:p>
      </dgm:t>
    </dgm:pt>
    <dgm:pt modelId="{329B9A6E-075A-4972-80EF-1D80992D63F9}" type="pres">
      <dgm:prSet presAssocID="{6CCB7EB8-3CC5-474E-93D0-522C7D21A6CC}" presName="hierRoot2" presStyleCnt="0">
        <dgm:presLayoutVars>
          <dgm:hierBranch val="init"/>
        </dgm:presLayoutVars>
      </dgm:prSet>
      <dgm:spPr/>
    </dgm:pt>
    <dgm:pt modelId="{9823725E-C069-4661-AA8A-272EA0243E19}" type="pres">
      <dgm:prSet presAssocID="{6CCB7EB8-3CC5-474E-93D0-522C7D21A6CC}" presName="rootComposite" presStyleCnt="0"/>
      <dgm:spPr/>
    </dgm:pt>
    <dgm:pt modelId="{30E596E8-8F06-4311-9A15-2D7EB6459B1A}" type="pres">
      <dgm:prSet presAssocID="{6CCB7EB8-3CC5-474E-93D0-522C7D21A6CC}" presName="rootText" presStyleLbl="node2" presStyleIdx="0" presStyleCnt="4" custScaleX="82732" custScaleY="92864">
        <dgm:presLayoutVars>
          <dgm:chPref val="3"/>
        </dgm:presLayoutVars>
      </dgm:prSet>
      <dgm:spPr/>
      <dgm:t>
        <a:bodyPr/>
        <a:lstStyle/>
        <a:p>
          <a:endParaRPr lang="en-US"/>
        </a:p>
      </dgm:t>
    </dgm:pt>
    <dgm:pt modelId="{779EF329-542A-4FD1-9C12-64D4E766EC4D}" type="pres">
      <dgm:prSet presAssocID="{6CCB7EB8-3CC5-474E-93D0-522C7D21A6CC}" presName="rootConnector" presStyleLbl="node2" presStyleIdx="0" presStyleCnt="4"/>
      <dgm:spPr/>
      <dgm:t>
        <a:bodyPr/>
        <a:lstStyle/>
        <a:p>
          <a:endParaRPr lang="en-US"/>
        </a:p>
      </dgm:t>
    </dgm:pt>
    <dgm:pt modelId="{2935700F-6C52-4FB3-A664-144DDBB0D30F}" type="pres">
      <dgm:prSet presAssocID="{6CCB7EB8-3CC5-474E-93D0-522C7D21A6CC}" presName="hierChild4" presStyleCnt="0"/>
      <dgm:spPr/>
    </dgm:pt>
    <dgm:pt modelId="{6120BC37-F991-4D7C-8ECE-5E314BE1F2BA}" type="pres">
      <dgm:prSet presAssocID="{6CCB7EB8-3CC5-474E-93D0-522C7D21A6CC}" presName="hierChild5" presStyleCnt="0"/>
      <dgm:spPr/>
    </dgm:pt>
    <dgm:pt modelId="{82C738DA-7101-4C7B-88E1-389AB372E320}" type="pres">
      <dgm:prSet presAssocID="{4804DA01-B1D9-44BC-BA57-67A57DD5B0F2}" presName="Name37" presStyleLbl="parChTrans1D2" presStyleIdx="1" presStyleCnt="4"/>
      <dgm:spPr/>
      <dgm:t>
        <a:bodyPr/>
        <a:lstStyle/>
        <a:p>
          <a:endParaRPr lang="en-US"/>
        </a:p>
      </dgm:t>
    </dgm:pt>
    <dgm:pt modelId="{0B7E1FAB-0A35-419B-B226-94EB12979E3B}" type="pres">
      <dgm:prSet presAssocID="{4D14BA82-A09C-459D-A863-D93F5537BAC2}" presName="hierRoot2" presStyleCnt="0">
        <dgm:presLayoutVars>
          <dgm:hierBranch val="init"/>
        </dgm:presLayoutVars>
      </dgm:prSet>
      <dgm:spPr/>
    </dgm:pt>
    <dgm:pt modelId="{8906C21B-6A1F-4DC3-94D7-292B6DA3DA56}" type="pres">
      <dgm:prSet presAssocID="{4D14BA82-A09C-459D-A863-D93F5537BAC2}" presName="rootComposite" presStyleCnt="0"/>
      <dgm:spPr/>
    </dgm:pt>
    <dgm:pt modelId="{6161D344-E0CE-4E2D-97B0-E5A2076D1E3C}" type="pres">
      <dgm:prSet presAssocID="{4D14BA82-A09C-459D-A863-D93F5537BAC2}" presName="rootText" presStyleLbl="node2" presStyleIdx="1" presStyleCnt="4" custScaleX="80473" custScaleY="73929" custLinFactNeighborX="-422">
        <dgm:presLayoutVars>
          <dgm:chPref val="3"/>
        </dgm:presLayoutVars>
      </dgm:prSet>
      <dgm:spPr/>
      <dgm:t>
        <a:bodyPr/>
        <a:lstStyle/>
        <a:p>
          <a:endParaRPr lang="en-US"/>
        </a:p>
      </dgm:t>
    </dgm:pt>
    <dgm:pt modelId="{99ED830A-4659-47DD-8B36-748629D7B8E5}" type="pres">
      <dgm:prSet presAssocID="{4D14BA82-A09C-459D-A863-D93F5537BAC2}" presName="rootConnector" presStyleLbl="node2" presStyleIdx="1" presStyleCnt="4"/>
      <dgm:spPr/>
      <dgm:t>
        <a:bodyPr/>
        <a:lstStyle/>
        <a:p>
          <a:endParaRPr lang="en-US"/>
        </a:p>
      </dgm:t>
    </dgm:pt>
    <dgm:pt modelId="{625964E4-2DA9-451E-B2AF-840A38524219}" type="pres">
      <dgm:prSet presAssocID="{4D14BA82-A09C-459D-A863-D93F5537BAC2}" presName="hierChild4" presStyleCnt="0"/>
      <dgm:spPr/>
    </dgm:pt>
    <dgm:pt modelId="{232235E6-4604-474C-ACA6-E0B3C96B3B59}" type="pres">
      <dgm:prSet presAssocID="{4D14BA82-A09C-459D-A863-D93F5537BAC2}" presName="hierChild5" presStyleCnt="0"/>
      <dgm:spPr/>
    </dgm:pt>
    <dgm:pt modelId="{CB5E7E2B-91EA-48F8-B82D-71E036E72366}" type="pres">
      <dgm:prSet presAssocID="{A764C8FE-0628-4B0C-A019-A5B9565C7393}" presName="Name37" presStyleLbl="parChTrans1D2" presStyleIdx="2" presStyleCnt="4"/>
      <dgm:spPr/>
      <dgm:t>
        <a:bodyPr/>
        <a:lstStyle/>
        <a:p>
          <a:endParaRPr lang="en-US"/>
        </a:p>
      </dgm:t>
    </dgm:pt>
    <dgm:pt modelId="{E2FEA113-13C2-4CC5-889B-306550624994}" type="pres">
      <dgm:prSet presAssocID="{045EF77A-46B6-4212-B156-BA5FF9774857}" presName="hierRoot2" presStyleCnt="0">
        <dgm:presLayoutVars>
          <dgm:hierBranch val="init"/>
        </dgm:presLayoutVars>
      </dgm:prSet>
      <dgm:spPr/>
    </dgm:pt>
    <dgm:pt modelId="{7FE454F2-F36C-4915-AB0E-35542E15A988}" type="pres">
      <dgm:prSet presAssocID="{045EF77A-46B6-4212-B156-BA5FF9774857}" presName="rootComposite" presStyleCnt="0"/>
      <dgm:spPr/>
    </dgm:pt>
    <dgm:pt modelId="{9A9FAC1D-D0B5-48FD-8489-7E49D1783993}" type="pres">
      <dgm:prSet presAssocID="{045EF77A-46B6-4212-B156-BA5FF9774857}" presName="rootText" presStyleLbl="node2" presStyleIdx="2" presStyleCnt="4" custScaleX="78946" custScaleY="88135">
        <dgm:presLayoutVars>
          <dgm:chPref val="3"/>
        </dgm:presLayoutVars>
      </dgm:prSet>
      <dgm:spPr/>
      <dgm:t>
        <a:bodyPr/>
        <a:lstStyle/>
        <a:p>
          <a:endParaRPr lang="en-US"/>
        </a:p>
      </dgm:t>
    </dgm:pt>
    <dgm:pt modelId="{4D29FEB5-DB0D-4EF2-8FD6-BD2754CE8E3E}" type="pres">
      <dgm:prSet presAssocID="{045EF77A-46B6-4212-B156-BA5FF9774857}" presName="rootConnector" presStyleLbl="node2" presStyleIdx="2" presStyleCnt="4"/>
      <dgm:spPr/>
      <dgm:t>
        <a:bodyPr/>
        <a:lstStyle/>
        <a:p>
          <a:endParaRPr lang="en-US"/>
        </a:p>
      </dgm:t>
    </dgm:pt>
    <dgm:pt modelId="{975433FE-8371-4E64-B345-CD5FDBE304F8}" type="pres">
      <dgm:prSet presAssocID="{045EF77A-46B6-4212-B156-BA5FF9774857}" presName="hierChild4" presStyleCnt="0"/>
      <dgm:spPr/>
    </dgm:pt>
    <dgm:pt modelId="{4650D870-AD7B-478B-88A5-42996587417E}" type="pres">
      <dgm:prSet presAssocID="{045EF77A-46B6-4212-B156-BA5FF9774857}" presName="hierChild5" presStyleCnt="0"/>
      <dgm:spPr/>
    </dgm:pt>
    <dgm:pt modelId="{9E072933-6238-4FE8-9D16-B20AA305CE96}" type="pres">
      <dgm:prSet presAssocID="{034DE803-C759-4327-BFDD-2B86F002BB1F}" presName="Name37" presStyleLbl="parChTrans1D2" presStyleIdx="3" presStyleCnt="4"/>
      <dgm:spPr/>
      <dgm:t>
        <a:bodyPr/>
        <a:lstStyle/>
        <a:p>
          <a:endParaRPr lang="en-US"/>
        </a:p>
      </dgm:t>
    </dgm:pt>
    <dgm:pt modelId="{101C9D59-21B1-43CE-BCE7-45EE98A9A5B0}" type="pres">
      <dgm:prSet presAssocID="{A31B89C3-BA61-4F63-B374-DCD882104D60}" presName="hierRoot2" presStyleCnt="0">
        <dgm:presLayoutVars>
          <dgm:hierBranch val="init"/>
        </dgm:presLayoutVars>
      </dgm:prSet>
      <dgm:spPr/>
    </dgm:pt>
    <dgm:pt modelId="{F0110D4D-5701-4713-AC03-036AB1240957}" type="pres">
      <dgm:prSet presAssocID="{A31B89C3-BA61-4F63-B374-DCD882104D60}" presName="rootComposite" presStyleCnt="0"/>
      <dgm:spPr/>
    </dgm:pt>
    <dgm:pt modelId="{3618C0FF-2493-4126-BD5A-29E5FD659D5A}" type="pres">
      <dgm:prSet presAssocID="{A31B89C3-BA61-4F63-B374-DCD882104D60}" presName="rootText" presStyleLbl="node2" presStyleIdx="3" presStyleCnt="4" custScaleX="73602" custScaleY="86572" custLinFactNeighborX="-425" custLinFactNeighborY="3244">
        <dgm:presLayoutVars>
          <dgm:chPref val="3"/>
        </dgm:presLayoutVars>
      </dgm:prSet>
      <dgm:spPr/>
      <dgm:t>
        <a:bodyPr/>
        <a:lstStyle/>
        <a:p>
          <a:endParaRPr lang="en-US"/>
        </a:p>
      </dgm:t>
    </dgm:pt>
    <dgm:pt modelId="{2A0EDE17-9197-48AC-ADAF-E4A0210B80C1}" type="pres">
      <dgm:prSet presAssocID="{A31B89C3-BA61-4F63-B374-DCD882104D60}" presName="rootConnector" presStyleLbl="node2" presStyleIdx="3" presStyleCnt="4"/>
      <dgm:spPr/>
      <dgm:t>
        <a:bodyPr/>
        <a:lstStyle/>
        <a:p>
          <a:endParaRPr lang="en-US"/>
        </a:p>
      </dgm:t>
    </dgm:pt>
    <dgm:pt modelId="{BC1375BF-648E-4000-BA92-5729A51B9A19}" type="pres">
      <dgm:prSet presAssocID="{A31B89C3-BA61-4F63-B374-DCD882104D60}" presName="hierChild4" presStyleCnt="0"/>
      <dgm:spPr/>
    </dgm:pt>
    <dgm:pt modelId="{B16C7399-2699-43A8-B469-19AB98BA6FAD}" type="pres">
      <dgm:prSet presAssocID="{A31B89C3-BA61-4F63-B374-DCD882104D60}" presName="hierChild5" presStyleCnt="0"/>
      <dgm:spPr/>
    </dgm:pt>
    <dgm:pt modelId="{EB08A7FE-D751-4350-993A-515BDDA5900D}" type="pres">
      <dgm:prSet presAssocID="{6387D84F-CF76-458C-8E9C-0EB84F4349D8}" presName="hierChild3" presStyleCnt="0"/>
      <dgm:spPr/>
    </dgm:pt>
  </dgm:ptLst>
  <dgm:cxnLst>
    <dgm:cxn modelId="{498B10CB-4C43-41C9-B385-106A865174C9}" type="presOf" srcId="{4D14BA82-A09C-459D-A863-D93F5537BAC2}" destId="{99ED830A-4659-47DD-8B36-748629D7B8E5}" srcOrd="1" destOrd="0" presId="urn:microsoft.com/office/officeart/2005/8/layout/orgChart1"/>
    <dgm:cxn modelId="{560BB308-396C-4EC2-9C91-D2BFCEF51FA3}" srcId="{248AEF35-6F11-45A4-B06C-04F75437810F}" destId="{6387D84F-CF76-458C-8E9C-0EB84F4349D8}" srcOrd="0" destOrd="0" parTransId="{D75ABA22-BF6E-42D7-8EB3-D52FB803D894}" sibTransId="{2B37DE7C-ED07-4E00-B146-B19E2C8AF6E2}"/>
    <dgm:cxn modelId="{5D29CC52-AF15-46CC-862F-160A5FF61435}" type="presOf" srcId="{A31B89C3-BA61-4F63-B374-DCD882104D60}" destId="{3618C0FF-2493-4126-BD5A-29E5FD659D5A}" srcOrd="0" destOrd="0" presId="urn:microsoft.com/office/officeart/2005/8/layout/orgChart1"/>
    <dgm:cxn modelId="{E30E3132-90C4-4F79-BB3C-F4674BD36BC9}" srcId="{6387D84F-CF76-458C-8E9C-0EB84F4349D8}" destId="{4D14BA82-A09C-459D-A863-D93F5537BAC2}" srcOrd="1" destOrd="0" parTransId="{4804DA01-B1D9-44BC-BA57-67A57DD5B0F2}" sibTransId="{943B9E66-1E3D-4395-9203-C387D9884A9E}"/>
    <dgm:cxn modelId="{F54AFCB5-92F0-4FDD-B52B-398CB304F66A}" type="presOf" srcId="{D2FCCA46-B898-4B46-9349-948F127AC685}" destId="{8A8C00C6-0506-4DB9-B207-ED6C367B26F5}" srcOrd="0" destOrd="0" presId="urn:microsoft.com/office/officeart/2005/8/layout/orgChart1"/>
    <dgm:cxn modelId="{058DF1AF-00D4-4947-AC5B-3D74A2E3B199}" type="presOf" srcId="{034DE803-C759-4327-BFDD-2B86F002BB1F}" destId="{9E072933-6238-4FE8-9D16-B20AA305CE96}" srcOrd="0" destOrd="0" presId="urn:microsoft.com/office/officeart/2005/8/layout/orgChart1"/>
    <dgm:cxn modelId="{BAF2DECD-6BB5-4D4B-9910-C660F1CA0BE4}" type="presOf" srcId="{045EF77A-46B6-4212-B156-BA5FF9774857}" destId="{4D29FEB5-DB0D-4EF2-8FD6-BD2754CE8E3E}" srcOrd="1" destOrd="0" presId="urn:microsoft.com/office/officeart/2005/8/layout/orgChart1"/>
    <dgm:cxn modelId="{2DA8866D-C229-45A8-BA8C-CC712BADEE58}" srcId="{6387D84F-CF76-458C-8E9C-0EB84F4349D8}" destId="{6CCB7EB8-3CC5-474E-93D0-522C7D21A6CC}" srcOrd="0" destOrd="0" parTransId="{D2FCCA46-B898-4B46-9349-948F127AC685}" sibTransId="{A243E402-E17B-445F-A64D-D15DB0DD1C6B}"/>
    <dgm:cxn modelId="{BAFE855F-7C93-4FE5-9B78-9E7D7B8FE9D0}" type="presOf" srcId="{A764C8FE-0628-4B0C-A019-A5B9565C7393}" destId="{CB5E7E2B-91EA-48F8-B82D-71E036E72366}" srcOrd="0" destOrd="0" presId="urn:microsoft.com/office/officeart/2005/8/layout/orgChart1"/>
    <dgm:cxn modelId="{5E9C9D95-5DF8-4C42-A9B7-9B3AB41A8050}" type="presOf" srcId="{6387D84F-CF76-458C-8E9C-0EB84F4349D8}" destId="{396FC7A4-AE15-4F7E-8AE6-E98DA31B6EE0}" srcOrd="0" destOrd="0" presId="urn:microsoft.com/office/officeart/2005/8/layout/orgChart1"/>
    <dgm:cxn modelId="{5759850E-C55E-482F-B6F5-50B5248D6849}" type="presOf" srcId="{4804DA01-B1D9-44BC-BA57-67A57DD5B0F2}" destId="{82C738DA-7101-4C7B-88E1-389AB372E320}" srcOrd="0" destOrd="0" presId="urn:microsoft.com/office/officeart/2005/8/layout/orgChart1"/>
    <dgm:cxn modelId="{C1A77971-3EB7-4004-9C6A-F7CD028EDAA9}" type="presOf" srcId="{4D14BA82-A09C-459D-A863-D93F5537BAC2}" destId="{6161D344-E0CE-4E2D-97B0-E5A2076D1E3C}" srcOrd="0" destOrd="0" presId="urn:microsoft.com/office/officeart/2005/8/layout/orgChart1"/>
    <dgm:cxn modelId="{37E87F8A-3F1A-4C96-B2E7-34083A3AE54A}" type="presOf" srcId="{248AEF35-6F11-45A4-B06C-04F75437810F}" destId="{47C6AF57-D688-41F7-8393-B6594EE1D5D5}" srcOrd="0" destOrd="0" presId="urn:microsoft.com/office/officeart/2005/8/layout/orgChart1"/>
    <dgm:cxn modelId="{BECEB859-E369-4346-B32B-83B2EBE149BD}" type="presOf" srcId="{6387D84F-CF76-458C-8E9C-0EB84F4349D8}" destId="{A313C6B8-9D9F-489F-A9BD-3370D7827B9F}" srcOrd="1" destOrd="0" presId="urn:microsoft.com/office/officeart/2005/8/layout/orgChart1"/>
    <dgm:cxn modelId="{403D11B1-7EF6-4044-8265-993D1D036B4A}" type="presOf" srcId="{6CCB7EB8-3CC5-474E-93D0-522C7D21A6CC}" destId="{779EF329-542A-4FD1-9C12-64D4E766EC4D}" srcOrd="1" destOrd="0" presId="urn:microsoft.com/office/officeart/2005/8/layout/orgChart1"/>
    <dgm:cxn modelId="{DF249FBE-D2BB-45B1-AA69-9F805086E932}" type="presOf" srcId="{A31B89C3-BA61-4F63-B374-DCD882104D60}" destId="{2A0EDE17-9197-48AC-ADAF-E4A0210B80C1}" srcOrd="1" destOrd="0" presId="urn:microsoft.com/office/officeart/2005/8/layout/orgChart1"/>
    <dgm:cxn modelId="{23234CBD-8C43-4DD0-95AF-323C8D1CA740}" srcId="{6387D84F-CF76-458C-8E9C-0EB84F4349D8}" destId="{045EF77A-46B6-4212-B156-BA5FF9774857}" srcOrd="2" destOrd="0" parTransId="{A764C8FE-0628-4B0C-A019-A5B9565C7393}" sibTransId="{61A60EC5-021F-4297-9364-87181002D21E}"/>
    <dgm:cxn modelId="{33CC348E-CB44-4331-A2A2-7884EC83979B}" type="presOf" srcId="{045EF77A-46B6-4212-B156-BA5FF9774857}" destId="{9A9FAC1D-D0B5-48FD-8489-7E49D1783993}" srcOrd="0" destOrd="0" presId="urn:microsoft.com/office/officeart/2005/8/layout/orgChart1"/>
    <dgm:cxn modelId="{9D1101E5-C449-4959-8082-207FC7128186}" type="presOf" srcId="{6CCB7EB8-3CC5-474E-93D0-522C7D21A6CC}" destId="{30E596E8-8F06-4311-9A15-2D7EB6459B1A}" srcOrd="0" destOrd="0" presId="urn:microsoft.com/office/officeart/2005/8/layout/orgChart1"/>
    <dgm:cxn modelId="{E635DFC0-4CD5-4B16-AC13-A7FF1AD343DF}" srcId="{6387D84F-CF76-458C-8E9C-0EB84F4349D8}" destId="{A31B89C3-BA61-4F63-B374-DCD882104D60}" srcOrd="3" destOrd="0" parTransId="{034DE803-C759-4327-BFDD-2B86F002BB1F}" sibTransId="{B19701A3-C354-4F71-A326-83CEC36220F0}"/>
    <dgm:cxn modelId="{75F4D4C3-2E72-4464-B459-67D01EBF5FD2}" type="presParOf" srcId="{47C6AF57-D688-41F7-8393-B6594EE1D5D5}" destId="{7528E0E9-6640-4A26-A0B4-0BA2A96C6AC9}" srcOrd="0" destOrd="0" presId="urn:microsoft.com/office/officeart/2005/8/layout/orgChart1"/>
    <dgm:cxn modelId="{D01399CE-D6D1-4E79-BCC7-00A01DE02320}" type="presParOf" srcId="{7528E0E9-6640-4A26-A0B4-0BA2A96C6AC9}" destId="{549B2E94-3185-41CE-AD99-14E559A69384}" srcOrd="0" destOrd="0" presId="urn:microsoft.com/office/officeart/2005/8/layout/orgChart1"/>
    <dgm:cxn modelId="{18AE6C57-4B62-42D2-81F4-340348C00E41}" type="presParOf" srcId="{549B2E94-3185-41CE-AD99-14E559A69384}" destId="{396FC7A4-AE15-4F7E-8AE6-E98DA31B6EE0}" srcOrd="0" destOrd="0" presId="urn:microsoft.com/office/officeart/2005/8/layout/orgChart1"/>
    <dgm:cxn modelId="{AB58D755-B9B8-4321-97DC-3AD882650B95}" type="presParOf" srcId="{549B2E94-3185-41CE-AD99-14E559A69384}" destId="{A313C6B8-9D9F-489F-A9BD-3370D7827B9F}" srcOrd="1" destOrd="0" presId="urn:microsoft.com/office/officeart/2005/8/layout/orgChart1"/>
    <dgm:cxn modelId="{951EA54F-EC10-4CBD-9CD4-F3C1C758D979}" type="presParOf" srcId="{7528E0E9-6640-4A26-A0B4-0BA2A96C6AC9}" destId="{B7B71566-872C-48CB-8546-70AF4F4E8BA0}" srcOrd="1" destOrd="0" presId="urn:microsoft.com/office/officeart/2005/8/layout/orgChart1"/>
    <dgm:cxn modelId="{8DDEA921-7802-412A-96C8-6B1201E08C87}" type="presParOf" srcId="{B7B71566-872C-48CB-8546-70AF4F4E8BA0}" destId="{8A8C00C6-0506-4DB9-B207-ED6C367B26F5}" srcOrd="0" destOrd="0" presId="urn:microsoft.com/office/officeart/2005/8/layout/orgChart1"/>
    <dgm:cxn modelId="{0D3664E1-F253-4AAB-863C-98D443F1E72F}" type="presParOf" srcId="{B7B71566-872C-48CB-8546-70AF4F4E8BA0}" destId="{329B9A6E-075A-4972-80EF-1D80992D63F9}" srcOrd="1" destOrd="0" presId="urn:microsoft.com/office/officeart/2005/8/layout/orgChart1"/>
    <dgm:cxn modelId="{9FD70CA4-5E84-44E6-B9D5-454892EC8A8B}" type="presParOf" srcId="{329B9A6E-075A-4972-80EF-1D80992D63F9}" destId="{9823725E-C069-4661-AA8A-272EA0243E19}" srcOrd="0" destOrd="0" presId="urn:microsoft.com/office/officeart/2005/8/layout/orgChart1"/>
    <dgm:cxn modelId="{EDD2F67C-58DB-47F9-9E9A-FB0342DFD047}" type="presParOf" srcId="{9823725E-C069-4661-AA8A-272EA0243E19}" destId="{30E596E8-8F06-4311-9A15-2D7EB6459B1A}" srcOrd="0" destOrd="0" presId="urn:microsoft.com/office/officeart/2005/8/layout/orgChart1"/>
    <dgm:cxn modelId="{257CB02D-B929-445B-ACB6-49632C5B30FC}" type="presParOf" srcId="{9823725E-C069-4661-AA8A-272EA0243E19}" destId="{779EF329-542A-4FD1-9C12-64D4E766EC4D}" srcOrd="1" destOrd="0" presId="urn:microsoft.com/office/officeart/2005/8/layout/orgChart1"/>
    <dgm:cxn modelId="{D8AC31D0-82FA-4481-81CD-3B6F29BB0413}" type="presParOf" srcId="{329B9A6E-075A-4972-80EF-1D80992D63F9}" destId="{2935700F-6C52-4FB3-A664-144DDBB0D30F}" srcOrd="1" destOrd="0" presId="urn:microsoft.com/office/officeart/2005/8/layout/orgChart1"/>
    <dgm:cxn modelId="{DB0AB37A-5404-4030-A3EC-2D4E19B9FA0E}" type="presParOf" srcId="{329B9A6E-075A-4972-80EF-1D80992D63F9}" destId="{6120BC37-F991-4D7C-8ECE-5E314BE1F2BA}" srcOrd="2" destOrd="0" presId="urn:microsoft.com/office/officeart/2005/8/layout/orgChart1"/>
    <dgm:cxn modelId="{CBC06F55-0FB8-41E8-85BF-5DD94AE1FA06}" type="presParOf" srcId="{B7B71566-872C-48CB-8546-70AF4F4E8BA0}" destId="{82C738DA-7101-4C7B-88E1-389AB372E320}" srcOrd="2" destOrd="0" presId="urn:microsoft.com/office/officeart/2005/8/layout/orgChart1"/>
    <dgm:cxn modelId="{36CAD9BC-E1CB-4D72-BACE-C1E56989C642}" type="presParOf" srcId="{B7B71566-872C-48CB-8546-70AF4F4E8BA0}" destId="{0B7E1FAB-0A35-419B-B226-94EB12979E3B}" srcOrd="3" destOrd="0" presId="urn:microsoft.com/office/officeart/2005/8/layout/orgChart1"/>
    <dgm:cxn modelId="{67C3BC5A-7B16-43CB-B99C-463B841A9399}" type="presParOf" srcId="{0B7E1FAB-0A35-419B-B226-94EB12979E3B}" destId="{8906C21B-6A1F-4DC3-94D7-292B6DA3DA56}" srcOrd="0" destOrd="0" presId="urn:microsoft.com/office/officeart/2005/8/layout/orgChart1"/>
    <dgm:cxn modelId="{B2925131-A16B-4A5A-9B23-4891AD05606E}" type="presParOf" srcId="{8906C21B-6A1F-4DC3-94D7-292B6DA3DA56}" destId="{6161D344-E0CE-4E2D-97B0-E5A2076D1E3C}" srcOrd="0" destOrd="0" presId="urn:microsoft.com/office/officeart/2005/8/layout/orgChart1"/>
    <dgm:cxn modelId="{745444AA-58AD-45FD-B20C-88D10B612F86}" type="presParOf" srcId="{8906C21B-6A1F-4DC3-94D7-292B6DA3DA56}" destId="{99ED830A-4659-47DD-8B36-748629D7B8E5}" srcOrd="1" destOrd="0" presId="urn:microsoft.com/office/officeart/2005/8/layout/orgChart1"/>
    <dgm:cxn modelId="{0408F1F7-ED80-441C-A80C-34BDA91C9F7C}" type="presParOf" srcId="{0B7E1FAB-0A35-419B-B226-94EB12979E3B}" destId="{625964E4-2DA9-451E-B2AF-840A38524219}" srcOrd="1" destOrd="0" presId="urn:microsoft.com/office/officeart/2005/8/layout/orgChart1"/>
    <dgm:cxn modelId="{C656DF3A-1C87-40DE-8DFB-524777F914C6}" type="presParOf" srcId="{0B7E1FAB-0A35-419B-B226-94EB12979E3B}" destId="{232235E6-4604-474C-ACA6-E0B3C96B3B59}" srcOrd="2" destOrd="0" presId="urn:microsoft.com/office/officeart/2005/8/layout/orgChart1"/>
    <dgm:cxn modelId="{D73FBF0E-EA16-45E7-AA5B-ED9F569051AA}" type="presParOf" srcId="{B7B71566-872C-48CB-8546-70AF4F4E8BA0}" destId="{CB5E7E2B-91EA-48F8-B82D-71E036E72366}" srcOrd="4" destOrd="0" presId="urn:microsoft.com/office/officeart/2005/8/layout/orgChart1"/>
    <dgm:cxn modelId="{1F313397-BA8D-47D5-8B7C-A7C3F3C56CDA}" type="presParOf" srcId="{B7B71566-872C-48CB-8546-70AF4F4E8BA0}" destId="{E2FEA113-13C2-4CC5-889B-306550624994}" srcOrd="5" destOrd="0" presId="urn:microsoft.com/office/officeart/2005/8/layout/orgChart1"/>
    <dgm:cxn modelId="{411237E7-3542-4C7D-BB94-87576C887E80}" type="presParOf" srcId="{E2FEA113-13C2-4CC5-889B-306550624994}" destId="{7FE454F2-F36C-4915-AB0E-35542E15A988}" srcOrd="0" destOrd="0" presId="urn:microsoft.com/office/officeart/2005/8/layout/orgChart1"/>
    <dgm:cxn modelId="{93E5FF5B-521A-4E34-B70A-FCC3D57D9171}" type="presParOf" srcId="{7FE454F2-F36C-4915-AB0E-35542E15A988}" destId="{9A9FAC1D-D0B5-48FD-8489-7E49D1783993}" srcOrd="0" destOrd="0" presId="urn:microsoft.com/office/officeart/2005/8/layout/orgChart1"/>
    <dgm:cxn modelId="{3F3ABFE4-7A6E-428E-A5FD-C694739F871E}" type="presParOf" srcId="{7FE454F2-F36C-4915-AB0E-35542E15A988}" destId="{4D29FEB5-DB0D-4EF2-8FD6-BD2754CE8E3E}" srcOrd="1" destOrd="0" presId="urn:microsoft.com/office/officeart/2005/8/layout/orgChart1"/>
    <dgm:cxn modelId="{064D2C65-DE99-4512-94A3-75DA79D31040}" type="presParOf" srcId="{E2FEA113-13C2-4CC5-889B-306550624994}" destId="{975433FE-8371-4E64-B345-CD5FDBE304F8}" srcOrd="1" destOrd="0" presId="urn:microsoft.com/office/officeart/2005/8/layout/orgChart1"/>
    <dgm:cxn modelId="{B39D1771-32E2-46F8-9E36-7C59E5204119}" type="presParOf" srcId="{E2FEA113-13C2-4CC5-889B-306550624994}" destId="{4650D870-AD7B-478B-88A5-42996587417E}" srcOrd="2" destOrd="0" presId="urn:microsoft.com/office/officeart/2005/8/layout/orgChart1"/>
    <dgm:cxn modelId="{13D613D8-EA16-4137-8649-FD00254A133C}" type="presParOf" srcId="{B7B71566-872C-48CB-8546-70AF4F4E8BA0}" destId="{9E072933-6238-4FE8-9D16-B20AA305CE96}" srcOrd="6" destOrd="0" presId="urn:microsoft.com/office/officeart/2005/8/layout/orgChart1"/>
    <dgm:cxn modelId="{0AF24D62-9ED3-497C-825D-2AF849CFC493}" type="presParOf" srcId="{B7B71566-872C-48CB-8546-70AF4F4E8BA0}" destId="{101C9D59-21B1-43CE-BCE7-45EE98A9A5B0}" srcOrd="7" destOrd="0" presId="urn:microsoft.com/office/officeart/2005/8/layout/orgChart1"/>
    <dgm:cxn modelId="{1B354BC5-0FEC-4415-A156-2008779C339A}" type="presParOf" srcId="{101C9D59-21B1-43CE-BCE7-45EE98A9A5B0}" destId="{F0110D4D-5701-4713-AC03-036AB1240957}" srcOrd="0" destOrd="0" presId="urn:microsoft.com/office/officeart/2005/8/layout/orgChart1"/>
    <dgm:cxn modelId="{E9CE51D2-D507-42DA-B7F4-05C972E78C0E}" type="presParOf" srcId="{F0110D4D-5701-4713-AC03-036AB1240957}" destId="{3618C0FF-2493-4126-BD5A-29E5FD659D5A}" srcOrd="0" destOrd="0" presId="urn:microsoft.com/office/officeart/2005/8/layout/orgChart1"/>
    <dgm:cxn modelId="{53BDEB20-65D8-472E-A365-B2ADFFA3380F}" type="presParOf" srcId="{F0110D4D-5701-4713-AC03-036AB1240957}" destId="{2A0EDE17-9197-48AC-ADAF-E4A0210B80C1}" srcOrd="1" destOrd="0" presId="urn:microsoft.com/office/officeart/2005/8/layout/orgChart1"/>
    <dgm:cxn modelId="{D12C381B-F38E-4514-93EF-C21655234C85}" type="presParOf" srcId="{101C9D59-21B1-43CE-BCE7-45EE98A9A5B0}" destId="{BC1375BF-648E-4000-BA92-5729A51B9A19}" srcOrd="1" destOrd="0" presId="urn:microsoft.com/office/officeart/2005/8/layout/orgChart1"/>
    <dgm:cxn modelId="{6853FB63-4D82-4B9F-830D-178FB764F964}" type="presParOf" srcId="{101C9D59-21B1-43CE-BCE7-45EE98A9A5B0}" destId="{B16C7399-2699-43A8-B469-19AB98BA6FAD}" srcOrd="2" destOrd="0" presId="urn:microsoft.com/office/officeart/2005/8/layout/orgChart1"/>
    <dgm:cxn modelId="{192B5E22-7962-4BC3-99ED-F4175D8ECFDF}" type="presParOf" srcId="{7528E0E9-6640-4A26-A0B4-0BA2A96C6AC9}" destId="{EB08A7FE-D751-4350-993A-515BDDA5900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2352F5-BEA6-4F01-8894-12A06D76281F}">
      <dsp:nvSpPr>
        <dsp:cNvPr id="0" name=""/>
        <dsp:cNvSpPr/>
      </dsp:nvSpPr>
      <dsp:spPr>
        <a:xfrm>
          <a:off x="4418134" y="628013"/>
          <a:ext cx="3469759" cy="275101"/>
        </a:xfrm>
        <a:custGeom>
          <a:avLst/>
          <a:gdLst/>
          <a:ahLst/>
          <a:cxnLst/>
          <a:rect l="0" t="0" r="0" b="0"/>
          <a:pathLst>
            <a:path>
              <a:moveTo>
                <a:pt x="0" y="0"/>
              </a:moveTo>
              <a:lnTo>
                <a:pt x="0" y="154789"/>
              </a:lnTo>
              <a:lnTo>
                <a:pt x="3469759" y="154789"/>
              </a:lnTo>
              <a:lnTo>
                <a:pt x="3469759" y="2751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99DA6F-D835-431C-B62E-C534936B5F0F}">
      <dsp:nvSpPr>
        <dsp:cNvPr id="0" name=""/>
        <dsp:cNvSpPr/>
      </dsp:nvSpPr>
      <dsp:spPr>
        <a:xfrm>
          <a:off x="1362734" y="2753064"/>
          <a:ext cx="91440" cy="384909"/>
        </a:xfrm>
        <a:custGeom>
          <a:avLst/>
          <a:gdLst/>
          <a:ahLst/>
          <a:cxnLst/>
          <a:rect l="0" t="0" r="0" b="0"/>
          <a:pathLst>
            <a:path>
              <a:moveTo>
                <a:pt x="45720" y="0"/>
              </a:moveTo>
              <a:lnTo>
                <a:pt x="45720" y="384909"/>
              </a:lnTo>
              <a:lnTo>
                <a:pt x="126296" y="38490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3F4964-6D70-43E7-8339-51E4E6E73D87}">
      <dsp:nvSpPr>
        <dsp:cNvPr id="0" name=""/>
        <dsp:cNvSpPr/>
      </dsp:nvSpPr>
      <dsp:spPr>
        <a:xfrm>
          <a:off x="2119421" y="2270778"/>
          <a:ext cx="236186" cy="91440"/>
        </a:xfrm>
        <a:custGeom>
          <a:avLst/>
          <a:gdLst/>
          <a:ahLst/>
          <a:cxnLst/>
          <a:rect l="0" t="0" r="0" b="0"/>
          <a:pathLst>
            <a:path>
              <a:moveTo>
                <a:pt x="236186" y="45720"/>
              </a:moveTo>
              <a:lnTo>
                <a:pt x="0" y="45720"/>
              </a:lnTo>
              <a:lnTo>
                <a:pt x="0" y="9751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A500F8-12A1-4C39-88E1-9C85295E7722}">
      <dsp:nvSpPr>
        <dsp:cNvPr id="0" name=""/>
        <dsp:cNvSpPr/>
      </dsp:nvSpPr>
      <dsp:spPr>
        <a:xfrm>
          <a:off x="2309888" y="1509704"/>
          <a:ext cx="91440" cy="94347"/>
        </a:xfrm>
        <a:custGeom>
          <a:avLst/>
          <a:gdLst/>
          <a:ahLst/>
          <a:cxnLst/>
          <a:rect l="0" t="0" r="0" b="0"/>
          <a:pathLst>
            <a:path>
              <a:moveTo>
                <a:pt x="114197" y="0"/>
              </a:moveTo>
              <a:lnTo>
                <a:pt x="45720" y="0"/>
              </a:lnTo>
              <a:lnTo>
                <a:pt x="45720" y="9434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7D1A78-78C1-4D00-AE17-DF3CB0489777}">
      <dsp:nvSpPr>
        <dsp:cNvPr id="0" name=""/>
        <dsp:cNvSpPr/>
      </dsp:nvSpPr>
      <dsp:spPr>
        <a:xfrm>
          <a:off x="2424085" y="628013"/>
          <a:ext cx="1994048" cy="326337"/>
        </a:xfrm>
        <a:custGeom>
          <a:avLst/>
          <a:gdLst/>
          <a:ahLst/>
          <a:cxnLst/>
          <a:rect l="0" t="0" r="0" b="0"/>
          <a:pathLst>
            <a:path>
              <a:moveTo>
                <a:pt x="1994048" y="0"/>
              </a:moveTo>
              <a:lnTo>
                <a:pt x="1994048" y="206025"/>
              </a:lnTo>
              <a:lnTo>
                <a:pt x="0" y="206025"/>
              </a:lnTo>
              <a:lnTo>
                <a:pt x="0" y="32633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52586E-422C-46D3-9706-896C1E3813E0}">
      <dsp:nvSpPr>
        <dsp:cNvPr id="0" name=""/>
        <dsp:cNvSpPr/>
      </dsp:nvSpPr>
      <dsp:spPr>
        <a:xfrm>
          <a:off x="3418686" y="153154"/>
          <a:ext cx="1998895" cy="474859"/>
        </a:xfrm>
        <a:prstGeom prst="rect">
          <a:avLst/>
        </a:prstGeom>
        <a:solidFill>
          <a:srgbClr val="00B05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err="1" smtClean="0">
              <a:latin typeface="NikoshBAN" panose="02000000000000000000" pitchFamily="2" charset="0"/>
              <a:cs typeface="NikoshBAN" panose="02000000000000000000" pitchFamily="2" charset="0"/>
            </a:rPr>
            <a:t>সংখ্যা</a:t>
          </a:r>
          <a:r>
            <a:rPr lang="en-US" sz="3200" kern="1200" dirty="0" smtClean="0">
              <a:latin typeface="NikoshBAN" panose="02000000000000000000" pitchFamily="2" charset="0"/>
              <a:cs typeface="NikoshBAN" panose="02000000000000000000" pitchFamily="2" charset="0"/>
            </a:rPr>
            <a:t> </a:t>
          </a:r>
          <a:r>
            <a:rPr lang="en-US" sz="3200" kern="1200" dirty="0" err="1" smtClean="0">
              <a:latin typeface="NikoshBAN" panose="02000000000000000000" pitchFamily="2" charset="0"/>
              <a:cs typeface="NikoshBAN" panose="02000000000000000000" pitchFamily="2" charset="0"/>
            </a:rPr>
            <a:t>পদ্ধতি</a:t>
          </a:r>
          <a:endParaRPr lang="en-US" sz="3200" kern="1200" dirty="0">
            <a:latin typeface="NikoshBAN" panose="02000000000000000000" pitchFamily="2" charset="0"/>
            <a:cs typeface="NikoshBAN" panose="02000000000000000000" pitchFamily="2" charset="0"/>
          </a:endParaRPr>
        </a:p>
      </dsp:txBody>
      <dsp:txXfrm>
        <a:off x="3418686" y="153154"/>
        <a:ext cx="1998895" cy="474859"/>
      </dsp:txXfrm>
    </dsp:sp>
    <dsp:sp modelId="{CE74DD1C-CCFE-471F-8449-4BBDAAAEE9AB}">
      <dsp:nvSpPr>
        <dsp:cNvPr id="0" name=""/>
        <dsp:cNvSpPr/>
      </dsp:nvSpPr>
      <dsp:spPr>
        <a:xfrm>
          <a:off x="27703" y="954350"/>
          <a:ext cx="4792765" cy="555353"/>
        </a:xfrm>
        <a:prstGeom prst="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err="1" smtClean="0">
              <a:latin typeface="NikoshBAN" panose="02000000000000000000" pitchFamily="2" charset="0"/>
              <a:cs typeface="NikoshBAN" panose="02000000000000000000" pitchFamily="2" charset="0"/>
            </a:rPr>
            <a:t>পজিশনাল</a:t>
          </a:r>
          <a:r>
            <a:rPr lang="en-US" sz="3200" kern="1200" dirty="0" smtClean="0">
              <a:latin typeface="NikoshBAN" panose="02000000000000000000" pitchFamily="2" charset="0"/>
              <a:cs typeface="NikoshBAN" panose="02000000000000000000" pitchFamily="2" charset="0"/>
            </a:rPr>
            <a:t> </a:t>
          </a:r>
          <a:r>
            <a:rPr lang="en-US" sz="3200" kern="1200" dirty="0" err="1" smtClean="0">
              <a:latin typeface="NikoshBAN" panose="02000000000000000000" pitchFamily="2" charset="0"/>
              <a:cs typeface="NikoshBAN" panose="02000000000000000000" pitchFamily="2" charset="0"/>
            </a:rPr>
            <a:t>বা</a:t>
          </a:r>
          <a:r>
            <a:rPr lang="en-US" sz="3200" kern="1200" dirty="0" smtClean="0">
              <a:latin typeface="NikoshBAN" panose="02000000000000000000" pitchFamily="2" charset="0"/>
              <a:cs typeface="NikoshBAN" panose="02000000000000000000" pitchFamily="2" charset="0"/>
            </a:rPr>
            <a:t> </a:t>
          </a:r>
          <a:r>
            <a:rPr lang="en-US" sz="3200" kern="1200" dirty="0" err="1" smtClean="0">
              <a:latin typeface="NikoshBAN" panose="02000000000000000000" pitchFamily="2" charset="0"/>
              <a:cs typeface="NikoshBAN" panose="02000000000000000000" pitchFamily="2" charset="0"/>
            </a:rPr>
            <a:t>স্থানিক</a:t>
          </a:r>
          <a:r>
            <a:rPr lang="en-US" sz="3200" kern="1200" dirty="0" smtClean="0">
              <a:latin typeface="NikoshBAN" panose="02000000000000000000" pitchFamily="2" charset="0"/>
              <a:cs typeface="NikoshBAN" panose="02000000000000000000" pitchFamily="2" charset="0"/>
            </a:rPr>
            <a:t> </a:t>
          </a:r>
          <a:r>
            <a:rPr lang="en-US" sz="3200" kern="1200" dirty="0" err="1" smtClean="0">
              <a:latin typeface="NikoshBAN" panose="02000000000000000000" pitchFamily="2" charset="0"/>
              <a:cs typeface="NikoshBAN" panose="02000000000000000000" pitchFamily="2" charset="0"/>
            </a:rPr>
            <a:t>স্ংখ্যা</a:t>
          </a:r>
          <a:r>
            <a:rPr lang="en-US" sz="3200" kern="1200" dirty="0" smtClean="0">
              <a:latin typeface="NikoshBAN" panose="02000000000000000000" pitchFamily="2" charset="0"/>
              <a:cs typeface="NikoshBAN" panose="02000000000000000000" pitchFamily="2" charset="0"/>
            </a:rPr>
            <a:t> </a:t>
          </a:r>
          <a:r>
            <a:rPr lang="en-US" sz="3200" kern="1200" dirty="0" err="1" smtClean="0">
              <a:latin typeface="NikoshBAN" panose="02000000000000000000" pitchFamily="2" charset="0"/>
              <a:cs typeface="NikoshBAN" panose="02000000000000000000" pitchFamily="2" charset="0"/>
            </a:rPr>
            <a:t>পদ্ধতি</a:t>
          </a:r>
          <a:endParaRPr lang="en-US" sz="3200" kern="1200" dirty="0">
            <a:latin typeface="NikoshBAN" panose="02000000000000000000" pitchFamily="2" charset="0"/>
            <a:cs typeface="NikoshBAN" panose="02000000000000000000" pitchFamily="2" charset="0"/>
          </a:endParaRPr>
        </a:p>
      </dsp:txBody>
      <dsp:txXfrm>
        <a:off x="27703" y="954350"/>
        <a:ext cx="4792765" cy="555353"/>
      </dsp:txXfrm>
    </dsp:sp>
    <dsp:sp modelId="{0913D7C3-B861-4AE4-A4B9-305847953FD5}">
      <dsp:nvSpPr>
        <dsp:cNvPr id="0" name=""/>
        <dsp:cNvSpPr/>
      </dsp:nvSpPr>
      <dsp:spPr>
        <a:xfrm>
          <a:off x="0" y="1604052"/>
          <a:ext cx="4711216" cy="712446"/>
        </a:xfrm>
        <a:prstGeom prst="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err="1" smtClean="0"/>
            <a:t>স্থানিক</a:t>
          </a:r>
          <a:r>
            <a:rPr lang="en-US" sz="1800" kern="1200" dirty="0" smtClean="0"/>
            <a:t> </a:t>
          </a:r>
          <a:r>
            <a:rPr lang="en-US" sz="1800" kern="1200" dirty="0" err="1" smtClean="0"/>
            <a:t>সংখ্যা</a:t>
          </a:r>
          <a:r>
            <a:rPr lang="en-US" sz="1800" kern="1200" dirty="0" smtClean="0"/>
            <a:t> </a:t>
          </a:r>
          <a:r>
            <a:rPr lang="en-US" sz="1800" kern="1200" dirty="0" err="1" smtClean="0"/>
            <a:t>প্রকাশের</a:t>
          </a:r>
          <a:r>
            <a:rPr lang="en-US" sz="1800" kern="1200" dirty="0" smtClean="0"/>
            <a:t> </a:t>
          </a:r>
          <a:r>
            <a:rPr lang="en-US" sz="1800" kern="1200" dirty="0" err="1" smtClean="0"/>
            <a:t>জন্য</a:t>
          </a:r>
          <a:r>
            <a:rPr lang="en-US" sz="1800" kern="1200" dirty="0" smtClean="0"/>
            <a:t> ০৩টির </a:t>
          </a:r>
          <a:r>
            <a:rPr lang="en-US" sz="1800" kern="1200" dirty="0" err="1" smtClean="0"/>
            <a:t>প্রয়োজন</a:t>
          </a:r>
          <a:endParaRPr lang="en-US" sz="1800" kern="1200" dirty="0" smtClean="0"/>
        </a:p>
        <a:p>
          <a:pPr lvl="0" algn="ctr" defTabSz="800100">
            <a:lnSpc>
              <a:spcPct val="90000"/>
            </a:lnSpc>
            <a:spcBef>
              <a:spcPct val="0"/>
            </a:spcBef>
            <a:spcAft>
              <a:spcPct val="35000"/>
            </a:spcAft>
          </a:pPr>
          <a:r>
            <a:rPr lang="en-US" sz="2800" kern="1200" dirty="0" smtClean="0">
              <a:solidFill>
                <a:srgbClr val="FF0000"/>
              </a:solidFill>
              <a:sym typeface="Wingdings" panose="05000000000000000000" pitchFamily="2" charset="2"/>
            </a:rPr>
            <a:t></a:t>
          </a:r>
          <a:r>
            <a:rPr lang="en-US" sz="1800" kern="1200" dirty="0" err="1" smtClean="0"/>
            <a:t>নিজস্ব</a:t>
          </a:r>
          <a:r>
            <a:rPr lang="en-US" sz="1800" kern="1200" dirty="0" smtClean="0"/>
            <a:t> </a:t>
          </a:r>
          <a:r>
            <a:rPr lang="en-US" sz="1800" kern="1200" dirty="0" err="1" smtClean="0"/>
            <a:t>মান</a:t>
          </a:r>
          <a:endParaRPr lang="en-US" sz="1800" kern="1200" dirty="0"/>
        </a:p>
      </dsp:txBody>
      <dsp:txXfrm>
        <a:off x="0" y="1604052"/>
        <a:ext cx="4711216" cy="712446"/>
      </dsp:txXfrm>
    </dsp:sp>
    <dsp:sp modelId="{73A35E85-DC25-425D-BA46-47339DE1B9D8}">
      <dsp:nvSpPr>
        <dsp:cNvPr id="0" name=""/>
        <dsp:cNvSpPr/>
      </dsp:nvSpPr>
      <dsp:spPr>
        <a:xfrm>
          <a:off x="1230712" y="2368290"/>
          <a:ext cx="1777418" cy="384774"/>
        </a:xfrm>
        <a:prstGeom prst="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solidFill>
                <a:srgbClr val="FF0000"/>
              </a:solidFill>
              <a:sym typeface="Wingdings" panose="05000000000000000000" pitchFamily="2" charset="2"/>
            </a:rPr>
            <a:t></a:t>
          </a:r>
          <a:r>
            <a:rPr lang="en-US" sz="2000" kern="1200" dirty="0" err="1" smtClean="0"/>
            <a:t>বেজ</a:t>
          </a:r>
          <a:r>
            <a:rPr lang="en-US" sz="2000" kern="1200" dirty="0" smtClean="0"/>
            <a:t> </a:t>
          </a:r>
          <a:r>
            <a:rPr lang="en-US" sz="2000" kern="1200" dirty="0" err="1" smtClean="0"/>
            <a:t>বা</a:t>
          </a:r>
          <a:r>
            <a:rPr lang="en-US" sz="2000" kern="1200" dirty="0" smtClean="0"/>
            <a:t> </a:t>
          </a:r>
          <a:r>
            <a:rPr lang="en-US" sz="2000" kern="1200" dirty="0" err="1" smtClean="0"/>
            <a:t>ভিত্তি</a:t>
          </a:r>
          <a:endParaRPr lang="en-US" sz="2000" kern="1200" dirty="0"/>
        </a:p>
      </dsp:txBody>
      <dsp:txXfrm>
        <a:off x="1230712" y="2368290"/>
        <a:ext cx="1777418" cy="384774"/>
      </dsp:txXfrm>
    </dsp:sp>
    <dsp:sp modelId="{6709389D-0DDA-472A-8150-1BE26250C941}">
      <dsp:nvSpPr>
        <dsp:cNvPr id="0" name=""/>
        <dsp:cNvSpPr/>
      </dsp:nvSpPr>
      <dsp:spPr>
        <a:xfrm>
          <a:off x="1489030" y="2875524"/>
          <a:ext cx="1586832" cy="524897"/>
        </a:xfrm>
        <a:prstGeom prst="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solidFill>
                <a:srgbClr val="FF0000"/>
              </a:solidFill>
              <a:sym typeface="Wingdings" panose="05000000000000000000" pitchFamily="2" charset="2"/>
            </a:rPr>
            <a:t></a:t>
          </a:r>
          <a:r>
            <a:rPr lang="en-US" sz="2000" kern="1200" dirty="0" err="1" smtClean="0"/>
            <a:t>স্থানীয়</a:t>
          </a:r>
          <a:r>
            <a:rPr lang="en-US" sz="2000" kern="1200" dirty="0" smtClean="0"/>
            <a:t> </a:t>
          </a:r>
          <a:r>
            <a:rPr lang="en-US" sz="2000" kern="1200" dirty="0" err="1" smtClean="0"/>
            <a:t>মান</a:t>
          </a:r>
          <a:endParaRPr lang="en-US" sz="2000" kern="1200" dirty="0"/>
        </a:p>
      </dsp:txBody>
      <dsp:txXfrm>
        <a:off x="1489030" y="2875524"/>
        <a:ext cx="1586832" cy="524897"/>
      </dsp:txXfrm>
    </dsp:sp>
    <dsp:sp modelId="{57D3F379-1E04-420B-857E-BFF667A8C43B}">
      <dsp:nvSpPr>
        <dsp:cNvPr id="0" name=""/>
        <dsp:cNvSpPr/>
      </dsp:nvSpPr>
      <dsp:spPr>
        <a:xfrm>
          <a:off x="5159243" y="903115"/>
          <a:ext cx="5457299" cy="1021785"/>
        </a:xfrm>
        <a:prstGeom prst="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err="1" smtClean="0">
              <a:latin typeface="NikoshBAN" panose="02000000000000000000" pitchFamily="2" charset="0"/>
              <a:cs typeface="NikoshBAN" panose="02000000000000000000" pitchFamily="2" charset="0"/>
            </a:rPr>
            <a:t>নন-পজিশনাল</a:t>
          </a:r>
          <a:r>
            <a:rPr lang="en-US" sz="3200" kern="1200" dirty="0" smtClean="0">
              <a:latin typeface="NikoshBAN" panose="02000000000000000000" pitchFamily="2" charset="0"/>
              <a:cs typeface="NikoshBAN" panose="02000000000000000000" pitchFamily="2" charset="0"/>
            </a:rPr>
            <a:t> </a:t>
          </a:r>
          <a:r>
            <a:rPr lang="en-US" sz="3200" kern="1200" dirty="0" err="1" smtClean="0">
              <a:latin typeface="NikoshBAN" panose="02000000000000000000" pitchFamily="2" charset="0"/>
              <a:cs typeface="NikoshBAN" panose="02000000000000000000" pitchFamily="2" charset="0"/>
            </a:rPr>
            <a:t>বা</a:t>
          </a:r>
          <a:r>
            <a:rPr lang="en-US" sz="3200" kern="1200" dirty="0" smtClean="0">
              <a:latin typeface="NikoshBAN" panose="02000000000000000000" pitchFamily="2" charset="0"/>
              <a:cs typeface="NikoshBAN" panose="02000000000000000000" pitchFamily="2" charset="0"/>
            </a:rPr>
            <a:t> অ-</a:t>
          </a:r>
          <a:r>
            <a:rPr lang="en-US" sz="3200" kern="1200" dirty="0" err="1" smtClean="0">
              <a:latin typeface="NikoshBAN" panose="02000000000000000000" pitchFamily="2" charset="0"/>
              <a:cs typeface="NikoshBAN" panose="02000000000000000000" pitchFamily="2" charset="0"/>
            </a:rPr>
            <a:t>স্থানিক</a:t>
          </a:r>
          <a:r>
            <a:rPr lang="en-US" sz="3200" kern="1200" dirty="0" smtClean="0">
              <a:latin typeface="NikoshBAN" panose="02000000000000000000" pitchFamily="2" charset="0"/>
              <a:cs typeface="NikoshBAN" panose="02000000000000000000" pitchFamily="2" charset="0"/>
            </a:rPr>
            <a:t> </a:t>
          </a:r>
          <a:r>
            <a:rPr lang="en-US" sz="3200" kern="1200" dirty="0" err="1" smtClean="0">
              <a:latin typeface="NikoshBAN" panose="02000000000000000000" pitchFamily="2" charset="0"/>
              <a:cs typeface="NikoshBAN" panose="02000000000000000000" pitchFamily="2" charset="0"/>
            </a:rPr>
            <a:t>সংখ্যা</a:t>
          </a:r>
          <a:r>
            <a:rPr lang="en-US" sz="3200" kern="1200" dirty="0" smtClean="0">
              <a:latin typeface="NikoshBAN" panose="02000000000000000000" pitchFamily="2" charset="0"/>
              <a:cs typeface="NikoshBAN" panose="02000000000000000000" pitchFamily="2" charset="0"/>
            </a:rPr>
            <a:t> </a:t>
          </a:r>
          <a:r>
            <a:rPr lang="en-US" sz="3200" kern="1200" dirty="0" err="1" smtClean="0">
              <a:latin typeface="NikoshBAN" panose="02000000000000000000" pitchFamily="2" charset="0"/>
              <a:cs typeface="NikoshBAN" panose="02000000000000000000" pitchFamily="2" charset="0"/>
            </a:rPr>
            <a:t>পদ্ধতি</a:t>
          </a:r>
          <a:endParaRPr lang="en-US" sz="3200" kern="1200" dirty="0">
            <a:latin typeface="NikoshBAN" panose="02000000000000000000" pitchFamily="2" charset="0"/>
            <a:cs typeface="NikoshBAN" panose="02000000000000000000" pitchFamily="2" charset="0"/>
          </a:endParaRPr>
        </a:p>
      </dsp:txBody>
      <dsp:txXfrm>
        <a:off x="5159243" y="903115"/>
        <a:ext cx="5457299" cy="10217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072933-6238-4FE8-9D16-B20AA305CE96}">
      <dsp:nvSpPr>
        <dsp:cNvPr id="0" name=""/>
        <dsp:cNvSpPr/>
      </dsp:nvSpPr>
      <dsp:spPr>
        <a:xfrm>
          <a:off x="5271374" y="1443886"/>
          <a:ext cx="4209936" cy="1009367"/>
        </a:xfrm>
        <a:custGeom>
          <a:avLst/>
          <a:gdLst/>
          <a:ahLst/>
          <a:cxnLst/>
          <a:rect l="0" t="0" r="0" b="0"/>
          <a:pathLst>
            <a:path>
              <a:moveTo>
                <a:pt x="0" y="0"/>
              </a:moveTo>
              <a:lnTo>
                <a:pt x="0" y="717899"/>
              </a:lnTo>
              <a:lnTo>
                <a:pt x="4209936" y="717899"/>
              </a:lnTo>
              <a:lnTo>
                <a:pt x="4209936" y="100936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5E7E2B-91EA-48F8-B82D-71E036E72366}">
      <dsp:nvSpPr>
        <dsp:cNvPr id="0" name=""/>
        <dsp:cNvSpPr/>
      </dsp:nvSpPr>
      <dsp:spPr>
        <a:xfrm>
          <a:off x="5271374" y="1443886"/>
          <a:ext cx="1521527" cy="964342"/>
        </a:xfrm>
        <a:custGeom>
          <a:avLst/>
          <a:gdLst/>
          <a:ahLst/>
          <a:cxnLst/>
          <a:rect l="0" t="0" r="0" b="0"/>
          <a:pathLst>
            <a:path>
              <a:moveTo>
                <a:pt x="0" y="0"/>
              </a:moveTo>
              <a:lnTo>
                <a:pt x="0" y="672875"/>
              </a:lnTo>
              <a:lnTo>
                <a:pt x="1521527" y="672875"/>
              </a:lnTo>
              <a:lnTo>
                <a:pt x="1521527" y="96434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C738DA-7101-4C7B-88E1-389AB372E320}">
      <dsp:nvSpPr>
        <dsp:cNvPr id="0" name=""/>
        <dsp:cNvSpPr/>
      </dsp:nvSpPr>
      <dsp:spPr>
        <a:xfrm>
          <a:off x="3985615" y="1443886"/>
          <a:ext cx="1285758" cy="964342"/>
        </a:xfrm>
        <a:custGeom>
          <a:avLst/>
          <a:gdLst/>
          <a:ahLst/>
          <a:cxnLst/>
          <a:rect l="0" t="0" r="0" b="0"/>
          <a:pathLst>
            <a:path>
              <a:moveTo>
                <a:pt x="1285758" y="0"/>
              </a:moveTo>
              <a:lnTo>
                <a:pt x="1285758" y="672875"/>
              </a:lnTo>
              <a:lnTo>
                <a:pt x="0" y="672875"/>
              </a:lnTo>
              <a:lnTo>
                <a:pt x="0" y="96434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8C00C6-0506-4DB9-B207-ED6C367B26F5}">
      <dsp:nvSpPr>
        <dsp:cNvPr id="0" name=""/>
        <dsp:cNvSpPr/>
      </dsp:nvSpPr>
      <dsp:spPr>
        <a:xfrm>
          <a:off x="1149210" y="1443886"/>
          <a:ext cx="4122163" cy="964342"/>
        </a:xfrm>
        <a:custGeom>
          <a:avLst/>
          <a:gdLst/>
          <a:ahLst/>
          <a:cxnLst/>
          <a:rect l="0" t="0" r="0" b="0"/>
          <a:pathLst>
            <a:path>
              <a:moveTo>
                <a:pt x="4122163" y="0"/>
              </a:moveTo>
              <a:lnTo>
                <a:pt x="4122163" y="672875"/>
              </a:lnTo>
              <a:lnTo>
                <a:pt x="0" y="672875"/>
              </a:lnTo>
              <a:lnTo>
                <a:pt x="0" y="96434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6FC7A4-AE15-4F7E-8AE6-E98DA31B6EE0}">
      <dsp:nvSpPr>
        <dsp:cNvPr id="0" name=""/>
        <dsp:cNvSpPr/>
      </dsp:nvSpPr>
      <dsp:spPr>
        <a:xfrm>
          <a:off x="3487581" y="0"/>
          <a:ext cx="3567584" cy="1443886"/>
        </a:xfrm>
        <a:prstGeom prst="rect">
          <a:avLst/>
        </a:prstGeom>
        <a:solidFill>
          <a:schemeClr val="accent2">
            <a:lumMod val="60000"/>
            <a:lumOff val="4000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err="1" smtClean="0">
              <a:latin typeface="Nikosh" panose="02000000000000000000" pitchFamily="2" charset="0"/>
              <a:cs typeface="Nikosh" panose="02000000000000000000" pitchFamily="2" charset="0"/>
            </a:rPr>
            <a:t>পজিশনাল</a:t>
          </a:r>
          <a:r>
            <a:rPr lang="en-US" sz="3200" kern="1200" dirty="0" smtClean="0">
              <a:latin typeface="Nikosh" panose="02000000000000000000" pitchFamily="2" charset="0"/>
              <a:cs typeface="Nikosh" panose="02000000000000000000" pitchFamily="2" charset="0"/>
            </a:rPr>
            <a:t> </a:t>
          </a:r>
          <a:r>
            <a:rPr lang="en-US" sz="3200" kern="1200" dirty="0" err="1" smtClean="0">
              <a:latin typeface="Nikosh" panose="02000000000000000000" pitchFamily="2" charset="0"/>
              <a:cs typeface="Nikosh" panose="02000000000000000000" pitchFamily="2" charset="0"/>
            </a:rPr>
            <a:t>সংখ্যা</a:t>
          </a:r>
          <a:r>
            <a:rPr lang="en-US" sz="3200" kern="1200" dirty="0" smtClean="0">
              <a:latin typeface="Nikosh" panose="02000000000000000000" pitchFamily="2" charset="0"/>
              <a:cs typeface="Nikosh" panose="02000000000000000000" pitchFamily="2" charset="0"/>
            </a:rPr>
            <a:t> </a:t>
          </a:r>
          <a:r>
            <a:rPr lang="en-US" sz="3200" kern="1200" dirty="0" err="1" smtClean="0">
              <a:latin typeface="Nikosh" panose="02000000000000000000" pitchFamily="2" charset="0"/>
              <a:cs typeface="Nikosh" panose="02000000000000000000" pitchFamily="2" charset="0"/>
            </a:rPr>
            <a:t>পদ্ধতি</a:t>
          </a:r>
          <a:r>
            <a:rPr lang="en-US" sz="3200" kern="1200" dirty="0" smtClean="0">
              <a:latin typeface="Nikosh" panose="02000000000000000000" pitchFamily="2" charset="0"/>
              <a:cs typeface="Nikosh" panose="02000000000000000000" pitchFamily="2" charset="0"/>
            </a:rPr>
            <a:t> </a:t>
          </a:r>
          <a:endParaRPr lang="en-US" sz="3200" kern="1200" dirty="0">
            <a:latin typeface="Nikosh" panose="02000000000000000000" pitchFamily="2" charset="0"/>
            <a:cs typeface="Nikosh" panose="02000000000000000000" pitchFamily="2" charset="0"/>
          </a:endParaRPr>
        </a:p>
      </dsp:txBody>
      <dsp:txXfrm>
        <a:off x="3487581" y="0"/>
        <a:ext cx="3567584" cy="1443886"/>
      </dsp:txXfrm>
    </dsp:sp>
    <dsp:sp modelId="{30E596E8-8F06-4311-9A15-2D7EB6459B1A}">
      <dsp:nvSpPr>
        <dsp:cNvPr id="0" name=""/>
        <dsp:cNvSpPr/>
      </dsp:nvSpPr>
      <dsp:spPr>
        <a:xfrm>
          <a:off x="941" y="2408228"/>
          <a:ext cx="2296538" cy="1288895"/>
        </a:xfrm>
        <a:prstGeom prst="rect">
          <a:avLst/>
        </a:prstGeom>
        <a:solidFill>
          <a:schemeClr val="accent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bn-BD" sz="2800" kern="1200" dirty="0" smtClean="0">
              <a:latin typeface="Nikosh" panose="02000000000000000000" pitchFamily="2" charset="0"/>
              <a:cs typeface="Nikosh" panose="02000000000000000000" pitchFamily="2" charset="0"/>
            </a:rPr>
            <a:t>দশমিক সংখ্যা পদ্ধতি </a:t>
          </a:r>
          <a:endParaRPr lang="en-US" sz="2800" kern="1200" dirty="0">
            <a:latin typeface="Nikosh" panose="02000000000000000000" pitchFamily="2" charset="0"/>
            <a:cs typeface="Nikosh" panose="02000000000000000000" pitchFamily="2" charset="0"/>
          </a:endParaRPr>
        </a:p>
      </dsp:txBody>
      <dsp:txXfrm>
        <a:off x="941" y="2408228"/>
        <a:ext cx="2296538" cy="1288895"/>
      </dsp:txXfrm>
    </dsp:sp>
    <dsp:sp modelId="{6161D344-E0CE-4E2D-97B0-E5A2076D1E3C}">
      <dsp:nvSpPr>
        <dsp:cNvPr id="0" name=""/>
        <dsp:cNvSpPr/>
      </dsp:nvSpPr>
      <dsp:spPr>
        <a:xfrm>
          <a:off x="2868699" y="2408228"/>
          <a:ext cx="2233831" cy="1026089"/>
        </a:xfrm>
        <a:prstGeom prst="rect">
          <a:avLst/>
        </a:prstGeom>
        <a:solidFill>
          <a:srgbClr val="C00000"/>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bn-BD" sz="3200" kern="1200" dirty="0" smtClean="0">
              <a:latin typeface="Nikosh" panose="02000000000000000000" pitchFamily="2" charset="0"/>
              <a:cs typeface="Nikosh" panose="02000000000000000000" pitchFamily="2" charset="0"/>
            </a:rPr>
            <a:t>বাইনারী সংখ্যা পদ্ধতি </a:t>
          </a:r>
          <a:endParaRPr lang="en-US" sz="3200" kern="1200" dirty="0">
            <a:latin typeface="Nikosh" panose="02000000000000000000" pitchFamily="2" charset="0"/>
            <a:cs typeface="Nikosh" panose="02000000000000000000" pitchFamily="2" charset="0"/>
          </a:endParaRPr>
        </a:p>
      </dsp:txBody>
      <dsp:txXfrm>
        <a:off x="2868699" y="2408228"/>
        <a:ext cx="2233831" cy="1026089"/>
      </dsp:txXfrm>
    </dsp:sp>
    <dsp:sp modelId="{9A9FAC1D-D0B5-48FD-8489-7E49D1783993}">
      <dsp:nvSpPr>
        <dsp:cNvPr id="0" name=""/>
        <dsp:cNvSpPr/>
      </dsp:nvSpPr>
      <dsp:spPr>
        <a:xfrm>
          <a:off x="5697179" y="2408228"/>
          <a:ext cx="2191443" cy="1223259"/>
        </a:xfrm>
        <a:prstGeom prst="rect">
          <a:avLst/>
        </a:prstGeom>
        <a:solidFill>
          <a:schemeClr val="accent2">
            <a:lumMod val="7500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err="1" smtClean="0">
              <a:latin typeface="Nikosh" panose="02000000000000000000" pitchFamily="2" charset="0"/>
              <a:cs typeface="Nikosh" panose="02000000000000000000" pitchFamily="2" charset="0"/>
            </a:rPr>
            <a:t>অক্ট্যাল</a:t>
          </a:r>
          <a:r>
            <a:rPr lang="en-US" sz="3200" kern="1200" dirty="0" smtClean="0">
              <a:latin typeface="Nikosh" panose="02000000000000000000" pitchFamily="2" charset="0"/>
              <a:cs typeface="Nikosh" panose="02000000000000000000" pitchFamily="2" charset="0"/>
            </a:rPr>
            <a:t> </a:t>
          </a:r>
          <a:r>
            <a:rPr lang="en-US" sz="3200" kern="1200" dirty="0" err="1" smtClean="0">
              <a:latin typeface="Nikosh" panose="02000000000000000000" pitchFamily="2" charset="0"/>
              <a:cs typeface="Nikosh" panose="02000000000000000000" pitchFamily="2" charset="0"/>
            </a:rPr>
            <a:t>সংখ্যা</a:t>
          </a:r>
          <a:r>
            <a:rPr lang="en-US" sz="3200" kern="1200" dirty="0" smtClean="0">
              <a:latin typeface="Nikosh" panose="02000000000000000000" pitchFamily="2" charset="0"/>
              <a:cs typeface="Nikosh" panose="02000000000000000000" pitchFamily="2" charset="0"/>
            </a:rPr>
            <a:t> </a:t>
          </a:r>
          <a:r>
            <a:rPr lang="en-US" sz="3200" kern="1200" dirty="0" err="1" smtClean="0">
              <a:latin typeface="Nikosh" panose="02000000000000000000" pitchFamily="2" charset="0"/>
              <a:cs typeface="Nikosh" panose="02000000000000000000" pitchFamily="2" charset="0"/>
            </a:rPr>
            <a:t>পদ্ধতি</a:t>
          </a:r>
          <a:r>
            <a:rPr lang="en-US" sz="3200" kern="1200" dirty="0" smtClean="0">
              <a:latin typeface="Nikosh" panose="02000000000000000000" pitchFamily="2" charset="0"/>
              <a:cs typeface="Nikosh" panose="02000000000000000000" pitchFamily="2" charset="0"/>
            </a:rPr>
            <a:t> </a:t>
          </a:r>
          <a:endParaRPr lang="en-US" sz="3200" kern="1200" dirty="0">
            <a:latin typeface="Nikosh" panose="02000000000000000000" pitchFamily="2" charset="0"/>
            <a:cs typeface="Nikosh" panose="02000000000000000000" pitchFamily="2" charset="0"/>
          </a:endParaRPr>
        </a:p>
      </dsp:txBody>
      <dsp:txXfrm>
        <a:off x="5697179" y="2408228"/>
        <a:ext cx="2191443" cy="1223259"/>
      </dsp:txXfrm>
    </dsp:sp>
    <dsp:sp modelId="{3618C0FF-2493-4126-BD5A-29E5FD659D5A}">
      <dsp:nvSpPr>
        <dsp:cNvPr id="0" name=""/>
        <dsp:cNvSpPr/>
      </dsp:nvSpPr>
      <dsp:spPr>
        <a:xfrm>
          <a:off x="8459760" y="2453253"/>
          <a:ext cx="2043101" cy="1201566"/>
        </a:xfrm>
        <a:prstGeom prst="rect">
          <a:avLst/>
        </a:prstGeom>
        <a:solidFill>
          <a:srgbClr val="00B050"/>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bn-BD" sz="3200" kern="1200" dirty="0" smtClean="0">
              <a:latin typeface="Nikosh" panose="02000000000000000000" pitchFamily="2" charset="0"/>
              <a:cs typeface="Nikosh" panose="02000000000000000000" pitchFamily="2" charset="0"/>
            </a:rPr>
            <a:t>হেক্সাডেসিমেল সংখ্যা পদ্ধতি </a:t>
          </a:r>
          <a:endParaRPr lang="en-US" sz="3200" kern="1200" dirty="0">
            <a:latin typeface="Nikosh" panose="02000000000000000000" pitchFamily="2" charset="0"/>
            <a:cs typeface="Nikosh" panose="02000000000000000000" pitchFamily="2" charset="0"/>
          </a:endParaRPr>
        </a:p>
      </dsp:txBody>
      <dsp:txXfrm>
        <a:off x="8459760" y="2453253"/>
        <a:ext cx="2043101" cy="120156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463BDE-F1E8-46F1-9E8E-AC095C5FD1EA}" type="datetimeFigureOut">
              <a:rPr lang="en-US" smtClean="0"/>
              <a:pPr/>
              <a:t>22-Jul-20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1C0AE8-E4AC-4563-97DB-6F7AFE4227F6}" type="slidenum">
              <a:rPr lang="en-US" smtClean="0"/>
              <a:pPr/>
              <a:t>‹#›</a:t>
            </a:fld>
            <a:endParaRPr lang="en-US"/>
          </a:p>
        </p:txBody>
      </p:sp>
    </p:spTree>
    <p:extLst>
      <p:ext uri="{BB962C8B-B14F-4D97-AF65-F5344CB8AC3E}">
        <p14:creationId xmlns:p14="http://schemas.microsoft.com/office/powerpoint/2010/main" val="1278630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1C0AE8-E4AC-4563-97DB-6F7AFE4227F6}" type="slidenum">
              <a:rPr lang="en-US" smtClean="0"/>
              <a:pPr/>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1C0AE8-E4AC-4563-97DB-6F7AFE4227F6}" type="slidenum">
              <a:rPr lang="en-US" smtClean="0"/>
              <a:pPr/>
              <a:t>18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1C0AE8-E4AC-4563-97DB-6F7AFE4227F6}" type="slidenum">
              <a:rPr lang="en-US" smtClean="0"/>
              <a:pPr/>
              <a:t>19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1C0AE8-E4AC-4563-97DB-6F7AFE4227F6}"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240CAA8-7B68-4A6F-B3B6-5DD2992AE5BC}" type="datetimeFigureOut">
              <a:rPr lang="en-US" smtClean="0"/>
              <a:pPr/>
              <a:t>22-Jul-20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47D3CF-F632-4494-AA64-8EBB9D4D0FB9}" type="slidenum">
              <a:rPr lang="en-US" smtClean="0"/>
              <a:pPr/>
              <a:t>‹#›</a:t>
            </a:fld>
            <a:endParaRPr lang="en-US"/>
          </a:p>
        </p:txBody>
      </p:sp>
    </p:spTree>
    <p:extLst>
      <p:ext uri="{BB962C8B-B14F-4D97-AF65-F5344CB8AC3E}">
        <p14:creationId xmlns:p14="http://schemas.microsoft.com/office/powerpoint/2010/main" val="1864417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40CAA8-7B68-4A6F-B3B6-5DD2992AE5BC}" type="datetimeFigureOut">
              <a:rPr lang="en-US" smtClean="0"/>
              <a:pPr/>
              <a:t>22-Jul-20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47D3CF-F632-4494-AA64-8EBB9D4D0FB9}" type="slidenum">
              <a:rPr lang="en-US" smtClean="0"/>
              <a:pPr/>
              <a:t>‹#›</a:t>
            </a:fld>
            <a:endParaRPr lang="en-US"/>
          </a:p>
        </p:txBody>
      </p:sp>
    </p:spTree>
    <p:extLst>
      <p:ext uri="{BB962C8B-B14F-4D97-AF65-F5344CB8AC3E}">
        <p14:creationId xmlns:p14="http://schemas.microsoft.com/office/powerpoint/2010/main" val="218645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40CAA8-7B68-4A6F-B3B6-5DD2992AE5BC}" type="datetimeFigureOut">
              <a:rPr lang="en-US" smtClean="0"/>
              <a:pPr/>
              <a:t>22-Jul-20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47D3CF-F632-4494-AA64-8EBB9D4D0FB9}" type="slidenum">
              <a:rPr lang="en-US" smtClean="0"/>
              <a:pPr/>
              <a:t>‹#›</a:t>
            </a:fld>
            <a:endParaRPr lang="en-US"/>
          </a:p>
        </p:txBody>
      </p:sp>
    </p:spTree>
    <p:extLst>
      <p:ext uri="{BB962C8B-B14F-4D97-AF65-F5344CB8AC3E}">
        <p14:creationId xmlns:p14="http://schemas.microsoft.com/office/powerpoint/2010/main" val="3272075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40CAA8-7B68-4A6F-B3B6-5DD2992AE5BC}" type="datetimeFigureOut">
              <a:rPr lang="en-US" smtClean="0"/>
              <a:pPr/>
              <a:t>22-Jul-20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47D3CF-F632-4494-AA64-8EBB9D4D0FB9}" type="slidenum">
              <a:rPr lang="en-US" smtClean="0"/>
              <a:pPr/>
              <a:t>‹#›</a:t>
            </a:fld>
            <a:endParaRPr lang="en-US"/>
          </a:p>
        </p:txBody>
      </p:sp>
    </p:spTree>
    <p:extLst>
      <p:ext uri="{BB962C8B-B14F-4D97-AF65-F5344CB8AC3E}">
        <p14:creationId xmlns:p14="http://schemas.microsoft.com/office/powerpoint/2010/main" val="2389864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240CAA8-7B68-4A6F-B3B6-5DD2992AE5BC}" type="datetimeFigureOut">
              <a:rPr lang="en-US" smtClean="0"/>
              <a:pPr/>
              <a:t>22-Jul-20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47D3CF-F632-4494-AA64-8EBB9D4D0FB9}" type="slidenum">
              <a:rPr lang="en-US" smtClean="0"/>
              <a:pPr/>
              <a:t>‹#›</a:t>
            </a:fld>
            <a:endParaRPr lang="en-US"/>
          </a:p>
        </p:txBody>
      </p:sp>
    </p:spTree>
    <p:extLst>
      <p:ext uri="{BB962C8B-B14F-4D97-AF65-F5344CB8AC3E}">
        <p14:creationId xmlns:p14="http://schemas.microsoft.com/office/powerpoint/2010/main" val="430728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40CAA8-7B68-4A6F-B3B6-5DD2992AE5BC}" type="datetimeFigureOut">
              <a:rPr lang="en-US" smtClean="0"/>
              <a:pPr/>
              <a:t>22-Jul-20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47D3CF-F632-4494-AA64-8EBB9D4D0FB9}" type="slidenum">
              <a:rPr lang="en-US" smtClean="0"/>
              <a:pPr/>
              <a:t>‹#›</a:t>
            </a:fld>
            <a:endParaRPr lang="en-US"/>
          </a:p>
        </p:txBody>
      </p:sp>
    </p:spTree>
    <p:extLst>
      <p:ext uri="{BB962C8B-B14F-4D97-AF65-F5344CB8AC3E}">
        <p14:creationId xmlns:p14="http://schemas.microsoft.com/office/powerpoint/2010/main" val="472332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240CAA8-7B68-4A6F-B3B6-5DD2992AE5BC}" type="datetimeFigureOut">
              <a:rPr lang="en-US" smtClean="0"/>
              <a:pPr/>
              <a:t>22-Jul-20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7D3CF-F632-4494-AA64-8EBB9D4D0FB9}" type="slidenum">
              <a:rPr lang="en-US" smtClean="0"/>
              <a:pPr/>
              <a:t>‹#›</a:t>
            </a:fld>
            <a:endParaRPr lang="en-US"/>
          </a:p>
        </p:txBody>
      </p:sp>
    </p:spTree>
    <p:extLst>
      <p:ext uri="{BB962C8B-B14F-4D97-AF65-F5344CB8AC3E}">
        <p14:creationId xmlns:p14="http://schemas.microsoft.com/office/powerpoint/2010/main" val="2585997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40CAA8-7B68-4A6F-B3B6-5DD2992AE5BC}" type="datetimeFigureOut">
              <a:rPr lang="en-US" smtClean="0"/>
              <a:pPr/>
              <a:t>22-Jul-20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47D3CF-F632-4494-AA64-8EBB9D4D0FB9}" type="slidenum">
              <a:rPr lang="en-US" smtClean="0"/>
              <a:pPr/>
              <a:t>‹#›</a:t>
            </a:fld>
            <a:endParaRPr lang="en-US"/>
          </a:p>
        </p:txBody>
      </p:sp>
    </p:spTree>
    <p:extLst>
      <p:ext uri="{BB962C8B-B14F-4D97-AF65-F5344CB8AC3E}">
        <p14:creationId xmlns:p14="http://schemas.microsoft.com/office/powerpoint/2010/main" val="1020262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40CAA8-7B68-4A6F-B3B6-5DD2992AE5BC}" type="datetimeFigureOut">
              <a:rPr lang="en-US" smtClean="0"/>
              <a:pPr/>
              <a:t>22-Jul-20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47D3CF-F632-4494-AA64-8EBB9D4D0FB9}" type="slidenum">
              <a:rPr lang="en-US" smtClean="0"/>
              <a:pPr/>
              <a:t>‹#›</a:t>
            </a:fld>
            <a:endParaRPr lang="en-US"/>
          </a:p>
        </p:txBody>
      </p:sp>
    </p:spTree>
    <p:extLst>
      <p:ext uri="{BB962C8B-B14F-4D97-AF65-F5344CB8AC3E}">
        <p14:creationId xmlns:p14="http://schemas.microsoft.com/office/powerpoint/2010/main" val="2015080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240CAA8-7B68-4A6F-B3B6-5DD2992AE5BC}" type="datetimeFigureOut">
              <a:rPr lang="en-US" smtClean="0"/>
              <a:pPr/>
              <a:t>22-Jul-20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47D3CF-F632-4494-AA64-8EBB9D4D0FB9}" type="slidenum">
              <a:rPr lang="en-US" smtClean="0"/>
              <a:pPr/>
              <a:t>‹#›</a:t>
            </a:fld>
            <a:endParaRPr lang="en-US"/>
          </a:p>
        </p:txBody>
      </p:sp>
    </p:spTree>
    <p:extLst>
      <p:ext uri="{BB962C8B-B14F-4D97-AF65-F5344CB8AC3E}">
        <p14:creationId xmlns:p14="http://schemas.microsoft.com/office/powerpoint/2010/main" val="2913315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240CAA8-7B68-4A6F-B3B6-5DD2992AE5BC}" type="datetimeFigureOut">
              <a:rPr lang="en-US" smtClean="0"/>
              <a:pPr/>
              <a:t>22-Jul-20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47D3CF-F632-4494-AA64-8EBB9D4D0FB9}" type="slidenum">
              <a:rPr lang="en-US" smtClean="0"/>
              <a:pPr/>
              <a:t>‹#›</a:t>
            </a:fld>
            <a:endParaRPr lang="en-US"/>
          </a:p>
        </p:txBody>
      </p:sp>
    </p:spTree>
    <p:extLst>
      <p:ext uri="{BB962C8B-B14F-4D97-AF65-F5344CB8AC3E}">
        <p14:creationId xmlns:p14="http://schemas.microsoft.com/office/powerpoint/2010/main" val="1124241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40CAA8-7B68-4A6F-B3B6-5DD2992AE5BC}" type="datetimeFigureOut">
              <a:rPr lang="en-US" smtClean="0"/>
              <a:pPr/>
              <a:t>22-Jul-20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47D3CF-F632-4494-AA64-8EBB9D4D0FB9}" type="slidenum">
              <a:rPr lang="en-US" smtClean="0"/>
              <a:pPr/>
              <a:t>‹#›</a:t>
            </a:fld>
            <a:endParaRPr lang="en-US"/>
          </a:p>
        </p:txBody>
      </p:sp>
    </p:spTree>
    <p:extLst>
      <p:ext uri="{BB962C8B-B14F-4D97-AF65-F5344CB8AC3E}">
        <p14:creationId xmlns:p14="http://schemas.microsoft.com/office/powerpoint/2010/main" val="1824245997"/>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972800" cy="2286000"/>
          </a:xfrm>
        </p:spPr>
        <p:txBody>
          <a:bodyPr>
            <a:noAutofit/>
          </a:bodyPr>
          <a:lstStyle/>
          <a:p>
            <a:pPr algn="ctr"/>
            <a:r>
              <a:rPr lang="bn-BD" sz="13800" b="1" kern="1900" dirty="0" smtClean="0">
                <a:ln w="9525">
                  <a:solidFill>
                    <a:schemeClr val="bg1"/>
                  </a:solidFill>
                  <a:prstDash val="solid"/>
                </a:ln>
                <a:solidFill>
                  <a:srgbClr val="00B050"/>
                </a:solidFill>
                <a:effectLst>
                  <a:outerShdw blurRad="12700" dist="38100" dir="2700000" algn="tl" rotWithShape="0">
                    <a:schemeClr val="accent5">
                      <a:lumMod val="60000"/>
                      <a:lumOff val="40000"/>
                    </a:schemeClr>
                  </a:outerShdw>
                </a:effectLst>
                <a:latin typeface="NikoshBAN" pitchFamily="2" charset="0"/>
                <a:cs typeface="NikoshBAN" pitchFamily="2" charset="0"/>
              </a:rPr>
              <a:t>স্বাগতম</a:t>
            </a:r>
            <a:endParaRPr lang="en-US" sz="1800" kern="1900" dirty="0">
              <a:solidFill>
                <a:srgbClr val="00B050"/>
              </a:solidFill>
              <a:latin typeface="NikoshBAN" pitchFamily="2" charset="0"/>
              <a:cs typeface="NikoshBAN" pitchFamily="2" charset="0"/>
            </a:endParaRPr>
          </a:p>
        </p:txBody>
      </p:sp>
      <p:pic>
        <p:nvPicPr>
          <p:cNvPr id="7" name="Content Placeholder 6"/>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a:xfrm>
            <a:off x="609600" y="2438400"/>
            <a:ext cx="3759200" cy="3810000"/>
          </a:xfrm>
          <a:prstGeom prst="rect">
            <a:avLst/>
          </a:prstGeom>
          <a:noFill/>
          <a:effectLst/>
        </p:spPr>
      </p:pic>
      <p:sp>
        <p:nvSpPr>
          <p:cNvPr id="4" name="Content Placeholder 3"/>
          <p:cNvSpPr>
            <a:spLocks noGrp="1"/>
          </p:cNvSpPr>
          <p:nvPr>
            <p:ph sz="half" idx="2"/>
          </p:nvPr>
        </p:nvSpPr>
        <p:spPr>
          <a:xfrm>
            <a:off x="4876800" y="3200400"/>
            <a:ext cx="6705600" cy="1981200"/>
          </a:xfrm>
        </p:spPr>
        <p:txBody>
          <a:bodyPr>
            <a:normAutofit/>
          </a:bodyPr>
          <a:lstStyle/>
          <a:p>
            <a:pPr>
              <a:buNone/>
            </a:pPr>
            <a:r>
              <a:rPr lang="bn-BD" sz="6600" b="1" dirty="0" smtClean="0">
                <a:solidFill>
                  <a:srgbClr val="00B050"/>
                </a:solidFill>
                <a:latin typeface="NikoshBAN" pitchFamily="2" charset="0"/>
                <a:cs typeface="NikoshBAN" pitchFamily="2" charset="0"/>
                <a:sym typeface="Wingdings 2"/>
              </a:rPr>
              <a:t></a:t>
            </a:r>
            <a:r>
              <a:rPr lang="bn-BD" sz="4800" b="1" dirty="0" smtClean="0">
                <a:solidFill>
                  <a:srgbClr val="00B050"/>
                </a:solidFill>
                <a:latin typeface="NikoshBAN" pitchFamily="2" charset="0"/>
                <a:cs typeface="NikoshBAN" pitchFamily="2" charset="0"/>
              </a:rPr>
              <a:t>প্রিয় ছাত্র-ছাত্রীরা কেমন আছ তোমরা </a:t>
            </a:r>
            <a:r>
              <a:rPr lang="en-US" sz="4800" b="1" dirty="0" smtClean="0">
                <a:solidFill>
                  <a:srgbClr val="00B050"/>
                </a:solidFill>
                <a:latin typeface="NikoshBAN" pitchFamily="2" charset="0"/>
                <a:cs typeface="NikoshBAN" pitchFamily="2" charset="0"/>
              </a:rPr>
              <a:t>? </a:t>
            </a:r>
          </a:p>
          <a:p>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iterate type="lt">
                                    <p:tmPct val="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2000" fill="hold"/>
                                        <p:tgtEl>
                                          <p:spTgt spid="7"/>
                                        </p:tgtEl>
                                        <p:attrNameLst>
                                          <p:attrName>ppt_x</p:attrName>
                                        </p:attrNameLst>
                                      </p:cBhvr>
                                      <p:tavLst>
                                        <p:tav tm="0">
                                          <p:val>
                                            <p:strVal val="#ppt_x"/>
                                          </p:val>
                                        </p:tav>
                                        <p:tav tm="100000">
                                          <p:val>
                                            <p:strVal val="#ppt_x"/>
                                          </p:val>
                                        </p:tav>
                                      </p:tavLst>
                                    </p:anim>
                                    <p:anim calcmode="lin" valueType="num">
                                      <p:cBhvr additive="base">
                                        <p:cTn id="14" dur="20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20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2369" y="222740"/>
            <a:ext cx="11331769" cy="830997"/>
          </a:xfrm>
          <a:prstGeom prst="rect">
            <a:avLst/>
          </a:prstGeom>
          <a:solidFill>
            <a:srgbClr val="FF0000"/>
          </a:solidFill>
        </p:spPr>
        <p:txBody>
          <a:bodyPr wrap="square" rtlCol="0">
            <a:spAutoFit/>
          </a:bodyPr>
          <a:lstStyle/>
          <a:p>
            <a:r>
              <a:rPr lang="en-US" sz="4800" dirty="0" err="1" smtClean="0">
                <a:latin typeface="NikoshBAN" pitchFamily="2" charset="0"/>
                <a:cs typeface="NikoshBAN" pitchFamily="2" charset="0"/>
              </a:rPr>
              <a:t>সংখ্যা</a:t>
            </a:r>
            <a:r>
              <a:rPr lang="en-US" sz="4800" dirty="0" smtClean="0">
                <a:latin typeface="NikoshBAN" pitchFamily="2" charset="0"/>
                <a:cs typeface="NikoshBAN" pitchFamily="2" charset="0"/>
              </a:rPr>
              <a:t> </a:t>
            </a:r>
            <a:r>
              <a:rPr lang="en-US" sz="4800" dirty="0" err="1" smtClean="0">
                <a:latin typeface="NikoshBAN" pitchFamily="2" charset="0"/>
                <a:cs typeface="NikoshBAN" pitchFamily="2" charset="0"/>
              </a:rPr>
              <a:t>পদ্ধতি</a:t>
            </a:r>
            <a:r>
              <a:rPr lang="en-US" sz="4800" dirty="0" smtClean="0">
                <a:latin typeface="NikoshBAN" pitchFamily="2" charset="0"/>
                <a:cs typeface="NikoshBAN" pitchFamily="2" charset="0"/>
              </a:rPr>
              <a:t> </a:t>
            </a:r>
            <a:r>
              <a:rPr lang="en-US" sz="4800" dirty="0" err="1" smtClean="0">
                <a:latin typeface="NikoshBAN" pitchFamily="2" charset="0"/>
                <a:cs typeface="NikoshBAN" pitchFamily="2" charset="0"/>
              </a:rPr>
              <a:t>ভিত্তি</a:t>
            </a:r>
            <a:endParaRPr lang="en-US" sz="4800" dirty="0">
              <a:latin typeface="NikoshBAN" pitchFamily="2" charset="0"/>
              <a:cs typeface="NikoshBAN" pitchFamily="2" charset="0"/>
            </a:endParaRPr>
          </a:p>
        </p:txBody>
      </p:sp>
      <p:graphicFrame>
        <p:nvGraphicFramePr>
          <p:cNvPr id="9" name="Table 8"/>
          <p:cNvGraphicFramePr>
            <a:graphicFrameLocks noGrp="1"/>
          </p:cNvGraphicFramePr>
          <p:nvPr/>
        </p:nvGraphicFramePr>
        <p:xfrm>
          <a:off x="539260" y="1798189"/>
          <a:ext cx="11301048" cy="3936740"/>
        </p:xfrm>
        <a:graphic>
          <a:graphicData uri="http://schemas.openxmlformats.org/drawingml/2006/table">
            <a:tbl>
              <a:tblPr firstRow="1" bandRow="1">
                <a:tableStyleId>{5C22544A-7EE6-4342-B048-85BDC9FD1C3A}</a:tableStyleId>
              </a:tblPr>
              <a:tblGrid>
                <a:gridCol w="2719755">
                  <a:extLst>
                    <a:ext uri="{9D8B030D-6E8A-4147-A177-3AD203B41FA5}">
                      <a16:colId xmlns:a16="http://schemas.microsoft.com/office/drawing/2014/main" val="20000"/>
                    </a:ext>
                  </a:extLst>
                </a:gridCol>
                <a:gridCol w="2039816">
                  <a:extLst>
                    <a:ext uri="{9D8B030D-6E8A-4147-A177-3AD203B41FA5}">
                      <a16:colId xmlns:a16="http://schemas.microsoft.com/office/drawing/2014/main" val="20001"/>
                    </a:ext>
                  </a:extLst>
                </a:gridCol>
                <a:gridCol w="3892061">
                  <a:extLst>
                    <a:ext uri="{9D8B030D-6E8A-4147-A177-3AD203B41FA5}">
                      <a16:colId xmlns:a16="http://schemas.microsoft.com/office/drawing/2014/main" val="20002"/>
                    </a:ext>
                  </a:extLst>
                </a:gridCol>
                <a:gridCol w="2649416">
                  <a:extLst>
                    <a:ext uri="{9D8B030D-6E8A-4147-A177-3AD203B41FA5}">
                      <a16:colId xmlns:a16="http://schemas.microsoft.com/office/drawing/2014/main" val="20003"/>
                    </a:ext>
                  </a:extLst>
                </a:gridCol>
              </a:tblGrid>
              <a:tr h="827780">
                <a:tc>
                  <a:txBody>
                    <a:bodyPr/>
                    <a:lstStyle/>
                    <a:p>
                      <a:pPr algn="ctr"/>
                      <a:r>
                        <a:rPr lang="en-US" sz="3600" dirty="0" err="1" smtClean="0">
                          <a:latin typeface="NikoshBAN" pitchFamily="2" charset="0"/>
                          <a:cs typeface="NikoshBAN" pitchFamily="2" charset="0"/>
                        </a:rPr>
                        <a:t>সংখ্যা</a:t>
                      </a:r>
                      <a:r>
                        <a:rPr lang="en-US" sz="3600" dirty="0" smtClean="0">
                          <a:latin typeface="NikoshBAN" pitchFamily="2" charset="0"/>
                          <a:cs typeface="NikoshBAN" pitchFamily="2" charset="0"/>
                        </a:rPr>
                        <a:t> </a:t>
                      </a:r>
                      <a:r>
                        <a:rPr lang="en-US" sz="3600" dirty="0" err="1" smtClean="0">
                          <a:latin typeface="NikoshBAN" pitchFamily="2" charset="0"/>
                          <a:cs typeface="NikoshBAN" pitchFamily="2" charset="0"/>
                        </a:rPr>
                        <a:t>পদ্ধতি</a:t>
                      </a:r>
                      <a:endParaRPr lang="en-US" sz="3600" dirty="0">
                        <a:latin typeface="NikoshBAN" pitchFamily="2" charset="0"/>
                        <a:cs typeface="NikoshBAN" pitchFamily="2" charset="0"/>
                      </a:endParaRPr>
                    </a:p>
                  </a:txBody>
                  <a:tcPr/>
                </a:tc>
                <a:tc>
                  <a:txBody>
                    <a:bodyPr/>
                    <a:lstStyle/>
                    <a:p>
                      <a:pPr algn="ctr"/>
                      <a:r>
                        <a:rPr lang="en-US" sz="3600" dirty="0" err="1" smtClean="0">
                          <a:latin typeface="NikoshBAN" pitchFamily="2" charset="0"/>
                          <a:cs typeface="NikoshBAN" pitchFamily="2" charset="0"/>
                        </a:rPr>
                        <a:t>বেস</a:t>
                      </a:r>
                      <a:r>
                        <a:rPr lang="en-US" sz="3600" baseline="0" dirty="0" smtClean="0">
                          <a:latin typeface="NikoshBAN" pitchFamily="2" charset="0"/>
                          <a:cs typeface="NikoshBAN" pitchFamily="2" charset="0"/>
                        </a:rPr>
                        <a:t> </a:t>
                      </a:r>
                      <a:r>
                        <a:rPr lang="en-US" sz="3600" baseline="0" dirty="0" err="1" smtClean="0">
                          <a:latin typeface="NikoshBAN" pitchFamily="2" charset="0"/>
                          <a:cs typeface="NikoshBAN" pitchFamily="2" charset="0"/>
                        </a:rPr>
                        <a:t>বা</a:t>
                      </a:r>
                      <a:r>
                        <a:rPr lang="en-US" sz="3600" baseline="0" dirty="0" smtClean="0">
                          <a:latin typeface="NikoshBAN" pitchFamily="2" charset="0"/>
                          <a:cs typeface="NikoshBAN" pitchFamily="2" charset="0"/>
                        </a:rPr>
                        <a:t> </a:t>
                      </a:r>
                      <a:r>
                        <a:rPr lang="en-US" sz="3600" baseline="0" dirty="0" err="1" smtClean="0">
                          <a:latin typeface="NikoshBAN" pitchFamily="2" charset="0"/>
                          <a:cs typeface="NikoshBAN" pitchFamily="2" charset="0"/>
                        </a:rPr>
                        <a:t>ভিত্তি</a:t>
                      </a:r>
                      <a:endParaRPr lang="en-US" sz="3600" dirty="0">
                        <a:latin typeface="NikoshBAN" pitchFamily="2" charset="0"/>
                        <a:cs typeface="NikoshBAN" pitchFamily="2" charset="0"/>
                      </a:endParaRPr>
                    </a:p>
                  </a:txBody>
                  <a:tcPr/>
                </a:tc>
                <a:tc>
                  <a:txBody>
                    <a:bodyPr/>
                    <a:lstStyle/>
                    <a:p>
                      <a:pPr algn="ctr"/>
                      <a:r>
                        <a:rPr lang="en-US" sz="3600" dirty="0" err="1" smtClean="0">
                          <a:latin typeface="NikoshBAN" pitchFamily="2" charset="0"/>
                          <a:cs typeface="NikoshBAN" pitchFamily="2" charset="0"/>
                        </a:rPr>
                        <a:t>প্রতীক</a:t>
                      </a:r>
                      <a:r>
                        <a:rPr lang="en-US" sz="3600" dirty="0" smtClean="0">
                          <a:latin typeface="NikoshBAN" pitchFamily="2" charset="0"/>
                          <a:cs typeface="NikoshBAN" pitchFamily="2" charset="0"/>
                        </a:rPr>
                        <a:t> </a:t>
                      </a:r>
                      <a:r>
                        <a:rPr lang="en-US" sz="3600" dirty="0" err="1" smtClean="0">
                          <a:latin typeface="NikoshBAN" pitchFamily="2" charset="0"/>
                          <a:cs typeface="NikoshBAN" pitchFamily="2" charset="0"/>
                        </a:rPr>
                        <a:t>বা</a:t>
                      </a:r>
                      <a:r>
                        <a:rPr lang="en-US" sz="3600" dirty="0" smtClean="0">
                          <a:latin typeface="NikoshBAN" pitchFamily="2" charset="0"/>
                          <a:cs typeface="NikoshBAN" pitchFamily="2" charset="0"/>
                        </a:rPr>
                        <a:t> </a:t>
                      </a:r>
                      <a:r>
                        <a:rPr lang="en-US" sz="3600" dirty="0" err="1" smtClean="0">
                          <a:latin typeface="NikoshBAN" pitchFamily="2" charset="0"/>
                          <a:cs typeface="NikoshBAN" pitchFamily="2" charset="0"/>
                        </a:rPr>
                        <a:t>চিহ্ন</a:t>
                      </a:r>
                      <a:endParaRPr lang="en-US" sz="3600" dirty="0">
                        <a:latin typeface="NikoshBAN" pitchFamily="2" charset="0"/>
                        <a:cs typeface="NikoshBAN" pitchFamily="2" charset="0"/>
                      </a:endParaRPr>
                    </a:p>
                  </a:txBody>
                  <a:tcPr/>
                </a:tc>
                <a:tc>
                  <a:txBody>
                    <a:bodyPr/>
                    <a:lstStyle/>
                    <a:p>
                      <a:pPr algn="ctr"/>
                      <a:r>
                        <a:rPr lang="en-US" sz="3600" dirty="0" err="1" smtClean="0">
                          <a:latin typeface="NikoshBAN" pitchFamily="2" charset="0"/>
                          <a:cs typeface="NikoshBAN" pitchFamily="2" charset="0"/>
                        </a:rPr>
                        <a:t>উদাহরণ</a:t>
                      </a:r>
                      <a:endParaRPr lang="en-US" sz="3600" dirty="0">
                        <a:latin typeface="NikoshBAN" pitchFamily="2" charset="0"/>
                        <a:cs typeface="NikoshBAN" pitchFamily="2" charset="0"/>
                      </a:endParaRPr>
                    </a:p>
                  </a:txBody>
                  <a:tcPr/>
                </a:tc>
                <a:extLst>
                  <a:ext uri="{0D108BD9-81ED-4DB2-BD59-A6C34878D82A}">
                    <a16:rowId xmlns:a16="http://schemas.microsoft.com/office/drawing/2014/main" val="10000"/>
                  </a:ext>
                </a:extLst>
              </a:tr>
              <a:tr h="370840">
                <a:tc>
                  <a:txBody>
                    <a:bodyPr/>
                    <a:lstStyle/>
                    <a:p>
                      <a:pPr algn="ctr"/>
                      <a:r>
                        <a:rPr lang="en-US" sz="3600" dirty="0" err="1" smtClean="0">
                          <a:latin typeface="NikoshBAN" pitchFamily="2" charset="0"/>
                          <a:cs typeface="NikoshBAN" pitchFamily="2" charset="0"/>
                        </a:rPr>
                        <a:t>বাইনারি</a:t>
                      </a:r>
                      <a:endParaRPr lang="en-US" sz="3600" dirty="0">
                        <a:latin typeface="NikoshBAN" pitchFamily="2" charset="0"/>
                        <a:cs typeface="NikoshBAN" pitchFamily="2" charset="0"/>
                      </a:endParaRPr>
                    </a:p>
                  </a:txBody>
                  <a:tcPr/>
                </a:tc>
                <a:tc>
                  <a:txBody>
                    <a:bodyPr/>
                    <a:lstStyle/>
                    <a:p>
                      <a:pPr algn="ctr"/>
                      <a:r>
                        <a:rPr lang="en-US" sz="3600" dirty="0" smtClean="0">
                          <a:latin typeface="Times New Roman" pitchFamily="18" charset="0"/>
                          <a:cs typeface="Times New Roman" pitchFamily="18" charset="0"/>
                        </a:rPr>
                        <a:t>2</a:t>
                      </a:r>
                      <a:endParaRPr lang="en-US" sz="3600" dirty="0">
                        <a:latin typeface="Times New Roman" pitchFamily="18" charset="0"/>
                        <a:cs typeface="Times New Roman" pitchFamily="18" charset="0"/>
                      </a:endParaRPr>
                    </a:p>
                  </a:txBody>
                  <a:tcPr/>
                </a:tc>
                <a:tc>
                  <a:txBody>
                    <a:bodyPr/>
                    <a:lstStyle/>
                    <a:p>
                      <a:pPr algn="ctr"/>
                      <a:r>
                        <a:rPr lang="en-US" sz="3600" dirty="0" smtClean="0">
                          <a:latin typeface="Times New Roman" pitchFamily="18" charset="0"/>
                          <a:cs typeface="Times New Roman" pitchFamily="18" charset="0"/>
                        </a:rPr>
                        <a:t>0,1</a:t>
                      </a:r>
                      <a:endParaRPr lang="en-US" sz="3600" dirty="0">
                        <a:latin typeface="Times New Roman" pitchFamily="18" charset="0"/>
                        <a:cs typeface="Times New Roman" pitchFamily="18" charset="0"/>
                      </a:endParaRPr>
                    </a:p>
                  </a:txBody>
                  <a:tcPr/>
                </a:tc>
                <a:tc>
                  <a:txBody>
                    <a:bodyPr/>
                    <a:lstStyle/>
                    <a:p>
                      <a:pPr algn="ctr"/>
                      <a:r>
                        <a:rPr lang="en-US" sz="3600" dirty="0" smtClean="0">
                          <a:latin typeface="Times New Roman" pitchFamily="18" charset="0"/>
                          <a:cs typeface="Times New Roman" pitchFamily="18" charset="0"/>
                        </a:rPr>
                        <a:t>(1011)</a:t>
                      </a:r>
                      <a:r>
                        <a:rPr lang="en-US" sz="3600" baseline="-25000" dirty="0" smtClean="0">
                          <a:latin typeface="Times New Roman" pitchFamily="18" charset="0"/>
                          <a:cs typeface="Times New Roman" pitchFamily="18" charset="0"/>
                        </a:rPr>
                        <a:t>2</a:t>
                      </a:r>
                      <a:endParaRPr lang="en-US" sz="3600" baseline="-250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sz="3600" dirty="0" err="1" smtClean="0">
                          <a:latin typeface="NikoshBAN" pitchFamily="2" charset="0"/>
                          <a:cs typeface="NikoshBAN" pitchFamily="2" charset="0"/>
                        </a:rPr>
                        <a:t>অক্ট্যাল</a:t>
                      </a:r>
                      <a:endParaRPr lang="en-US" sz="3600" dirty="0">
                        <a:latin typeface="NikoshBAN" pitchFamily="2" charset="0"/>
                        <a:cs typeface="NikoshBAN" pitchFamily="2" charset="0"/>
                      </a:endParaRPr>
                    </a:p>
                  </a:txBody>
                  <a:tcPr/>
                </a:tc>
                <a:tc>
                  <a:txBody>
                    <a:bodyPr/>
                    <a:lstStyle/>
                    <a:p>
                      <a:pPr algn="ctr"/>
                      <a:r>
                        <a:rPr lang="en-US" sz="3600" dirty="0" smtClean="0">
                          <a:latin typeface="Times New Roman" pitchFamily="18" charset="0"/>
                          <a:cs typeface="Times New Roman" pitchFamily="18" charset="0"/>
                        </a:rPr>
                        <a:t>8</a:t>
                      </a:r>
                      <a:endParaRPr lang="en-US" sz="3600" dirty="0">
                        <a:latin typeface="Times New Roman" pitchFamily="18" charset="0"/>
                        <a:cs typeface="Times New Roman" pitchFamily="18" charset="0"/>
                      </a:endParaRPr>
                    </a:p>
                  </a:txBody>
                  <a:tcPr/>
                </a:tc>
                <a:tc>
                  <a:txBody>
                    <a:bodyPr/>
                    <a:lstStyle/>
                    <a:p>
                      <a:pPr algn="ctr"/>
                      <a:r>
                        <a:rPr lang="en-US" sz="3600" dirty="0" smtClean="0">
                          <a:latin typeface="Times New Roman" pitchFamily="18" charset="0"/>
                          <a:cs typeface="Times New Roman" pitchFamily="18" charset="0"/>
                        </a:rPr>
                        <a:t>0,1,2,3,4,5,6,7</a:t>
                      </a:r>
                      <a:endParaRPr lang="en-US" sz="3600" dirty="0">
                        <a:latin typeface="Times New Roman" pitchFamily="18" charset="0"/>
                        <a:cs typeface="Times New Roman" pitchFamily="18" charset="0"/>
                      </a:endParaRPr>
                    </a:p>
                  </a:txBody>
                  <a:tcPr/>
                </a:tc>
                <a:tc>
                  <a:txBody>
                    <a:bodyPr/>
                    <a:lstStyle/>
                    <a:p>
                      <a:pPr algn="ctr"/>
                      <a:r>
                        <a:rPr lang="en-US" sz="3600" baseline="0" dirty="0" smtClean="0">
                          <a:latin typeface="Times New Roman" pitchFamily="18" charset="0"/>
                          <a:cs typeface="Times New Roman" pitchFamily="18" charset="0"/>
                        </a:rPr>
                        <a:t>(123)</a:t>
                      </a:r>
                      <a:r>
                        <a:rPr lang="en-US" sz="3600" baseline="-25000" dirty="0" smtClean="0">
                          <a:latin typeface="Times New Roman" pitchFamily="18" charset="0"/>
                          <a:cs typeface="Times New Roman" pitchFamily="18" charset="0"/>
                        </a:rPr>
                        <a:t>8</a:t>
                      </a:r>
                      <a:endParaRPr lang="en-US" sz="3600" baseline="-250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sz="3600" dirty="0" err="1" smtClean="0">
                          <a:latin typeface="NikoshBAN" pitchFamily="2" charset="0"/>
                          <a:cs typeface="NikoshBAN" pitchFamily="2" charset="0"/>
                        </a:rPr>
                        <a:t>দশমিক</a:t>
                      </a:r>
                      <a:r>
                        <a:rPr lang="en-US" sz="3600" dirty="0" smtClean="0">
                          <a:latin typeface="NikoshBAN" pitchFamily="2" charset="0"/>
                          <a:cs typeface="NikoshBAN" pitchFamily="2" charset="0"/>
                        </a:rPr>
                        <a:t>/</a:t>
                      </a:r>
                      <a:r>
                        <a:rPr lang="en-US" sz="3600" dirty="0" err="1" smtClean="0">
                          <a:latin typeface="NikoshBAN" pitchFamily="2" charset="0"/>
                          <a:cs typeface="NikoshBAN" pitchFamily="2" charset="0"/>
                        </a:rPr>
                        <a:t>ডেমিমাল</a:t>
                      </a:r>
                      <a:endParaRPr lang="en-US" sz="3600" dirty="0">
                        <a:latin typeface="NikoshBAN" pitchFamily="2" charset="0"/>
                        <a:cs typeface="NikoshBAN" pitchFamily="2" charset="0"/>
                      </a:endParaRPr>
                    </a:p>
                  </a:txBody>
                  <a:tcPr/>
                </a:tc>
                <a:tc>
                  <a:txBody>
                    <a:bodyPr/>
                    <a:lstStyle/>
                    <a:p>
                      <a:pPr algn="ctr"/>
                      <a:r>
                        <a:rPr lang="en-US" sz="3600" dirty="0" smtClean="0">
                          <a:latin typeface="Times New Roman" pitchFamily="18" charset="0"/>
                          <a:cs typeface="Times New Roman" pitchFamily="18" charset="0"/>
                        </a:rPr>
                        <a:t>10</a:t>
                      </a:r>
                      <a:endParaRPr lang="en-US" sz="36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dirty="0" smtClean="0">
                          <a:latin typeface="Times New Roman" pitchFamily="18" charset="0"/>
                          <a:cs typeface="Times New Roman" pitchFamily="18" charset="0"/>
                        </a:rPr>
                        <a:t>0,1,2,3,4,5,6,7,8,9</a:t>
                      </a:r>
                      <a:endParaRPr lang="en-US" sz="3600" dirty="0">
                        <a:latin typeface="Times New Roman" pitchFamily="18" charset="0"/>
                        <a:cs typeface="Times New Roman" pitchFamily="18" charset="0"/>
                      </a:endParaRPr>
                    </a:p>
                  </a:txBody>
                  <a:tcPr/>
                </a:tc>
                <a:tc>
                  <a:txBody>
                    <a:bodyPr/>
                    <a:lstStyle/>
                    <a:p>
                      <a:pPr algn="ctr"/>
                      <a:r>
                        <a:rPr lang="en-US" sz="3600" baseline="0" dirty="0" smtClean="0">
                          <a:latin typeface="Times New Roman" pitchFamily="18" charset="0"/>
                          <a:cs typeface="Times New Roman" pitchFamily="18" charset="0"/>
                        </a:rPr>
                        <a:t>(495)</a:t>
                      </a:r>
                      <a:r>
                        <a:rPr lang="en-US" sz="3600" baseline="-25000" dirty="0" smtClean="0">
                          <a:latin typeface="Times New Roman" pitchFamily="18" charset="0"/>
                          <a:cs typeface="Times New Roman" pitchFamily="18" charset="0"/>
                        </a:rPr>
                        <a:t>10</a:t>
                      </a:r>
                      <a:endParaRPr lang="en-US" sz="3600" baseline="-250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algn="ctr"/>
                      <a:r>
                        <a:rPr lang="en-US" sz="3600" dirty="0" err="1" smtClean="0">
                          <a:latin typeface="NikoshBAN" pitchFamily="2" charset="0"/>
                          <a:cs typeface="NikoshBAN" pitchFamily="2" charset="0"/>
                        </a:rPr>
                        <a:t>হেক্সাডেসিমাল</a:t>
                      </a:r>
                      <a:endParaRPr lang="en-US" sz="3600" dirty="0">
                        <a:latin typeface="NikoshBAN" pitchFamily="2" charset="0"/>
                        <a:cs typeface="NikoshBAN" pitchFamily="2" charset="0"/>
                      </a:endParaRPr>
                    </a:p>
                  </a:txBody>
                  <a:tcPr/>
                </a:tc>
                <a:tc>
                  <a:txBody>
                    <a:bodyPr/>
                    <a:lstStyle/>
                    <a:p>
                      <a:pPr algn="ctr"/>
                      <a:r>
                        <a:rPr lang="en-US" sz="3600" dirty="0" smtClean="0">
                          <a:latin typeface="Times New Roman" pitchFamily="18" charset="0"/>
                          <a:cs typeface="Times New Roman" pitchFamily="18" charset="0"/>
                        </a:rPr>
                        <a:t>16</a:t>
                      </a:r>
                      <a:endParaRPr lang="en-US" sz="36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dirty="0" smtClean="0">
                          <a:latin typeface="Times New Roman" pitchFamily="18" charset="0"/>
                          <a:cs typeface="Times New Roman" pitchFamily="18" charset="0"/>
                        </a:rPr>
                        <a:t>0,1,2,3,4,5,6,7,8,9,A,B,C,D,E,F</a:t>
                      </a:r>
                    </a:p>
                  </a:txBody>
                  <a:tcPr/>
                </a:tc>
                <a:tc>
                  <a:txBody>
                    <a:bodyPr/>
                    <a:lstStyle/>
                    <a:p>
                      <a:pPr algn="ctr"/>
                      <a:r>
                        <a:rPr lang="en-US" sz="3600" baseline="0" dirty="0" smtClean="0">
                          <a:latin typeface="Times New Roman" pitchFamily="18" charset="0"/>
                          <a:cs typeface="Times New Roman" pitchFamily="18" charset="0"/>
                        </a:rPr>
                        <a:t>(2AC)</a:t>
                      </a:r>
                      <a:r>
                        <a:rPr lang="en-US" sz="3600" baseline="-25000" dirty="0" smtClean="0">
                          <a:latin typeface="Times New Roman" pitchFamily="18" charset="0"/>
                          <a:cs typeface="Times New Roman" pitchFamily="18" charset="0"/>
                        </a:rPr>
                        <a:t>16</a:t>
                      </a:r>
                      <a:endParaRPr lang="en-US" sz="3600" baseline="-25000"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bl>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000" fill="hold"/>
                                        <p:tgtEl>
                                          <p:spTgt spid="5"/>
                                        </p:tgtEl>
                                        <p:attrNameLst>
                                          <p:attrName>ppt_x</p:attrName>
                                        </p:attrNameLst>
                                      </p:cBhvr>
                                      <p:tavLst>
                                        <p:tav tm="0">
                                          <p:val>
                                            <p:strVal val="1+#ppt_w/2"/>
                                          </p:val>
                                        </p:tav>
                                        <p:tav tm="100000">
                                          <p:val>
                                            <p:strVal val="#ppt_x"/>
                                          </p:val>
                                        </p:tav>
                                      </p:tavLst>
                                    </p:anim>
                                    <p:anim calcmode="lin" valueType="num">
                                      <p:cBhvr additive="base">
                                        <p:cTn id="8" dur="2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2000" fill="hold"/>
                                        <p:tgtEl>
                                          <p:spTgt spid="9"/>
                                        </p:tgtEl>
                                        <p:attrNameLst>
                                          <p:attrName>ppt_x</p:attrName>
                                        </p:attrNameLst>
                                      </p:cBhvr>
                                      <p:tavLst>
                                        <p:tav tm="0">
                                          <p:val>
                                            <p:strVal val="#ppt_x"/>
                                          </p:val>
                                        </p:tav>
                                        <p:tav tm="100000">
                                          <p:val>
                                            <p:strVal val="#ppt_x"/>
                                          </p:val>
                                        </p:tav>
                                      </p:tavLst>
                                    </p:anim>
                                    <p:anim calcmode="lin" valueType="num">
                                      <p:cBhvr additive="base">
                                        <p:cTn id="14" dur="20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2369" y="457200"/>
            <a:ext cx="11331769" cy="923330"/>
          </a:xfrm>
          <a:prstGeom prst="rect">
            <a:avLst/>
          </a:prstGeom>
          <a:solidFill>
            <a:srgbClr val="FF0000"/>
          </a:solidFill>
        </p:spPr>
        <p:txBody>
          <a:bodyPr wrap="square" rtlCol="0">
            <a:spAutoFit/>
          </a:bodyPr>
          <a:lstStyle/>
          <a:p>
            <a:r>
              <a:rPr lang="en-US" sz="5400" dirty="0" err="1" smtClean="0">
                <a:latin typeface="NikoshBAN" pitchFamily="2" charset="0"/>
                <a:cs typeface="NikoshBAN" pitchFamily="2" charset="0"/>
              </a:rPr>
              <a:t>সংখ্যা</a:t>
            </a:r>
            <a:r>
              <a:rPr lang="en-US" sz="5400" dirty="0" smtClean="0">
                <a:latin typeface="NikoshBAN" pitchFamily="2" charset="0"/>
                <a:cs typeface="NikoshBAN" pitchFamily="2" charset="0"/>
              </a:rPr>
              <a:t> </a:t>
            </a:r>
            <a:r>
              <a:rPr lang="en-US" sz="5400" dirty="0" err="1" smtClean="0">
                <a:latin typeface="NikoshBAN" pitchFamily="2" charset="0"/>
                <a:cs typeface="NikoshBAN" pitchFamily="2" charset="0"/>
              </a:rPr>
              <a:t>বিবর্তন</a:t>
            </a:r>
            <a:endParaRPr lang="en-US" sz="5400" dirty="0">
              <a:latin typeface="NikoshBAN" pitchFamily="2" charset="0"/>
              <a:cs typeface="NikoshBAN" pitchFamily="2" charset="0"/>
            </a:endParaRPr>
          </a:p>
        </p:txBody>
      </p:sp>
      <p:graphicFrame>
        <p:nvGraphicFramePr>
          <p:cNvPr id="4" name="Table 3"/>
          <p:cNvGraphicFramePr>
            <a:graphicFrameLocks noGrp="1"/>
          </p:cNvGraphicFramePr>
          <p:nvPr/>
        </p:nvGraphicFramePr>
        <p:xfrm>
          <a:off x="398585" y="1751298"/>
          <a:ext cx="11394831" cy="2997200"/>
        </p:xfrm>
        <a:graphic>
          <a:graphicData uri="http://schemas.openxmlformats.org/drawingml/2006/table">
            <a:tbl>
              <a:tblPr firstRow="1" bandRow="1">
                <a:tableStyleId>{5C22544A-7EE6-4342-B048-85BDC9FD1C3A}</a:tableStyleId>
              </a:tblPr>
              <a:tblGrid>
                <a:gridCol w="1627833">
                  <a:extLst>
                    <a:ext uri="{9D8B030D-6E8A-4147-A177-3AD203B41FA5}">
                      <a16:colId xmlns:a16="http://schemas.microsoft.com/office/drawing/2014/main" val="20000"/>
                    </a:ext>
                  </a:extLst>
                </a:gridCol>
                <a:gridCol w="1627833">
                  <a:extLst>
                    <a:ext uri="{9D8B030D-6E8A-4147-A177-3AD203B41FA5}">
                      <a16:colId xmlns:a16="http://schemas.microsoft.com/office/drawing/2014/main" val="20001"/>
                    </a:ext>
                  </a:extLst>
                </a:gridCol>
                <a:gridCol w="2840334">
                  <a:extLst>
                    <a:ext uri="{9D8B030D-6E8A-4147-A177-3AD203B41FA5}">
                      <a16:colId xmlns:a16="http://schemas.microsoft.com/office/drawing/2014/main" val="20002"/>
                    </a:ext>
                  </a:extLst>
                </a:gridCol>
                <a:gridCol w="1336430">
                  <a:extLst>
                    <a:ext uri="{9D8B030D-6E8A-4147-A177-3AD203B41FA5}">
                      <a16:colId xmlns:a16="http://schemas.microsoft.com/office/drawing/2014/main" val="20003"/>
                    </a:ext>
                  </a:extLst>
                </a:gridCol>
                <a:gridCol w="1242647">
                  <a:extLst>
                    <a:ext uri="{9D8B030D-6E8A-4147-A177-3AD203B41FA5}">
                      <a16:colId xmlns:a16="http://schemas.microsoft.com/office/drawing/2014/main" val="20004"/>
                    </a:ext>
                  </a:extLst>
                </a:gridCol>
                <a:gridCol w="1091921">
                  <a:extLst>
                    <a:ext uri="{9D8B030D-6E8A-4147-A177-3AD203B41FA5}">
                      <a16:colId xmlns:a16="http://schemas.microsoft.com/office/drawing/2014/main" val="20005"/>
                    </a:ext>
                  </a:extLst>
                </a:gridCol>
                <a:gridCol w="1627833">
                  <a:extLst>
                    <a:ext uri="{9D8B030D-6E8A-4147-A177-3AD203B41FA5}">
                      <a16:colId xmlns:a16="http://schemas.microsoft.com/office/drawing/2014/main" val="20006"/>
                    </a:ext>
                  </a:extLst>
                </a:gridCol>
              </a:tblGrid>
              <a:tr h="370840">
                <a:tc gridSpan="4">
                  <a:txBody>
                    <a:bodyPr/>
                    <a:lstStyle/>
                    <a:p>
                      <a:pPr algn="ctr"/>
                      <a:r>
                        <a:rPr lang="en-US" sz="3200" dirty="0" err="1" smtClean="0">
                          <a:latin typeface="NikoshBAN" pitchFamily="2" charset="0"/>
                          <a:cs typeface="NikoshBAN" pitchFamily="2" charset="0"/>
                        </a:rPr>
                        <a:t>প্রাচীন</a:t>
                      </a:r>
                      <a:r>
                        <a:rPr lang="en-US" sz="3200" dirty="0" smtClean="0">
                          <a:latin typeface="NikoshBAN" pitchFamily="2" charset="0"/>
                          <a:cs typeface="NikoshBAN" pitchFamily="2" charset="0"/>
                        </a:rPr>
                        <a:t> </a:t>
                      </a:r>
                      <a:r>
                        <a:rPr lang="en-US" sz="3200" dirty="0" err="1" smtClean="0">
                          <a:latin typeface="NikoshBAN" pitchFamily="2" charset="0"/>
                          <a:cs typeface="NikoshBAN" pitchFamily="2" charset="0"/>
                        </a:rPr>
                        <a:t>পদ্ধতি</a:t>
                      </a:r>
                      <a:endParaRPr lang="en-US" sz="3200" dirty="0">
                        <a:latin typeface="NikoshBAN" pitchFamily="2" charset="0"/>
                        <a:cs typeface="NikoshBAN" pitchFamily="2"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dirty="0"/>
                    </a:p>
                  </a:txBody>
                  <a:tcPr/>
                </a:tc>
                <a:tc gridSpan="3">
                  <a:txBody>
                    <a:bodyPr/>
                    <a:lstStyle/>
                    <a:p>
                      <a:pPr algn="ctr"/>
                      <a:r>
                        <a:rPr lang="en-US" sz="3200" dirty="0" err="1" smtClean="0">
                          <a:latin typeface="NikoshBAN" pitchFamily="2" charset="0"/>
                          <a:cs typeface="NikoshBAN" pitchFamily="2" charset="0"/>
                        </a:rPr>
                        <a:t>বর্তমান</a:t>
                      </a:r>
                      <a:r>
                        <a:rPr lang="en-US" sz="3200" baseline="0" dirty="0" smtClean="0">
                          <a:latin typeface="NikoshBAN" pitchFamily="2" charset="0"/>
                          <a:cs typeface="NikoshBAN" pitchFamily="2" charset="0"/>
                        </a:rPr>
                        <a:t> </a:t>
                      </a:r>
                      <a:r>
                        <a:rPr lang="en-US" sz="3200" baseline="0" dirty="0" err="1" smtClean="0">
                          <a:latin typeface="NikoshBAN" pitchFamily="2" charset="0"/>
                          <a:cs typeface="NikoshBAN" pitchFamily="2" charset="0"/>
                        </a:rPr>
                        <a:t>পদ্ধতি</a:t>
                      </a:r>
                      <a:endParaRPr lang="en-US" sz="3200" dirty="0">
                        <a:latin typeface="NikoshBAN" pitchFamily="2" charset="0"/>
                        <a:cs typeface="NikoshBAN" pitchFamily="2" charset="0"/>
                      </a:endParaRPr>
                    </a:p>
                  </a:txBody>
                  <a:tcPr anchor="ct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ctr"/>
                      <a:r>
                        <a:rPr lang="en-US" sz="2800" dirty="0" err="1" smtClean="0">
                          <a:latin typeface="NikoshBAN" pitchFamily="2" charset="0"/>
                          <a:cs typeface="NikoshBAN" pitchFamily="2" charset="0"/>
                        </a:rPr>
                        <a:t>দেয়ালে</a:t>
                      </a:r>
                      <a:r>
                        <a:rPr lang="en-US" sz="2800" dirty="0" smtClean="0">
                          <a:latin typeface="NikoshBAN" pitchFamily="2" charset="0"/>
                          <a:cs typeface="NikoshBAN" pitchFamily="2" charset="0"/>
                        </a:rPr>
                        <a:t> </a:t>
                      </a:r>
                      <a:r>
                        <a:rPr lang="en-US" sz="2800" dirty="0" err="1" smtClean="0">
                          <a:latin typeface="NikoshBAN" pitchFamily="2" charset="0"/>
                          <a:cs typeface="NikoshBAN" pitchFamily="2" charset="0"/>
                        </a:rPr>
                        <a:t>দাগ</a:t>
                      </a:r>
                      <a:endParaRPr lang="en-US" sz="2800" dirty="0">
                        <a:latin typeface="NikoshBAN" pitchFamily="2" charset="0"/>
                        <a:cs typeface="NikoshBAN" pitchFamily="2" charset="0"/>
                      </a:endParaRPr>
                    </a:p>
                  </a:txBody>
                  <a:tcPr anchor="ctr"/>
                </a:tc>
                <a:tc>
                  <a:txBody>
                    <a:bodyPr/>
                    <a:lstStyle/>
                    <a:p>
                      <a:pPr algn="ctr"/>
                      <a:r>
                        <a:rPr lang="en-US" sz="2800" dirty="0" err="1" smtClean="0">
                          <a:latin typeface="NikoshBAN" pitchFamily="2" charset="0"/>
                          <a:cs typeface="NikoshBAN" pitchFamily="2" charset="0"/>
                        </a:rPr>
                        <a:t>নড়ি</a:t>
                      </a:r>
                      <a:r>
                        <a:rPr lang="en-US" sz="2800" dirty="0" smtClean="0">
                          <a:latin typeface="NikoshBAN" pitchFamily="2" charset="0"/>
                          <a:cs typeface="NikoshBAN" pitchFamily="2" charset="0"/>
                        </a:rPr>
                        <a:t> </a:t>
                      </a:r>
                      <a:r>
                        <a:rPr lang="en-US" sz="2800" dirty="0" err="1" smtClean="0">
                          <a:latin typeface="NikoshBAN" pitchFamily="2" charset="0"/>
                          <a:cs typeface="NikoshBAN" pitchFamily="2" charset="0"/>
                        </a:rPr>
                        <a:t>পাথর</a:t>
                      </a:r>
                      <a:endParaRPr lang="en-US" sz="2800" dirty="0">
                        <a:latin typeface="NikoshBAN" pitchFamily="2" charset="0"/>
                        <a:cs typeface="NikoshBAN" pitchFamily="2" charset="0"/>
                      </a:endParaRPr>
                    </a:p>
                  </a:txBody>
                  <a:tcPr anchor="ctr"/>
                </a:tc>
                <a:tc>
                  <a:txBody>
                    <a:bodyPr/>
                    <a:lstStyle/>
                    <a:p>
                      <a:pPr algn="ctr"/>
                      <a:r>
                        <a:rPr lang="en-US" sz="2800" dirty="0" smtClean="0">
                          <a:solidFill>
                            <a:schemeClr val="tx1"/>
                          </a:solidFill>
                          <a:latin typeface="NikoshBAN" pitchFamily="2" charset="0"/>
                          <a:cs typeface="NikoshBAN" pitchFamily="2" charset="0"/>
                        </a:rPr>
                        <a:t>(</a:t>
                      </a:r>
                      <a:r>
                        <a:rPr lang="en-US" sz="2800" dirty="0" smtClean="0">
                          <a:solidFill>
                            <a:schemeClr val="tx1"/>
                          </a:solidFill>
                          <a:latin typeface="Times New Roman" pitchFamily="18" charset="0"/>
                          <a:cs typeface="Times New Roman" pitchFamily="18" charset="0"/>
                        </a:rPr>
                        <a:t>Hieroglyphics</a:t>
                      </a:r>
                      <a:endParaRPr lang="en-US" sz="2800" dirty="0">
                        <a:solidFill>
                          <a:schemeClr val="tx1"/>
                        </a:solidFill>
                        <a:latin typeface="NikoshBAN" pitchFamily="2" charset="0"/>
                        <a:cs typeface="NikoshBAN" pitchFamily="2" charset="0"/>
                      </a:endParaRPr>
                    </a:p>
                  </a:txBody>
                  <a:tcPr anchor="ctr"/>
                </a:tc>
                <a:tc>
                  <a:txBody>
                    <a:bodyPr/>
                    <a:lstStyle/>
                    <a:p>
                      <a:pPr algn="ctr"/>
                      <a:r>
                        <a:rPr lang="en-US" sz="2800" dirty="0" err="1" smtClean="0">
                          <a:latin typeface="NikoshBAN" pitchFamily="2" charset="0"/>
                          <a:cs typeface="NikoshBAN" pitchFamily="2" charset="0"/>
                        </a:rPr>
                        <a:t>মেয়্যান</a:t>
                      </a:r>
                      <a:endParaRPr lang="en-US" sz="2800" dirty="0">
                        <a:latin typeface="NikoshBAN" pitchFamily="2" charset="0"/>
                        <a:cs typeface="NikoshBAN" pitchFamily="2" charset="0"/>
                      </a:endParaRPr>
                    </a:p>
                  </a:txBody>
                  <a:tcPr anchor="ctr"/>
                </a:tc>
                <a:tc>
                  <a:txBody>
                    <a:bodyPr/>
                    <a:lstStyle/>
                    <a:p>
                      <a:pPr algn="ctr"/>
                      <a:r>
                        <a:rPr lang="en-US" sz="2800" dirty="0" err="1" smtClean="0">
                          <a:latin typeface="NikoshBAN" pitchFamily="2" charset="0"/>
                          <a:cs typeface="NikoshBAN" pitchFamily="2" charset="0"/>
                        </a:rPr>
                        <a:t>রোমান</a:t>
                      </a:r>
                      <a:endParaRPr lang="en-US" sz="2800" dirty="0">
                        <a:latin typeface="NikoshBAN" pitchFamily="2" charset="0"/>
                        <a:cs typeface="NikoshBAN" pitchFamily="2" charset="0"/>
                      </a:endParaRPr>
                    </a:p>
                  </a:txBody>
                  <a:tcPr anchor="ctr"/>
                </a:tc>
                <a:tc>
                  <a:txBody>
                    <a:bodyPr/>
                    <a:lstStyle/>
                    <a:p>
                      <a:pPr algn="ctr"/>
                      <a:r>
                        <a:rPr lang="en-US" sz="2800" dirty="0" err="1" smtClean="0">
                          <a:latin typeface="NikoshBAN" pitchFamily="2" charset="0"/>
                          <a:cs typeface="NikoshBAN" pitchFamily="2" charset="0"/>
                        </a:rPr>
                        <a:t>দশমিক</a:t>
                      </a:r>
                      <a:endParaRPr lang="en-US" sz="2800" dirty="0">
                        <a:latin typeface="NikoshBAN" pitchFamily="2" charset="0"/>
                        <a:cs typeface="NikoshBAN" pitchFamily="2" charset="0"/>
                      </a:endParaRPr>
                    </a:p>
                  </a:txBody>
                  <a:tcPr anchor="ctr"/>
                </a:tc>
                <a:tc>
                  <a:txBody>
                    <a:bodyPr/>
                    <a:lstStyle/>
                    <a:p>
                      <a:pPr algn="ctr"/>
                      <a:r>
                        <a:rPr lang="en-US" sz="2800" dirty="0" err="1" smtClean="0">
                          <a:latin typeface="NikoshBAN" pitchFamily="2" charset="0"/>
                          <a:cs typeface="NikoshBAN" pitchFamily="2" charset="0"/>
                        </a:rPr>
                        <a:t>বাইনারি</a:t>
                      </a:r>
                      <a:endParaRPr lang="en-US" sz="2800" dirty="0">
                        <a:latin typeface="NikoshBAN" pitchFamily="2" charset="0"/>
                        <a:cs typeface="NikoshBAN" pitchFamily="2" charset="0"/>
                      </a:endParaRPr>
                    </a:p>
                  </a:txBody>
                  <a:tcPr anchor="ct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smtClean="0">
                          <a:latin typeface="Arial" pitchFamily="34" charset="0"/>
                          <a:cs typeface="Arial" pitchFamily="34" charset="0"/>
                        </a:rPr>
                        <a:t>|</a:t>
                      </a:r>
                    </a:p>
                  </a:txBody>
                  <a:tcPr anchor="ctr"/>
                </a:tc>
                <a:tc>
                  <a:txBody>
                    <a:bodyPr/>
                    <a:lstStyle/>
                    <a:p>
                      <a:pPr algn="ctr"/>
                      <a:r>
                        <a:rPr lang="en-US" sz="3200" dirty="0" smtClean="0">
                          <a:latin typeface="Times New Roman" pitchFamily="18" charset="0"/>
                          <a:cs typeface="Times New Roman" pitchFamily="18" charset="0"/>
                          <a:sym typeface="Webdings"/>
                        </a:rPr>
                        <a:t></a:t>
                      </a:r>
                      <a:endParaRPr lang="en-US" sz="3200" dirty="0">
                        <a:latin typeface="Times New Roman" pitchFamily="18" charset="0"/>
                        <a:cs typeface="Times New Roman" pitchFamily="18" charset="0"/>
                      </a:endParaRPr>
                    </a:p>
                  </a:txBody>
                  <a:tcPr anchor="ctr"/>
                </a:tc>
                <a:tc>
                  <a:txBody>
                    <a:bodyPr/>
                    <a:lstStyle/>
                    <a:p>
                      <a:pPr algn="ctr"/>
                      <a:r>
                        <a:rPr lang="en-US" sz="3200" dirty="0" smtClean="0">
                          <a:latin typeface="Vrinda"/>
                          <a:cs typeface="Vrinda"/>
                        </a:rPr>
                        <a:t>^</a:t>
                      </a:r>
                      <a:endParaRPr lang="en-US" sz="3200" dirty="0">
                        <a:latin typeface="Times New Roman" pitchFamily="18" charset="0"/>
                        <a:cs typeface="Times New Roman" pitchFamily="18" charset="0"/>
                      </a:endParaRPr>
                    </a:p>
                  </a:txBody>
                  <a:tcPr anchor="ctr"/>
                </a:tc>
                <a:tc>
                  <a:txBody>
                    <a:bodyPr/>
                    <a:lstStyle/>
                    <a:p>
                      <a:pPr algn="ctr"/>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a:txBody>
                  <a:tcPr anchor="ctr"/>
                </a:tc>
                <a:tc>
                  <a:txBody>
                    <a:bodyPr/>
                    <a:lstStyle/>
                    <a:p>
                      <a:pPr algn="ctr"/>
                      <a:r>
                        <a:rPr lang="en-US" sz="3200" dirty="0" smtClean="0">
                          <a:latin typeface="Times New Roman" pitchFamily="18" charset="0"/>
                          <a:cs typeface="Times New Roman" pitchFamily="18" charset="0"/>
                        </a:rPr>
                        <a:t>I</a:t>
                      </a:r>
                      <a:endParaRPr lang="en-US" sz="3200" dirty="0">
                        <a:latin typeface="Times New Roman" pitchFamily="18" charset="0"/>
                        <a:cs typeface="Times New Roman" pitchFamily="18" charset="0"/>
                      </a:endParaRPr>
                    </a:p>
                  </a:txBody>
                  <a:tcPr anchor="ctr"/>
                </a:tc>
                <a:tc>
                  <a:txBody>
                    <a:bodyPr/>
                    <a:lstStyle/>
                    <a:p>
                      <a:pPr algn="ctr"/>
                      <a:r>
                        <a:rPr lang="en-US" sz="3200" dirty="0" smtClean="0">
                          <a:latin typeface="Times New Roman" pitchFamily="18" charset="0"/>
                          <a:cs typeface="Times New Roman" pitchFamily="18" charset="0"/>
                        </a:rPr>
                        <a:t>1</a:t>
                      </a:r>
                      <a:endParaRPr lang="en-US" sz="3200" dirty="0">
                        <a:latin typeface="Times New Roman" pitchFamily="18" charset="0"/>
                        <a:cs typeface="Times New Roman" pitchFamily="18" charset="0"/>
                      </a:endParaRPr>
                    </a:p>
                  </a:txBody>
                  <a:tcPr anchor="ctr"/>
                </a:tc>
                <a:tc>
                  <a:txBody>
                    <a:bodyPr/>
                    <a:lstStyle/>
                    <a:p>
                      <a:pPr algn="ctr"/>
                      <a:r>
                        <a:rPr lang="en-US" sz="3200" dirty="0" smtClean="0">
                          <a:latin typeface="Times New Roman" pitchFamily="18" charset="0"/>
                          <a:cs typeface="Times New Roman" pitchFamily="18" charset="0"/>
                        </a:rPr>
                        <a:t>1</a:t>
                      </a:r>
                      <a:endParaRPr lang="en-US" sz="3200" dirty="0">
                        <a:latin typeface="Times New Roman" pitchFamily="18" charset="0"/>
                        <a:cs typeface="Times New Roman" pitchFamily="18" charset="0"/>
                      </a:endParaRPr>
                    </a:p>
                  </a:txBody>
                  <a:tcPr anchor="ct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smtClean="0">
                          <a:latin typeface="Arial" pitchFamily="34" charset="0"/>
                          <a:cs typeface="Arial" pitchFamily="34" charset="0"/>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smtClean="0">
                          <a:latin typeface="Times New Roman" pitchFamily="18" charset="0"/>
                          <a:cs typeface="Times New Roman" pitchFamily="18" charset="0"/>
                          <a:sym typeface="Webdings"/>
                        </a:rPr>
                        <a:t></a:t>
                      </a:r>
                      <a:endParaRPr lang="en-US" sz="3200" dirty="0" smtClean="0">
                        <a:latin typeface="Times New Roman" pitchFamily="18" charset="0"/>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smtClean="0">
                          <a:latin typeface="Vrinda"/>
                          <a:cs typeface="Vrinda"/>
                        </a:rPr>
                        <a:t>^^</a:t>
                      </a:r>
                      <a:endParaRPr lang="en-US" sz="3200" dirty="0" smtClean="0">
                        <a:latin typeface="Times New Roman" pitchFamily="18" charset="0"/>
                        <a:cs typeface="Times New Roman" pitchFamily="18" charset="0"/>
                      </a:endParaRPr>
                    </a:p>
                  </a:txBody>
                  <a:tcPr anchor="ctr"/>
                </a:tc>
                <a:tc>
                  <a:txBody>
                    <a:bodyPr/>
                    <a:lstStyle/>
                    <a:p>
                      <a:pPr algn="ctr"/>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a:txBody>
                  <a:tcPr anchor="ctr"/>
                </a:tc>
                <a:tc>
                  <a:txBody>
                    <a:bodyPr/>
                    <a:lstStyle/>
                    <a:p>
                      <a:pPr algn="ctr"/>
                      <a:r>
                        <a:rPr lang="en-US" sz="3200" dirty="0" smtClean="0">
                          <a:latin typeface="Times New Roman" pitchFamily="18" charset="0"/>
                          <a:cs typeface="Times New Roman" pitchFamily="18" charset="0"/>
                        </a:rPr>
                        <a:t>II</a:t>
                      </a:r>
                      <a:endParaRPr lang="en-US" sz="3200" dirty="0">
                        <a:latin typeface="Times New Roman" pitchFamily="18" charset="0"/>
                        <a:cs typeface="Times New Roman" pitchFamily="18" charset="0"/>
                      </a:endParaRPr>
                    </a:p>
                  </a:txBody>
                  <a:tcPr anchor="ctr"/>
                </a:tc>
                <a:tc>
                  <a:txBody>
                    <a:bodyPr/>
                    <a:lstStyle/>
                    <a:p>
                      <a:pPr algn="ctr"/>
                      <a:r>
                        <a:rPr lang="en-US" sz="3200" dirty="0" smtClean="0">
                          <a:latin typeface="Times New Roman" pitchFamily="18" charset="0"/>
                          <a:cs typeface="Times New Roman" pitchFamily="18" charset="0"/>
                        </a:rPr>
                        <a:t>2</a:t>
                      </a:r>
                      <a:endParaRPr lang="en-US" sz="3200" dirty="0">
                        <a:latin typeface="Times New Roman" pitchFamily="18" charset="0"/>
                        <a:cs typeface="Times New Roman" pitchFamily="18" charset="0"/>
                      </a:endParaRPr>
                    </a:p>
                  </a:txBody>
                  <a:tcPr anchor="ctr"/>
                </a:tc>
                <a:tc>
                  <a:txBody>
                    <a:bodyPr/>
                    <a:lstStyle/>
                    <a:p>
                      <a:pPr algn="ctr"/>
                      <a:r>
                        <a:rPr lang="en-US" sz="3200" dirty="0" smtClean="0">
                          <a:latin typeface="Times New Roman" pitchFamily="18" charset="0"/>
                          <a:cs typeface="Times New Roman" pitchFamily="18" charset="0"/>
                        </a:rPr>
                        <a:t>10</a:t>
                      </a:r>
                      <a:endParaRPr lang="en-US" sz="3200" dirty="0">
                        <a:latin typeface="Times New Roman" pitchFamily="18" charset="0"/>
                        <a:cs typeface="Times New Roman" pitchFamily="18" charset="0"/>
                      </a:endParaRPr>
                    </a:p>
                  </a:txBody>
                  <a:tcPr anchor="ct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smtClean="0">
                          <a:latin typeface="Arial" pitchFamily="34" charset="0"/>
                          <a:cs typeface="Arial" pitchFamily="34" charset="0"/>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sym typeface="Webdings"/>
                        </a:rPr>
                        <a:t></a:t>
                      </a:r>
                      <a:endParaRPr lang="en-US" sz="2000" dirty="0" smtClean="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sym typeface="Webdings"/>
                        </a:rPr>
                        <a:t></a:t>
                      </a:r>
                      <a:endParaRPr lang="en-US" sz="3200" dirty="0" smtClean="0">
                        <a:latin typeface="Times New Roman" pitchFamily="18" charset="0"/>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smtClean="0">
                          <a:latin typeface="Vrinda"/>
                          <a:cs typeface="Vrinda"/>
                        </a:rPr>
                        <a:t>^^^^^^^</a:t>
                      </a:r>
                      <a:endParaRPr lang="en-US" sz="3200" dirty="0" smtClean="0">
                        <a:latin typeface="Times New Roman" pitchFamily="18" charset="0"/>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aseline="30000" dirty="0" smtClean="0">
                          <a:latin typeface="Times New Roman" pitchFamily="18" charset="0"/>
                          <a:cs typeface="Times New Roman"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aseline="30000" dirty="0" smtClean="0">
                        <a:latin typeface="Times New Roman" pitchFamily="18" charset="0"/>
                        <a:cs typeface="Times New Roman" pitchFamily="18" charset="0"/>
                      </a:endParaRPr>
                    </a:p>
                  </a:txBody>
                  <a:tcPr anchor="ctr"/>
                </a:tc>
                <a:tc>
                  <a:txBody>
                    <a:bodyPr/>
                    <a:lstStyle/>
                    <a:p>
                      <a:pPr algn="ctr"/>
                      <a:r>
                        <a:rPr lang="en-US" sz="3200" dirty="0" smtClean="0">
                          <a:latin typeface="Times New Roman" pitchFamily="18" charset="0"/>
                          <a:cs typeface="Times New Roman" pitchFamily="18" charset="0"/>
                        </a:rPr>
                        <a:t>VII</a:t>
                      </a:r>
                      <a:endParaRPr lang="en-US" sz="3200" dirty="0">
                        <a:latin typeface="Times New Roman" pitchFamily="18" charset="0"/>
                        <a:cs typeface="Times New Roman" pitchFamily="18" charset="0"/>
                      </a:endParaRPr>
                    </a:p>
                  </a:txBody>
                  <a:tcPr anchor="ctr"/>
                </a:tc>
                <a:tc>
                  <a:txBody>
                    <a:bodyPr/>
                    <a:lstStyle/>
                    <a:p>
                      <a:pPr algn="ctr"/>
                      <a:r>
                        <a:rPr lang="en-US" sz="3200" dirty="0" smtClean="0">
                          <a:latin typeface="Times New Roman" pitchFamily="18" charset="0"/>
                          <a:cs typeface="Times New Roman" pitchFamily="18" charset="0"/>
                        </a:rPr>
                        <a:t>7</a:t>
                      </a:r>
                      <a:endParaRPr lang="en-US" sz="3200" dirty="0">
                        <a:latin typeface="Times New Roman" pitchFamily="18" charset="0"/>
                        <a:cs typeface="Times New Roman" pitchFamily="18" charset="0"/>
                      </a:endParaRPr>
                    </a:p>
                  </a:txBody>
                  <a:tcPr anchor="ctr"/>
                </a:tc>
                <a:tc>
                  <a:txBody>
                    <a:bodyPr/>
                    <a:lstStyle/>
                    <a:p>
                      <a:pPr algn="ctr"/>
                      <a:r>
                        <a:rPr lang="en-US" sz="3200" dirty="0" smtClean="0">
                          <a:latin typeface="Times New Roman" pitchFamily="18" charset="0"/>
                          <a:cs typeface="Times New Roman" pitchFamily="18" charset="0"/>
                        </a:rPr>
                        <a:t>111</a:t>
                      </a:r>
                      <a:endParaRPr lang="en-US" sz="3200" dirty="0">
                        <a:latin typeface="Times New Roman" pitchFamily="18" charset="0"/>
                        <a:cs typeface="Times New Roman" pitchFamily="18" charset="0"/>
                      </a:endParaRPr>
                    </a:p>
                  </a:txBody>
                  <a:tcPr anchor="ctr"/>
                </a:tc>
                <a:extLst>
                  <a:ext uri="{0D108BD9-81ED-4DB2-BD59-A6C34878D82A}">
                    <a16:rowId xmlns:a16="http://schemas.microsoft.com/office/drawing/2014/main" val="10004"/>
                  </a:ext>
                </a:extLst>
              </a:tr>
            </a:tbl>
          </a:graphicData>
        </a:graphic>
      </p:graphicFrame>
      <p:cxnSp>
        <p:nvCxnSpPr>
          <p:cNvPr id="8" name="Straight Connector 7"/>
          <p:cNvCxnSpPr/>
          <p:nvPr/>
        </p:nvCxnSpPr>
        <p:spPr>
          <a:xfrm>
            <a:off x="6729046" y="4431323"/>
            <a:ext cx="773723"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000" fill="hold"/>
                                        <p:tgtEl>
                                          <p:spTgt spid="5"/>
                                        </p:tgtEl>
                                        <p:attrNameLst>
                                          <p:attrName>ppt_x</p:attrName>
                                        </p:attrNameLst>
                                      </p:cBhvr>
                                      <p:tavLst>
                                        <p:tav tm="0">
                                          <p:val>
                                            <p:strVal val="1+#ppt_w/2"/>
                                          </p:val>
                                        </p:tav>
                                        <p:tav tm="100000">
                                          <p:val>
                                            <p:strVal val="#ppt_x"/>
                                          </p:val>
                                        </p:tav>
                                      </p:tavLst>
                                    </p:anim>
                                    <p:anim calcmode="lin" valueType="num">
                                      <p:cBhvr additive="base">
                                        <p:cTn id="8" dur="2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2000" fill="hold"/>
                                        <p:tgtEl>
                                          <p:spTgt spid="4"/>
                                        </p:tgtEl>
                                        <p:attrNameLst>
                                          <p:attrName>ppt_x</p:attrName>
                                        </p:attrNameLst>
                                      </p:cBhvr>
                                      <p:tavLst>
                                        <p:tav tm="0">
                                          <p:val>
                                            <p:strVal val="0-#ppt_w/2"/>
                                          </p:val>
                                        </p:tav>
                                        <p:tav tm="100000">
                                          <p:val>
                                            <p:strVal val="#ppt_x"/>
                                          </p:val>
                                        </p:tav>
                                      </p:tavLst>
                                    </p:anim>
                                    <p:anim calcmode="lin" valueType="num">
                                      <p:cBhvr additive="base">
                                        <p:cTn id="14" dur="2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382037" y="719666"/>
          <a:ext cx="11546960" cy="5302762"/>
        </p:xfrm>
        <a:graphic>
          <a:graphicData uri="http://schemas.openxmlformats.org/drawingml/2006/table">
            <a:tbl>
              <a:tblPr firstRow="1" bandRow="1">
                <a:tableStyleId>{5C22544A-7EE6-4342-B048-85BDC9FD1C3A}</a:tableStyleId>
              </a:tblPr>
              <a:tblGrid>
                <a:gridCol w="1903963">
                  <a:extLst>
                    <a:ext uri="{9D8B030D-6E8A-4147-A177-3AD203B41FA5}">
                      <a16:colId xmlns:a16="http://schemas.microsoft.com/office/drawing/2014/main" val="20000"/>
                    </a:ext>
                  </a:extLst>
                </a:gridCol>
                <a:gridCol w="2714821">
                  <a:extLst>
                    <a:ext uri="{9D8B030D-6E8A-4147-A177-3AD203B41FA5}">
                      <a16:colId xmlns:a16="http://schemas.microsoft.com/office/drawing/2014/main" val="20001"/>
                    </a:ext>
                  </a:extLst>
                </a:gridCol>
                <a:gridCol w="2309392">
                  <a:extLst>
                    <a:ext uri="{9D8B030D-6E8A-4147-A177-3AD203B41FA5}">
                      <a16:colId xmlns:a16="http://schemas.microsoft.com/office/drawing/2014/main" val="20002"/>
                    </a:ext>
                  </a:extLst>
                </a:gridCol>
                <a:gridCol w="2070270">
                  <a:extLst>
                    <a:ext uri="{9D8B030D-6E8A-4147-A177-3AD203B41FA5}">
                      <a16:colId xmlns:a16="http://schemas.microsoft.com/office/drawing/2014/main" val="20003"/>
                    </a:ext>
                  </a:extLst>
                </a:gridCol>
                <a:gridCol w="2548514">
                  <a:extLst>
                    <a:ext uri="{9D8B030D-6E8A-4147-A177-3AD203B41FA5}">
                      <a16:colId xmlns:a16="http://schemas.microsoft.com/office/drawing/2014/main" val="20004"/>
                    </a:ext>
                  </a:extLst>
                </a:gridCol>
              </a:tblGrid>
              <a:tr h="923707">
                <a:tc gridSpan="5">
                  <a:txBody>
                    <a:bodyPr/>
                    <a:lstStyle/>
                    <a:p>
                      <a:pPr algn="ctr"/>
                      <a:r>
                        <a:rPr lang="en-US" sz="4800" dirty="0" err="1" smtClean="0">
                          <a:latin typeface="NikoshBAN" pitchFamily="2" charset="0"/>
                          <a:cs typeface="NikoshBAN" pitchFamily="2" charset="0"/>
                        </a:rPr>
                        <a:t>এক</a:t>
                      </a:r>
                      <a:r>
                        <a:rPr lang="en-US" sz="4800" baseline="0" dirty="0" smtClean="0">
                          <a:latin typeface="NikoshBAN" pitchFamily="2" charset="0"/>
                          <a:cs typeface="NikoshBAN" pitchFamily="2" charset="0"/>
                        </a:rPr>
                        <a:t> </a:t>
                      </a:r>
                      <a:r>
                        <a:rPr lang="en-US" sz="4800" baseline="0" dirty="0" err="1" smtClean="0">
                          <a:latin typeface="NikoshBAN" pitchFamily="2" charset="0"/>
                          <a:cs typeface="NikoshBAN" pitchFamily="2" charset="0"/>
                        </a:rPr>
                        <a:t>নজরে</a:t>
                      </a:r>
                      <a:r>
                        <a:rPr lang="en-US" sz="4800" baseline="0" dirty="0" smtClean="0">
                          <a:latin typeface="NikoshBAN" pitchFamily="2" charset="0"/>
                          <a:cs typeface="NikoshBAN" pitchFamily="2" charset="0"/>
                        </a:rPr>
                        <a:t> </a:t>
                      </a:r>
                      <a:r>
                        <a:rPr lang="en-US" sz="4800" baseline="0" dirty="0" err="1" smtClean="0">
                          <a:latin typeface="NikoshBAN" pitchFamily="2" charset="0"/>
                          <a:cs typeface="NikoshBAN" pitchFamily="2" charset="0"/>
                        </a:rPr>
                        <a:t>সংখ্যা</a:t>
                      </a:r>
                      <a:r>
                        <a:rPr lang="en-US" sz="4800" baseline="0" dirty="0" smtClean="0">
                          <a:latin typeface="NikoshBAN" pitchFamily="2" charset="0"/>
                          <a:cs typeface="NikoshBAN" pitchFamily="2" charset="0"/>
                        </a:rPr>
                        <a:t> </a:t>
                      </a:r>
                      <a:r>
                        <a:rPr lang="en-US" sz="4800" baseline="0" dirty="0" err="1" smtClean="0">
                          <a:latin typeface="NikoshBAN" pitchFamily="2" charset="0"/>
                          <a:cs typeface="NikoshBAN" pitchFamily="2" charset="0"/>
                        </a:rPr>
                        <a:t>পদ্ধতি</a:t>
                      </a:r>
                      <a:r>
                        <a:rPr lang="en-US" sz="4800" baseline="0" dirty="0" smtClean="0">
                          <a:latin typeface="NikoshBAN" pitchFamily="2" charset="0"/>
                          <a:cs typeface="NikoshBAN" pitchFamily="2" charset="0"/>
                        </a:rPr>
                        <a:t> </a:t>
                      </a:r>
                      <a:r>
                        <a:rPr lang="en-US" sz="4800" baseline="0" dirty="0" err="1" smtClean="0">
                          <a:latin typeface="NikoshBAN" pitchFamily="2" charset="0"/>
                          <a:cs typeface="NikoshBAN" pitchFamily="2" charset="0"/>
                        </a:rPr>
                        <a:t>রূপান্তর</a:t>
                      </a:r>
                      <a:r>
                        <a:rPr lang="en-US" sz="4800" baseline="0" dirty="0" smtClean="0">
                          <a:latin typeface="NikoshBAN" pitchFamily="2" charset="0"/>
                          <a:cs typeface="NikoshBAN" pitchFamily="2" charset="0"/>
                        </a:rPr>
                        <a:t> (</a:t>
                      </a:r>
                      <a:r>
                        <a:rPr lang="en-US" sz="4800" baseline="0" dirty="0" err="1" smtClean="0">
                          <a:latin typeface="NikoshBAN" pitchFamily="2" charset="0"/>
                          <a:cs typeface="NikoshBAN" pitchFamily="2" charset="0"/>
                        </a:rPr>
                        <a:t>গ্রুপ</a:t>
                      </a:r>
                      <a:r>
                        <a:rPr lang="en-US" sz="4800" baseline="0" dirty="0" smtClean="0">
                          <a:latin typeface="NikoshBAN" pitchFamily="2" charset="0"/>
                          <a:cs typeface="NikoshBAN" pitchFamily="2" charset="0"/>
                        </a:rPr>
                        <a:t> 1)</a:t>
                      </a:r>
                      <a:endParaRPr lang="en-US" sz="4800" dirty="0">
                        <a:latin typeface="NikoshBAN" pitchFamily="2" charset="0"/>
                        <a:cs typeface="NikoshBAN" pitchFamily="2" charset="0"/>
                      </a:endParaRPr>
                    </a:p>
                  </a:txBody>
                  <a:tcPr anchor="ctr"/>
                </a:tc>
                <a:tc hMerge="1">
                  <a:txBody>
                    <a:bodyPr/>
                    <a:lstStyle/>
                    <a:p>
                      <a:endParaRPr lang="en-US" dirty="0">
                        <a:latin typeface="NikoshBAN" pitchFamily="2" charset="0"/>
                        <a:cs typeface="NikoshBAN" pitchFamily="2" charset="0"/>
                      </a:endParaRPr>
                    </a:p>
                  </a:txBody>
                  <a:tcPr/>
                </a:tc>
                <a:tc hMerge="1">
                  <a:txBody>
                    <a:bodyPr/>
                    <a:lstStyle/>
                    <a:p>
                      <a:endParaRPr lang="en-US" dirty="0">
                        <a:latin typeface="NikoshBAN" pitchFamily="2" charset="0"/>
                        <a:cs typeface="NikoshBAN" pitchFamily="2" charset="0"/>
                      </a:endParaRPr>
                    </a:p>
                  </a:txBody>
                  <a:tcPr/>
                </a:tc>
                <a:tc hMerge="1">
                  <a:txBody>
                    <a:bodyPr/>
                    <a:lstStyle/>
                    <a:p>
                      <a:endParaRPr lang="en-US" dirty="0">
                        <a:latin typeface="NikoshBAN" pitchFamily="2" charset="0"/>
                        <a:cs typeface="NikoshBAN" pitchFamily="2" charset="0"/>
                      </a:endParaRPr>
                    </a:p>
                  </a:txBody>
                  <a:tcPr/>
                </a:tc>
                <a:tc hMerge="1">
                  <a:txBody>
                    <a:bodyPr/>
                    <a:lstStyle/>
                    <a:p>
                      <a:endParaRPr lang="en-US" dirty="0">
                        <a:latin typeface="NikoshBAN" pitchFamily="2" charset="0"/>
                        <a:cs typeface="NikoshBAN" pitchFamily="2" charset="0"/>
                      </a:endParaRPr>
                    </a:p>
                  </a:txBody>
                  <a:tcPr/>
                </a:tc>
                <a:extLst>
                  <a:ext uri="{0D108BD9-81ED-4DB2-BD59-A6C34878D82A}">
                    <a16:rowId xmlns:a16="http://schemas.microsoft.com/office/drawing/2014/main" val="10000"/>
                  </a:ext>
                </a:extLst>
              </a:tr>
              <a:tr h="581593">
                <a:tc>
                  <a:txBody>
                    <a:bodyPr/>
                    <a:lstStyle/>
                    <a:p>
                      <a:pPr lvl="0" algn="ctr"/>
                      <a:r>
                        <a:rPr lang="en-US" sz="2800" dirty="0" err="1" smtClean="0">
                          <a:latin typeface="NikoshBAN" pitchFamily="2" charset="0"/>
                          <a:cs typeface="NikoshBAN" pitchFamily="2" charset="0"/>
                        </a:rPr>
                        <a:t>রূপান্তর</a:t>
                      </a:r>
                      <a:endParaRPr lang="en-US" sz="2800" dirty="0">
                        <a:latin typeface="NikoshBAN" pitchFamily="2" charset="0"/>
                        <a:cs typeface="NikoshBAN" pitchFamily="2" charset="0"/>
                      </a:endParaRPr>
                    </a:p>
                  </a:txBody>
                  <a:tcPr/>
                </a:tc>
                <a:tc>
                  <a:txBody>
                    <a:bodyPr/>
                    <a:lstStyle/>
                    <a:p>
                      <a:pPr algn="ctr"/>
                      <a:r>
                        <a:rPr lang="en-US" sz="2800" dirty="0" err="1" smtClean="0">
                          <a:latin typeface="NikoshBAN" pitchFamily="2" charset="0"/>
                          <a:cs typeface="NikoshBAN" pitchFamily="2" charset="0"/>
                        </a:rPr>
                        <a:t>নিয়ম</a:t>
                      </a:r>
                      <a:endParaRPr lang="en-US" sz="2800" dirty="0">
                        <a:latin typeface="NikoshBAN" pitchFamily="2" charset="0"/>
                        <a:cs typeface="NikoshBAN" pitchFamily="2" charset="0"/>
                      </a:endParaRPr>
                    </a:p>
                  </a:txBody>
                  <a:tcPr/>
                </a:tc>
                <a:tc>
                  <a:txBody>
                    <a:bodyPr/>
                    <a:lstStyle/>
                    <a:p>
                      <a:pPr algn="ctr"/>
                      <a:r>
                        <a:rPr lang="en-US" sz="2800" dirty="0" err="1" smtClean="0">
                          <a:latin typeface="NikoshBAN" pitchFamily="2" charset="0"/>
                          <a:cs typeface="NikoshBAN" pitchFamily="2" charset="0"/>
                        </a:rPr>
                        <a:t>পূর্ণাংশ</a:t>
                      </a:r>
                      <a:endParaRPr lang="en-US" sz="2800" dirty="0">
                        <a:latin typeface="NikoshBAN" pitchFamily="2" charset="0"/>
                        <a:cs typeface="NikoshBAN" pitchFamily="2" charset="0"/>
                      </a:endParaRPr>
                    </a:p>
                  </a:txBody>
                  <a:tcPr/>
                </a:tc>
                <a:tc>
                  <a:txBody>
                    <a:bodyPr/>
                    <a:lstStyle/>
                    <a:p>
                      <a:pPr algn="ctr"/>
                      <a:r>
                        <a:rPr lang="en-US" sz="2800" dirty="0" err="1" smtClean="0">
                          <a:latin typeface="NikoshBAN" pitchFamily="2" charset="0"/>
                          <a:cs typeface="NikoshBAN" pitchFamily="2" charset="0"/>
                        </a:rPr>
                        <a:t>ভগ্নাংশ</a:t>
                      </a:r>
                      <a:endParaRPr lang="en-US" sz="2800" dirty="0">
                        <a:latin typeface="NikoshBAN" pitchFamily="2" charset="0"/>
                        <a:cs typeface="NikoshBAN" pitchFamily="2" charset="0"/>
                      </a:endParaRPr>
                    </a:p>
                  </a:txBody>
                  <a:tcPr/>
                </a:tc>
                <a:tc>
                  <a:txBody>
                    <a:bodyPr/>
                    <a:lstStyle/>
                    <a:p>
                      <a:pPr algn="ctr"/>
                      <a:r>
                        <a:rPr lang="en-US" sz="2800" dirty="0" err="1" smtClean="0">
                          <a:latin typeface="NikoshBAN" pitchFamily="2" charset="0"/>
                          <a:cs typeface="NikoshBAN" pitchFamily="2" charset="0"/>
                        </a:rPr>
                        <a:t>ফলাফল</a:t>
                      </a:r>
                      <a:endParaRPr lang="en-US" sz="2800" dirty="0">
                        <a:latin typeface="NikoshBAN" pitchFamily="2" charset="0"/>
                        <a:cs typeface="NikoshBAN" pitchFamily="2" charset="0"/>
                      </a:endParaRPr>
                    </a:p>
                  </a:txBody>
                  <a:tcPr/>
                </a:tc>
                <a:extLst>
                  <a:ext uri="{0D108BD9-81ED-4DB2-BD59-A6C34878D82A}">
                    <a16:rowId xmlns:a16="http://schemas.microsoft.com/office/drawing/2014/main" val="10001"/>
                  </a:ext>
                </a:extLst>
              </a:tr>
              <a:tr h="3797462">
                <a:tc>
                  <a:txBody>
                    <a:bodyPr/>
                    <a:lstStyle/>
                    <a:p>
                      <a:pPr lvl="0" algn="ctr"/>
                      <a:r>
                        <a:rPr lang="en-US" sz="2000" dirty="0" err="1" smtClean="0">
                          <a:latin typeface="NikoshBAN" pitchFamily="2" charset="0"/>
                          <a:cs typeface="NikoshBAN" pitchFamily="2" charset="0"/>
                        </a:rPr>
                        <a:t>দশমিক</a:t>
                      </a:r>
                      <a:r>
                        <a:rPr lang="en-US" sz="2000" dirty="0" smtClean="0">
                          <a:latin typeface="NikoshBAN" pitchFamily="2" charset="0"/>
                          <a:cs typeface="NikoshBAN" pitchFamily="2" charset="0"/>
                        </a:rPr>
                        <a:t> – </a:t>
                      </a:r>
                      <a:r>
                        <a:rPr lang="en-US" sz="2000" dirty="0" err="1" smtClean="0">
                          <a:latin typeface="NikoshBAN" pitchFamily="2" charset="0"/>
                          <a:cs typeface="NikoshBAN" pitchFamily="2" charset="0"/>
                        </a:rPr>
                        <a:t>বাইনারি</a:t>
                      </a:r>
                      <a:r>
                        <a:rPr lang="en-US" sz="2000" baseline="0" dirty="0" smtClean="0">
                          <a:latin typeface="NikoshBAN" pitchFamily="2" charset="0"/>
                          <a:cs typeface="NikoshBAN" pitchFamily="2" charset="0"/>
                        </a:rPr>
                        <a:t> (৩৮.০৫)১০=(?)২ </a:t>
                      </a:r>
                    </a:p>
                    <a:p>
                      <a:pPr lvl="0" algn="ctr"/>
                      <a:r>
                        <a:rPr lang="en-US" sz="2000" baseline="0" dirty="0" smtClean="0">
                          <a:latin typeface="Times New Roman" pitchFamily="18" charset="0"/>
                          <a:cs typeface="Times New Roman" pitchFamily="18" charset="0"/>
                        </a:rPr>
                        <a:t>D-B</a:t>
                      </a:r>
                      <a:endParaRPr lang="en-US" sz="2000" dirty="0" smtClean="0">
                        <a:latin typeface="NikoshBAN" pitchFamily="2" charset="0"/>
                        <a:cs typeface="NikoshBAN" pitchFamily="2" charset="0"/>
                      </a:endParaRPr>
                    </a:p>
                    <a:p>
                      <a:pPr lvl="0" algn="ctr"/>
                      <a:endParaRPr lang="en-US" sz="2800" dirty="0">
                        <a:latin typeface="NikoshBAN" pitchFamily="2" charset="0"/>
                        <a:cs typeface="NikoshBAN" pitchFamily="2" charset="0"/>
                      </a:endParaRPr>
                    </a:p>
                  </a:txBody>
                  <a:tcPr/>
                </a:tc>
                <a:tc>
                  <a:txBody>
                    <a:bodyPr/>
                    <a:lstStyle/>
                    <a:p>
                      <a:pPr>
                        <a:buFont typeface="Wingdings"/>
                        <a:buChar char="v"/>
                      </a:pPr>
                      <a:r>
                        <a:rPr lang="en-US" dirty="0" err="1" smtClean="0">
                          <a:latin typeface="NikoshBAN" pitchFamily="2" charset="0"/>
                          <a:cs typeface="NikoshBAN" pitchFamily="2" charset="0"/>
                          <a:sym typeface="Wingdings"/>
                        </a:rPr>
                        <a:t>ভাজ্য</a:t>
                      </a:r>
                      <a:r>
                        <a:rPr lang="en-US" dirty="0" smtClean="0">
                          <a:latin typeface="NikoshBAN" pitchFamily="2" charset="0"/>
                          <a:cs typeface="NikoshBAN" pitchFamily="2" charset="0"/>
                          <a:sym typeface="Wingdings"/>
                        </a:rPr>
                        <a:t> ০</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না</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হওয়া</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পর্যন্ত</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সংখ্যাকে</a:t>
                      </a:r>
                      <a:r>
                        <a:rPr lang="en-US" baseline="0" dirty="0" smtClean="0">
                          <a:latin typeface="NikoshBAN" pitchFamily="2" charset="0"/>
                          <a:cs typeface="NikoshBAN" pitchFamily="2" charset="0"/>
                          <a:sym typeface="Wingdings"/>
                        </a:rPr>
                        <a:t> ২ </a:t>
                      </a:r>
                      <a:r>
                        <a:rPr lang="en-US" baseline="0" dirty="0" err="1" smtClean="0">
                          <a:latin typeface="NikoshBAN" pitchFamily="2" charset="0"/>
                          <a:cs typeface="NikoshBAN" pitchFamily="2" charset="0"/>
                          <a:sym typeface="Wingdings"/>
                        </a:rPr>
                        <a:t>দিয়ে</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ভাগ</a:t>
                      </a:r>
                      <a:endParaRPr lang="en-US" baseline="0" dirty="0" smtClean="0">
                        <a:latin typeface="NikoshBAN" pitchFamily="2" charset="0"/>
                        <a:cs typeface="NikoshBAN" pitchFamily="2" charset="0"/>
                        <a:sym typeface="Wingdings"/>
                      </a:endParaRPr>
                    </a:p>
                    <a:p>
                      <a:pPr>
                        <a:buFont typeface="Wingdings"/>
                        <a:buChar char="v"/>
                      </a:pP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ভগ্নাংশগুলোকে</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শেষ</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থেকে</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শুরুর</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দিকে</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সাজানো</a:t>
                      </a:r>
                      <a:endParaRPr lang="en-US" baseline="0" dirty="0" smtClean="0">
                        <a:latin typeface="NikoshBAN" pitchFamily="2" charset="0"/>
                        <a:cs typeface="NikoshBAN" pitchFamily="2" charset="0"/>
                        <a:sym typeface="Wingdings"/>
                      </a:endParaRPr>
                    </a:p>
                    <a:p>
                      <a:pPr>
                        <a:buFont typeface="Wingdings"/>
                        <a:buChar char="v"/>
                      </a:pP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ভগ্নাংশ</a:t>
                      </a:r>
                      <a:r>
                        <a:rPr lang="en-US" baseline="0" dirty="0" smtClean="0">
                          <a:latin typeface="NikoshBAN" pitchFamily="2" charset="0"/>
                          <a:cs typeface="NikoshBAN" pitchFamily="2" charset="0"/>
                          <a:sym typeface="Wingdings"/>
                        </a:rPr>
                        <a:t> : </a:t>
                      </a:r>
                      <a:r>
                        <a:rPr lang="en-US" baseline="0" dirty="0" err="1" smtClean="0">
                          <a:latin typeface="NikoshBAN" pitchFamily="2" charset="0"/>
                          <a:cs typeface="NikoshBAN" pitchFamily="2" charset="0"/>
                          <a:sym typeface="Wingdings"/>
                        </a:rPr>
                        <a:t>অংশকে</a:t>
                      </a:r>
                      <a:r>
                        <a:rPr lang="en-US" baseline="0" dirty="0" smtClean="0">
                          <a:latin typeface="NikoshBAN" pitchFamily="2" charset="0"/>
                          <a:cs typeface="NikoshBAN" pitchFamily="2" charset="0"/>
                          <a:sym typeface="Wingdings"/>
                        </a:rPr>
                        <a:t> ২ </a:t>
                      </a:r>
                      <a:r>
                        <a:rPr lang="en-US" baseline="0" dirty="0" err="1" smtClean="0">
                          <a:latin typeface="NikoshBAN" pitchFamily="2" charset="0"/>
                          <a:cs typeface="NikoshBAN" pitchFamily="2" charset="0"/>
                          <a:sym typeface="Wingdings"/>
                        </a:rPr>
                        <a:t>দিয়ে</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গুন</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করে</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পূর্ণ</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অংশটি</a:t>
                      </a:r>
                      <a:r>
                        <a:rPr lang="en-US" baseline="0" dirty="0" smtClean="0">
                          <a:latin typeface="NikoshBAN" pitchFamily="2" charset="0"/>
                          <a:cs typeface="NikoshBAN" pitchFamily="2" charset="0"/>
                          <a:sym typeface="Wingdings"/>
                        </a:rPr>
                        <a:t> (১) </a:t>
                      </a:r>
                      <a:r>
                        <a:rPr lang="en-US" baseline="0" dirty="0" err="1" smtClean="0">
                          <a:latin typeface="NikoshBAN" pitchFamily="2" charset="0"/>
                          <a:cs typeface="NikoshBAN" pitchFamily="2" charset="0"/>
                          <a:sym typeface="Wingdings"/>
                        </a:rPr>
                        <a:t>সংরক্ষণ</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যদি</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না</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থাকে</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তবে</a:t>
                      </a:r>
                      <a:r>
                        <a:rPr lang="en-US" baseline="0" dirty="0" smtClean="0">
                          <a:latin typeface="NikoshBAN" pitchFamily="2" charset="0"/>
                          <a:cs typeface="NikoshBAN" pitchFamily="2" charset="0"/>
                          <a:sym typeface="Wingdings"/>
                        </a:rPr>
                        <a:t> ০ </a:t>
                      </a:r>
                      <a:r>
                        <a:rPr lang="en-US" baseline="0" dirty="0" err="1" smtClean="0">
                          <a:latin typeface="NikoshBAN" pitchFamily="2" charset="0"/>
                          <a:cs typeface="NikoshBAN" pitchFamily="2" charset="0"/>
                          <a:sym typeface="Wingdings"/>
                        </a:rPr>
                        <a:t>সংরক্ষণ</a:t>
                      </a:r>
                      <a:r>
                        <a:rPr lang="en-US" baseline="0" dirty="0" smtClean="0">
                          <a:latin typeface="NikoshBAN" pitchFamily="2" charset="0"/>
                          <a:cs typeface="NikoshBAN" pitchFamily="2" charset="0"/>
                          <a:sym typeface="Wingdings"/>
                        </a:rPr>
                        <a:t>।</a:t>
                      </a:r>
                    </a:p>
                    <a:p>
                      <a:pPr>
                        <a:buFont typeface="Wingdings"/>
                        <a:buChar char="v"/>
                      </a:pP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এভাবে</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পূনঃ</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পুনঃ</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চালিয়ে</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যেতে</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হবে</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যতক্ষণ</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পর্যন্ত</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না</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সম্পূর্ণ</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ভগ্নাংশ</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পূর্ণ</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অংশে</a:t>
                      </a:r>
                      <a:r>
                        <a:rPr lang="en-US" baseline="0" dirty="0" smtClean="0">
                          <a:latin typeface="NikoshBAN" pitchFamily="2" charset="0"/>
                          <a:cs typeface="NikoshBAN" pitchFamily="2" charset="0"/>
                          <a:sym typeface="Wingdings"/>
                        </a:rPr>
                        <a:t> (১) এ </a:t>
                      </a:r>
                      <a:r>
                        <a:rPr lang="en-US" baseline="0" dirty="0" err="1" smtClean="0">
                          <a:latin typeface="NikoshBAN" pitchFamily="2" charset="0"/>
                          <a:cs typeface="NikoshBAN" pitchFamily="2" charset="0"/>
                          <a:sym typeface="Wingdings"/>
                        </a:rPr>
                        <a:t>পরিনত</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হয়</a:t>
                      </a:r>
                      <a:r>
                        <a:rPr lang="en-US" baseline="0" dirty="0" smtClean="0">
                          <a:latin typeface="NikoshBAN" pitchFamily="2" charset="0"/>
                          <a:cs typeface="NikoshBAN" pitchFamily="2" charset="0"/>
                          <a:sym typeface="Wingdings"/>
                        </a:rPr>
                        <a:t>।</a:t>
                      </a:r>
                    </a:p>
                    <a:p>
                      <a:pPr>
                        <a:buFont typeface="Wingdings"/>
                        <a:buChar char="v"/>
                      </a:pP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পূর্ণ</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অংশগুলোকে</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প্রথম</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থেকে</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শেষ</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দিকে</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সাজানো</a:t>
                      </a:r>
                      <a:r>
                        <a:rPr lang="en-US" baseline="0" dirty="0" smtClean="0">
                          <a:latin typeface="NikoshBAN" pitchFamily="2" charset="0"/>
                          <a:cs typeface="NikoshBAN" pitchFamily="2" charset="0"/>
                          <a:sym typeface="Wingdings"/>
                        </a:rPr>
                        <a:t>।</a:t>
                      </a:r>
                      <a:endParaRPr lang="en-US" dirty="0">
                        <a:latin typeface="NikoshBAN" pitchFamily="2" charset="0"/>
                        <a:cs typeface="NikoshBAN" pitchFamily="2" charset="0"/>
                      </a:endParaRPr>
                    </a:p>
                  </a:txBody>
                  <a:tcPr/>
                </a:tc>
                <a:tc>
                  <a:txBody>
                    <a:bodyPr/>
                    <a:lstStyle/>
                    <a:p>
                      <a:endParaRPr lang="en-US" dirty="0">
                        <a:latin typeface="NikoshBAN" pitchFamily="2" charset="0"/>
                        <a:cs typeface="NikoshBAN" pitchFamily="2" charset="0"/>
                      </a:endParaRPr>
                    </a:p>
                  </a:txBody>
                  <a:tcPr/>
                </a:tc>
                <a:tc>
                  <a:txBody>
                    <a:bodyPr/>
                    <a:lstStyle/>
                    <a:p>
                      <a:endParaRPr lang="en-US" dirty="0">
                        <a:latin typeface="NikoshBAN" pitchFamily="2" charset="0"/>
                        <a:cs typeface="NikoshBAN" pitchFamily="2" charset="0"/>
                      </a:endParaRPr>
                    </a:p>
                  </a:txBody>
                  <a:tcPr/>
                </a:tc>
                <a:tc>
                  <a:txBody>
                    <a:bodyPr/>
                    <a:lstStyle/>
                    <a:p>
                      <a:r>
                        <a:rPr lang="en-US" sz="2400" baseline="0" dirty="0" smtClean="0">
                          <a:latin typeface="NikoshBAN" pitchFamily="2" charset="0"/>
                          <a:cs typeface="NikoshBAN" pitchFamily="2" charset="0"/>
                        </a:rPr>
                        <a:t>(৩৮.০৫)</a:t>
                      </a:r>
                      <a:r>
                        <a:rPr lang="en-US" sz="2400" baseline="-25000" dirty="0" smtClean="0">
                          <a:latin typeface="NikoshBAN" pitchFamily="2" charset="0"/>
                          <a:cs typeface="NikoshBAN" pitchFamily="2" charset="0"/>
                        </a:rPr>
                        <a:t>১০</a:t>
                      </a:r>
                      <a:r>
                        <a:rPr lang="en-US" sz="2400" baseline="0" dirty="0" smtClean="0">
                          <a:latin typeface="NikoshBAN" pitchFamily="2" charset="0"/>
                          <a:cs typeface="NikoshBAN" pitchFamily="2" charset="0"/>
                        </a:rPr>
                        <a:t>=</a:t>
                      </a:r>
                    </a:p>
                    <a:p>
                      <a:r>
                        <a:rPr lang="en-US" sz="2400" baseline="0" dirty="0" smtClean="0">
                          <a:latin typeface="NikoshBAN" pitchFamily="2" charset="0"/>
                          <a:cs typeface="NikoshBAN" pitchFamily="2" charset="0"/>
                        </a:rPr>
                        <a:t>(১০০১১০.০০০০১…)</a:t>
                      </a:r>
                      <a:r>
                        <a:rPr lang="en-US" sz="2400" baseline="-25000" dirty="0" smtClean="0">
                          <a:latin typeface="NikoshBAN" pitchFamily="2" charset="0"/>
                          <a:cs typeface="NikoshBAN" pitchFamily="2" charset="0"/>
                        </a:rPr>
                        <a:t>২ </a:t>
                      </a:r>
                      <a:endParaRPr lang="en-US" sz="2400" baseline="-25000" dirty="0">
                        <a:latin typeface="NikoshBAN" pitchFamily="2" charset="0"/>
                        <a:cs typeface="NikoshBAN" pitchFamily="2" charset="0"/>
                      </a:endParaRPr>
                    </a:p>
                  </a:txBody>
                  <a:tcPr/>
                </a:tc>
                <a:extLst>
                  <a:ext uri="{0D108BD9-81ED-4DB2-BD59-A6C34878D82A}">
                    <a16:rowId xmlns:a16="http://schemas.microsoft.com/office/drawing/2014/main" val="10002"/>
                  </a:ext>
                </a:extLst>
              </a:tr>
            </a:tbl>
          </a:graphicData>
        </a:graphic>
      </p:graphicFrame>
      <p:graphicFrame>
        <p:nvGraphicFramePr>
          <p:cNvPr id="10" name="Table 9"/>
          <p:cNvGraphicFramePr>
            <a:graphicFrameLocks noGrp="1"/>
          </p:cNvGraphicFramePr>
          <p:nvPr/>
        </p:nvGraphicFramePr>
        <p:xfrm>
          <a:off x="5596758" y="2422347"/>
          <a:ext cx="1346760" cy="3221712"/>
        </p:xfrm>
        <a:graphic>
          <a:graphicData uri="http://schemas.openxmlformats.org/drawingml/2006/table">
            <a:tbl>
              <a:tblPr firstRow="1" bandRow="1">
                <a:tableStyleId>{5C22544A-7EE6-4342-B048-85BDC9FD1C3A}</a:tableStyleId>
              </a:tblPr>
              <a:tblGrid>
                <a:gridCol w="268014">
                  <a:extLst>
                    <a:ext uri="{9D8B030D-6E8A-4147-A177-3AD203B41FA5}">
                      <a16:colId xmlns:a16="http://schemas.microsoft.com/office/drawing/2014/main" val="20000"/>
                    </a:ext>
                  </a:extLst>
                </a:gridCol>
                <a:gridCol w="533776">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336690">
                  <a:extLst>
                    <a:ext uri="{9D8B030D-6E8A-4147-A177-3AD203B41FA5}">
                      <a16:colId xmlns:a16="http://schemas.microsoft.com/office/drawing/2014/main" val="20003"/>
                    </a:ext>
                  </a:extLst>
                </a:gridCol>
              </a:tblGrid>
              <a:tr h="392892">
                <a:tc>
                  <a:txBody>
                    <a:bodyPr/>
                    <a:lstStyle/>
                    <a:p>
                      <a:pPr algn="ctr"/>
                      <a:r>
                        <a:rPr lang="en-US" sz="1400" dirty="0" smtClean="0">
                          <a:latin typeface="NikoshBAN" pitchFamily="2" charset="0"/>
                          <a:cs typeface="NikoshBAN" pitchFamily="2" charset="0"/>
                        </a:rPr>
                        <a:t>২</a:t>
                      </a:r>
                      <a:endParaRPr lang="en-US" sz="1400" dirty="0">
                        <a:latin typeface="NikoshBAN" pitchFamily="2" charset="0"/>
                        <a:cs typeface="NikoshBAN" pitchFamily="2" charset="0"/>
                      </a:endParaRPr>
                    </a:p>
                  </a:txBody>
                  <a:tcPr/>
                </a:tc>
                <a:tc>
                  <a:txBody>
                    <a:bodyPr/>
                    <a:lstStyle/>
                    <a:p>
                      <a:pPr algn="ctr"/>
                      <a:r>
                        <a:rPr lang="en-US" sz="1400" dirty="0" smtClean="0">
                          <a:latin typeface="NikoshBAN" pitchFamily="2" charset="0"/>
                          <a:cs typeface="NikoshBAN" pitchFamily="2" charset="0"/>
                        </a:rPr>
                        <a:t>৩৮</a:t>
                      </a:r>
                      <a:endParaRPr lang="en-US" sz="1400" dirty="0">
                        <a:latin typeface="NikoshBAN" pitchFamily="2" charset="0"/>
                        <a:cs typeface="NikoshBAN" pitchFamily="2" charset="0"/>
                      </a:endParaRPr>
                    </a:p>
                  </a:txBody>
                  <a:tcPr/>
                </a:tc>
                <a:tc>
                  <a:txBody>
                    <a:bodyPr/>
                    <a:lstStyle/>
                    <a:p>
                      <a:pPr algn="ctr"/>
                      <a:r>
                        <a:rPr lang="en-US" sz="1400" dirty="0" smtClean="0">
                          <a:latin typeface="NikoshBAN" pitchFamily="2" charset="0"/>
                          <a:cs typeface="NikoshBAN" pitchFamily="2" charset="0"/>
                        </a:rPr>
                        <a:t>-</a:t>
                      </a:r>
                      <a:endParaRPr lang="en-US" sz="1400" dirty="0">
                        <a:latin typeface="NikoshBAN" pitchFamily="2" charset="0"/>
                        <a:cs typeface="NikoshBAN" pitchFamily="2" charset="0"/>
                      </a:endParaRPr>
                    </a:p>
                  </a:txBody>
                  <a:tcPr/>
                </a:tc>
                <a:tc>
                  <a:txBody>
                    <a:bodyPr/>
                    <a:lstStyle/>
                    <a:p>
                      <a:pPr algn="ctr"/>
                      <a:endParaRPr lang="en-US" sz="1400" dirty="0">
                        <a:latin typeface="NikoshBAN" pitchFamily="2" charset="0"/>
                        <a:cs typeface="NikoshBAN" pitchFamily="2" charset="0"/>
                      </a:endParaRPr>
                    </a:p>
                  </a:txBody>
                  <a:tcPr/>
                </a:tc>
                <a:extLst>
                  <a:ext uri="{0D108BD9-81ED-4DB2-BD59-A6C34878D82A}">
                    <a16:rowId xmlns:a16="http://schemas.microsoft.com/office/drawing/2014/main" val="10000"/>
                  </a:ext>
                </a:extLst>
              </a:tr>
              <a:tr h="471470">
                <a:tc>
                  <a:txBody>
                    <a:bodyPr/>
                    <a:lstStyle/>
                    <a:p>
                      <a:pPr algn="ctr"/>
                      <a:r>
                        <a:rPr lang="en-US" sz="1400" dirty="0" smtClean="0">
                          <a:latin typeface="NikoshBAN" pitchFamily="2" charset="0"/>
                          <a:cs typeface="NikoshBAN" pitchFamily="2" charset="0"/>
                        </a:rPr>
                        <a:t>২</a:t>
                      </a:r>
                      <a:endParaRPr lang="en-US" sz="1400" dirty="0">
                        <a:latin typeface="NikoshBAN" pitchFamily="2" charset="0"/>
                        <a:cs typeface="NikoshBAN" pitchFamily="2" charset="0"/>
                      </a:endParaRPr>
                    </a:p>
                  </a:txBody>
                  <a:tcPr/>
                </a:tc>
                <a:tc>
                  <a:txBody>
                    <a:bodyPr/>
                    <a:lstStyle/>
                    <a:p>
                      <a:pPr algn="ctr"/>
                      <a:r>
                        <a:rPr lang="en-US" sz="1400" dirty="0" smtClean="0">
                          <a:latin typeface="NikoshBAN" pitchFamily="2" charset="0"/>
                          <a:cs typeface="NikoshBAN" pitchFamily="2" charset="0"/>
                        </a:rPr>
                        <a:t>১৯</a:t>
                      </a:r>
                      <a:endParaRPr lang="en-US" sz="1400" dirty="0">
                        <a:latin typeface="NikoshBAN" pitchFamily="2" charset="0"/>
                        <a:cs typeface="NikoshBAN" pitchFamily="2" charset="0"/>
                      </a:endParaRPr>
                    </a:p>
                  </a:txBody>
                  <a:tcPr/>
                </a:tc>
                <a:tc>
                  <a:txBody>
                    <a:bodyPr/>
                    <a:lstStyle/>
                    <a:p>
                      <a:pPr algn="ctr"/>
                      <a:r>
                        <a:rPr lang="en-US" dirty="0" smtClean="0">
                          <a:latin typeface="NikoshBAN" pitchFamily="2" charset="0"/>
                          <a:cs typeface="NikoshBAN" pitchFamily="2" charset="0"/>
                        </a:rPr>
                        <a:t>-</a:t>
                      </a:r>
                      <a:endParaRPr lang="en-US" dirty="0">
                        <a:latin typeface="NikoshBAN" pitchFamily="2" charset="0"/>
                        <a:cs typeface="NikoshBAN" pitchFamily="2" charset="0"/>
                      </a:endParaRPr>
                    </a:p>
                  </a:txBody>
                  <a:tcPr/>
                </a:tc>
                <a:tc>
                  <a:txBody>
                    <a:bodyPr/>
                    <a:lstStyle/>
                    <a:p>
                      <a:pPr algn="ctr"/>
                      <a:r>
                        <a:rPr lang="en-US" sz="1400" dirty="0" smtClean="0">
                          <a:latin typeface="NikoshBAN" pitchFamily="2" charset="0"/>
                          <a:cs typeface="NikoshBAN" pitchFamily="2" charset="0"/>
                        </a:rPr>
                        <a:t>০</a:t>
                      </a:r>
                      <a:endParaRPr lang="en-US" sz="1400" dirty="0">
                        <a:latin typeface="NikoshBAN" pitchFamily="2" charset="0"/>
                        <a:cs typeface="NikoshBAN" pitchFamily="2" charset="0"/>
                      </a:endParaRPr>
                    </a:p>
                  </a:txBody>
                  <a:tcPr/>
                </a:tc>
                <a:extLst>
                  <a:ext uri="{0D108BD9-81ED-4DB2-BD59-A6C34878D82A}">
                    <a16:rowId xmlns:a16="http://schemas.microsoft.com/office/drawing/2014/main" val="10001"/>
                  </a:ext>
                </a:extLst>
              </a:tr>
              <a:tr h="471470">
                <a:tc>
                  <a:txBody>
                    <a:bodyPr/>
                    <a:lstStyle/>
                    <a:p>
                      <a:pPr algn="ctr"/>
                      <a:r>
                        <a:rPr lang="en-US" sz="1400" dirty="0" smtClean="0">
                          <a:latin typeface="NikoshBAN" pitchFamily="2" charset="0"/>
                          <a:cs typeface="NikoshBAN" pitchFamily="2" charset="0"/>
                        </a:rPr>
                        <a:t>২</a:t>
                      </a:r>
                      <a:endParaRPr lang="en-US" sz="1400" dirty="0">
                        <a:latin typeface="NikoshBAN" pitchFamily="2" charset="0"/>
                        <a:cs typeface="NikoshBAN" pitchFamily="2" charset="0"/>
                      </a:endParaRPr>
                    </a:p>
                  </a:txBody>
                  <a:tcPr/>
                </a:tc>
                <a:tc>
                  <a:txBody>
                    <a:bodyPr/>
                    <a:lstStyle/>
                    <a:p>
                      <a:pPr algn="ctr"/>
                      <a:r>
                        <a:rPr lang="en-US" sz="1400" dirty="0" smtClean="0">
                          <a:latin typeface="NikoshBAN" pitchFamily="2" charset="0"/>
                          <a:cs typeface="NikoshBAN" pitchFamily="2" charset="0"/>
                        </a:rPr>
                        <a:t>৯</a:t>
                      </a:r>
                      <a:endParaRPr lang="en-US" sz="1400" dirty="0">
                        <a:latin typeface="NikoshBAN" pitchFamily="2" charset="0"/>
                        <a:cs typeface="NikoshBAN" pitchFamily="2" charset="0"/>
                      </a:endParaRPr>
                    </a:p>
                  </a:txBody>
                  <a:tcPr/>
                </a:tc>
                <a:tc>
                  <a:txBody>
                    <a:bodyPr/>
                    <a:lstStyle/>
                    <a:p>
                      <a:pPr algn="ctr"/>
                      <a:r>
                        <a:rPr lang="en-US" dirty="0" smtClean="0">
                          <a:latin typeface="NikoshBAN" pitchFamily="2" charset="0"/>
                          <a:cs typeface="NikoshBAN" pitchFamily="2" charset="0"/>
                        </a:rPr>
                        <a:t>-</a:t>
                      </a:r>
                      <a:endParaRPr lang="en-US" dirty="0">
                        <a:latin typeface="NikoshBAN" pitchFamily="2" charset="0"/>
                        <a:cs typeface="NikoshBAN" pitchFamily="2" charset="0"/>
                      </a:endParaRPr>
                    </a:p>
                  </a:txBody>
                  <a:tcPr/>
                </a:tc>
                <a:tc>
                  <a:txBody>
                    <a:bodyPr/>
                    <a:lstStyle/>
                    <a:p>
                      <a:pPr algn="ctr"/>
                      <a:r>
                        <a:rPr lang="en-US" sz="1400" dirty="0" smtClean="0">
                          <a:latin typeface="NikoshBAN" pitchFamily="2" charset="0"/>
                          <a:cs typeface="NikoshBAN" pitchFamily="2" charset="0"/>
                        </a:rPr>
                        <a:t>১</a:t>
                      </a:r>
                      <a:endParaRPr lang="en-US" sz="1400" dirty="0">
                        <a:latin typeface="NikoshBAN" pitchFamily="2" charset="0"/>
                        <a:cs typeface="NikoshBAN" pitchFamily="2" charset="0"/>
                      </a:endParaRPr>
                    </a:p>
                  </a:txBody>
                  <a:tcPr/>
                </a:tc>
                <a:extLst>
                  <a:ext uri="{0D108BD9-81ED-4DB2-BD59-A6C34878D82A}">
                    <a16:rowId xmlns:a16="http://schemas.microsoft.com/office/drawing/2014/main" val="10002"/>
                  </a:ext>
                </a:extLst>
              </a:tr>
              <a:tr h="471470">
                <a:tc>
                  <a:txBody>
                    <a:bodyPr/>
                    <a:lstStyle/>
                    <a:p>
                      <a:pPr algn="ctr"/>
                      <a:r>
                        <a:rPr lang="en-US" sz="1400" dirty="0" smtClean="0">
                          <a:latin typeface="NikoshBAN" pitchFamily="2" charset="0"/>
                          <a:cs typeface="NikoshBAN" pitchFamily="2" charset="0"/>
                        </a:rPr>
                        <a:t>২</a:t>
                      </a:r>
                      <a:endParaRPr lang="en-US" sz="1400" dirty="0">
                        <a:latin typeface="NikoshBAN" pitchFamily="2" charset="0"/>
                        <a:cs typeface="NikoshBAN" pitchFamily="2" charset="0"/>
                      </a:endParaRPr>
                    </a:p>
                  </a:txBody>
                  <a:tcPr/>
                </a:tc>
                <a:tc>
                  <a:txBody>
                    <a:bodyPr/>
                    <a:lstStyle/>
                    <a:p>
                      <a:pPr algn="ctr"/>
                      <a:r>
                        <a:rPr lang="en-US" sz="1400" dirty="0" smtClean="0">
                          <a:latin typeface="NikoshBAN" pitchFamily="2" charset="0"/>
                          <a:cs typeface="NikoshBAN" pitchFamily="2" charset="0"/>
                        </a:rPr>
                        <a:t>৪</a:t>
                      </a:r>
                      <a:endParaRPr lang="en-US" sz="1400" dirty="0">
                        <a:latin typeface="NikoshBAN" pitchFamily="2" charset="0"/>
                        <a:cs typeface="NikoshBAN" pitchFamily="2" charset="0"/>
                      </a:endParaRPr>
                    </a:p>
                  </a:txBody>
                  <a:tcPr/>
                </a:tc>
                <a:tc>
                  <a:txBody>
                    <a:bodyPr/>
                    <a:lstStyle/>
                    <a:p>
                      <a:pPr algn="ctr"/>
                      <a:r>
                        <a:rPr lang="en-US" dirty="0" smtClean="0">
                          <a:latin typeface="NikoshBAN" pitchFamily="2" charset="0"/>
                          <a:cs typeface="NikoshBAN" pitchFamily="2" charset="0"/>
                        </a:rPr>
                        <a:t>-</a:t>
                      </a:r>
                      <a:endParaRPr lang="en-US" dirty="0">
                        <a:latin typeface="NikoshBAN" pitchFamily="2" charset="0"/>
                        <a:cs typeface="NikoshBAN" pitchFamily="2" charset="0"/>
                      </a:endParaRPr>
                    </a:p>
                  </a:txBody>
                  <a:tcPr/>
                </a:tc>
                <a:tc>
                  <a:txBody>
                    <a:bodyPr/>
                    <a:lstStyle/>
                    <a:p>
                      <a:pPr algn="ctr"/>
                      <a:r>
                        <a:rPr lang="en-US" sz="1400" dirty="0" smtClean="0">
                          <a:latin typeface="NikoshBAN" pitchFamily="2" charset="0"/>
                          <a:cs typeface="NikoshBAN" pitchFamily="2" charset="0"/>
                        </a:rPr>
                        <a:t>১</a:t>
                      </a:r>
                      <a:endParaRPr lang="en-US" sz="1400" dirty="0">
                        <a:latin typeface="NikoshBAN" pitchFamily="2" charset="0"/>
                        <a:cs typeface="NikoshBAN" pitchFamily="2" charset="0"/>
                      </a:endParaRPr>
                    </a:p>
                  </a:txBody>
                  <a:tcPr/>
                </a:tc>
                <a:extLst>
                  <a:ext uri="{0D108BD9-81ED-4DB2-BD59-A6C34878D82A}">
                    <a16:rowId xmlns:a16="http://schemas.microsoft.com/office/drawing/2014/main" val="10003"/>
                  </a:ext>
                </a:extLst>
              </a:tr>
              <a:tr h="471470">
                <a:tc>
                  <a:txBody>
                    <a:bodyPr/>
                    <a:lstStyle/>
                    <a:p>
                      <a:pPr algn="ctr"/>
                      <a:r>
                        <a:rPr lang="en-US" sz="1400" dirty="0" smtClean="0">
                          <a:latin typeface="NikoshBAN" pitchFamily="2" charset="0"/>
                          <a:cs typeface="NikoshBAN" pitchFamily="2" charset="0"/>
                        </a:rPr>
                        <a:t>২</a:t>
                      </a:r>
                      <a:endParaRPr lang="en-US" sz="1400" dirty="0">
                        <a:latin typeface="NikoshBAN" pitchFamily="2" charset="0"/>
                        <a:cs typeface="NikoshBAN" pitchFamily="2" charset="0"/>
                      </a:endParaRPr>
                    </a:p>
                  </a:txBody>
                  <a:tcPr/>
                </a:tc>
                <a:tc>
                  <a:txBody>
                    <a:bodyPr/>
                    <a:lstStyle/>
                    <a:p>
                      <a:pPr algn="ctr"/>
                      <a:r>
                        <a:rPr lang="en-US" sz="1400" dirty="0" smtClean="0">
                          <a:latin typeface="NikoshBAN" pitchFamily="2" charset="0"/>
                          <a:cs typeface="NikoshBAN" pitchFamily="2" charset="0"/>
                        </a:rPr>
                        <a:t>২</a:t>
                      </a:r>
                      <a:endParaRPr lang="en-US" sz="1400" dirty="0">
                        <a:latin typeface="NikoshBAN" pitchFamily="2" charset="0"/>
                        <a:cs typeface="NikoshBAN" pitchFamily="2" charset="0"/>
                      </a:endParaRPr>
                    </a:p>
                  </a:txBody>
                  <a:tcPr/>
                </a:tc>
                <a:tc>
                  <a:txBody>
                    <a:bodyPr/>
                    <a:lstStyle/>
                    <a:p>
                      <a:pPr algn="ctr"/>
                      <a:r>
                        <a:rPr lang="en-US" dirty="0" smtClean="0">
                          <a:latin typeface="NikoshBAN" pitchFamily="2" charset="0"/>
                          <a:cs typeface="NikoshBAN" pitchFamily="2" charset="0"/>
                        </a:rPr>
                        <a:t>-</a:t>
                      </a:r>
                      <a:endParaRPr lang="en-US" dirty="0">
                        <a:latin typeface="NikoshBAN" pitchFamily="2" charset="0"/>
                        <a:cs typeface="NikoshBAN" pitchFamily="2" charset="0"/>
                      </a:endParaRPr>
                    </a:p>
                  </a:txBody>
                  <a:tcPr/>
                </a:tc>
                <a:tc>
                  <a:txBody>
                    <a:bodyPr/>
                    <a:lstStyle/>
                    <a:p>
                      <a:pPr algn="ctr"/>
                      <a:r>
                        <a:rPr lang="en-US" sz="1400" dirty="0" smtClean="0">
                          <a:latin typeface="NikoshBAN" pitchFamily="2" charset="0"/>
                          <a:cs typeface="NikoshBAN" pitchFamily="2" charset="0"/>
                        </a:rPr>
                        <a:t>০</a:t>
                      </a:r>
                      <a:endParaRPr lang="en-US" sz="1400" dirty="0">
                        <a:latin typeface="NikoshBAN" pitchFamily="2" charset="0"/>
                        <a:cs typeface="NikoshBAN" pitchFamily="2" charset="0"/>
                      </a:endParaRPr>
                    </a:p>
                  </a:txBody>
                  <a:tcPr/>
                </a:tc>
                <a:extLst>
                  <a:ext uri="{0D108BD9-81ED-4DB2-BD59-A6C34878D82A}">
                    <a16:rowId xmlns:a16="http://schemas.microsoft.com/office/drawing/2014/main" val="10004"/>
                  </a:ext>
                </a:extLst>
              </a:tr>
              <a:tr h="471470">
                <a:tc>
                  <a:txBody>
                    <a:bodyPr/>
                    <a:lstStyle/>
                    <a:p>
                      <a:pPr algn="ctr"/>
                      <a:r>
                        <a:rPr lang="en-US" sz="1400" dirty="0" smtClean="0">
                          <a:latin typeface="NikoshBAN" pitchFamily="2" charset="0"/>
                          <a:cs typeface="NikoshBAN" pitchFamily="2" charset="0"/>
                        </a:rPr>
                        <a:t>২</a:t>
                      </a:r>
                      <a:endParaRPr lang="en-US" sz="1400" dirty="0">
                        <a:latin typeface="NikoshBAN" pitchFamily="2" charset="0"/>
                        <a:cs typeface="NikoshBAN" pitchFamily="2" charset="0"/>
                      </a:endParaRPr>
                    </a:p>
                  </a:txBody>
                  <a:tcPr/>
                </a:tc>
                <a:tc>
                  <a:txBody>
                    <a:bodyPr/>
                    <a:lstStyle/>
                    <a:p>
                      <a:pPr algn="ctr"/>
                      <a:r>
                        <a:rPr lang="en-US" sz="1400" dirty="0" smtClean="0">
                          <a:latin typeface="NikoshBAN" pitchFamily="2" charset="0"/>
                          <a:cs typeface="NikoshBAN" pitchFamily="2" charset="0"/>
                        </a:rPr>
                        <a:t>১</a:t>
                      </a:r>
                      <a:endParaRPr lang="en-US" sz="1400" dirty="0">
                        <a:latin typeface="NikoshBAN" pitchFamily="2" charset="0"/>
                        <a:cs typeface="NikoshBAN" pitchFamily="2" charset="0"/>
                      </a:endParaRPr>
                    </a:p>
                  </a:txBody>
                  <a:tcPr/>
                </a:tc>
                <a:tc>
                  <a:txBody>
                    <a:bodyPr/>
                    <a:lstStyle/>
                    <a:p>
                      <a:pPr algn="ctr"/>
                      <a:r>
                        <a:rPr lang="en-US" dirty="0" smtClean="0">
                          <a:latin typeface="NikoshBAN" pitchFamily="2" charset="0"/>
                          <a:cs typeface="NikoshBAN" pitchFamily="2" charset="0"/>
                        </a:rPr>
                        <a:t>-</a:t>
                      </a:r>
                      <a:endParaRPr lang="en-US" dirty="0">
                        <a:latin typeface="NikoshBAN" pitchFamily="2" charset="0"/>
                        <a:cs typeface="NikoshBAN" pitchFamily="2" charset="0"/>
                      </a:endParaRPr>
                    </a:p>
                  </a:txBody>
                  <a:tcPr/>
                </a:tc>
                <a:tc>
                  <a:txBody>
                    <a:bodyPr/>
                    <a:lstStyle/>
                    <a:p>
                      <a:pPr algn="ctr"/>
                      <a:r>
                        <a:rPr lang="en-US" sz="1400" dirty="0" smtClean="0">
                          <a:latin typeface="NikoshBAN" pitchFamily="2" charset="0"/>
                          <a:cs typeface="NikoshBAN" pitchFamily="2" charset="0"/>
                        </a:rPr>
                        <a:t>০</a:t>
                      </a:r>
                      <a:endParaRPr lang="en-US" sz="1400" dirty="0">
                        <a:latin typeface="NikoshBAN" pitchFamily="2" charset="0"/>
                        <a:cs typeface="NikoshBAN" pitchFamily="2" charset="0"/>
                      </a:endParaRPr>
                    </a:p>
                  </a:txBody>
                  <a:tcPr/>
                </a:tc>
                <a:extLst>
                  <a:ext uri="{0D108BD9-81ED-4DB2-BD59-A6C34878D82A}">
                    <a16:rowId xmlns:a16="http://schemas.microsoft.com/office/drawing/2014/main" val="10005"/>
                  </a:ext>
                </a:extLst>
              </a:tr>
              <a:tr h="471470">
                <a:tc>
                  <a:txBody>
                    <a:bodyPr/>
                    <a:lstStyle/>
                    <a:p>
                      <a:pPr algn="ctr"/>
                      <a:r>
                        <a:rPr lang="en-US" sz="1400" dirty="0" smtClean="0">
                          <a:latin typeface="NikoshBAN" pitchFamily="2" charset="0"/>
                          <a:cs typeface="NikoshBAN" pitchFamily="2" charset="0"/>
                        </a:rPr>
                        <a:t>২</a:t>
                      </a:r>
                      <a:endParaRPr lang="en-US" sz="1400" dirty="0">
                        <a:latin typeface="NikoshBAN" pitchFamily="2" charset="0"/>
                        <a:cs typeface="NikoshBAN" pitchFamily="2" charset="0"/>
                      </a:endParaRPr>
                    </a:p>
                  </a:txBody>
                  <a:tcPr/>
                </a:tc>
                <a:tc>
                  <a:txBody>
                    <a:bodyPr/>
                    <a:lstStyle/>
                    <a:p>
                      <a:pPr algn="ctr"/>
                      <a:r>
                        <a:rPr lang="en-US" sz="1400" dirty="0" smtClean="0">
                          <a:latin typeface="NikoshBAN" pitchFamily="2" charset="0"/>
                          <a:cs typeface="NikoshBAN" pitchFamily="2" charset="0"/>
                        </a:rPr>
                        <a:t>০</a:t>
                      </a:r>
                      <a:endParaRPr lang="en-US" sz="1400" dirty="0">
                        <a:latin typeface="NikoshBAN" pitchFamily="2" charset="0"/>
                        <a:cs typeface="NikoshBAN" pitchFamily="2" charset="0"/>
                      </a:endParaRPr>
                    </a:p>
                  </a:txBody>
                  <a:tcPr/>
                </a:tc>
                <a:tc>
                  <a:txBody>
                    <a:bodyPr/>
                    <a:lstStyle/>
                    <a:p>
                      <a:pPr algn="ctr"/>
                      <a:r>
                        <a:rPr lang="en-US" dirty="0" smtClean="0">
                          <a:latin typeface="NikoshBAN" pitchFamily="2" charset="0"/>
                          <a:cs typeface="NikoshBAN" pitchFamily="2" charset="0"/>
                        </a:rPr>
                        <a:t>-</a:t>
                      </a:r>
                      <a:endParaRPr lang="en-US" dirty="0">
                        <a:latin typeface="NikoshBAN" pitchFamily="2" charset="0"/>
                        <a:cs typeface="NikoshBAN" pitchFamily="2" charset="0"/>
                      </a:endParaRPr>
                    </a:p>
                  </a:txBody>
                  <a:tcPr/>
                </a:tc>
                <a:tc>
                  <a:txBody>
                    <a:bodyPr/>
                    <a:lstStyle/>
                    <a:p>
                      <a:pPr algn="ctr"/>
                      <a:r>
                        <a:rPr lang="en-US" sz="1400" dirty="0" smtClean="0">
                          <a:latin typeface="NikoshBAN" pitchFamily="2" charset="0"/>
                          <a:cs typeface="NikoshBAN" pitchFamily="2" charset="0"/>
                        </a:rPr>
                        <a:t>১</a:t>
                      </a:r>
                      <a:endParaRPr lang="en-US" sz="1400" dirty="0">
                        <a:latin typeface="NikoshBAN" pitchFamily="2" charset="0"/>
                        <a:cs typeface="NikoshBAN" pitchFamily="2" charset="0"/>
                      </a:endParaRPr>
                    </a:p>
                  </a:txBody>
                  <a:tcPr/>
                </a:tc>
                <a:extLst>
                  <a:ext uri="{0D108BD9-81ED-4DB2-BD59-A6C34878D82A}">
                    <a16:rowId xmlns:a16="http://schemas.microsoft.com/office/drawing/2014/main" val="10006"/>
                  </a:ext>
                </a:extLst>
              </a:tr>
            </a:tbl>
          </a:graphicData>
        </a:graphic>
      </p:graphicFrame>
      <p:graphicFrame>
        <p:nvGraphicFramePr>
          <p:cNvPr id="11" name="Table 10"/>
          <p:cNvGraphicFramePr>
            <a:graphicFrameLocks noGrp="1"/>
          </p:cNvGraphicFramePr>
          <p:nvPr/>
        </p:nvGraphicFramePr>
        <p:xfrm>
          <a:off x="7425549" y="2406578"/>
          <a:ext cx="1828802" cy="3200600"/>
        </p:xfrm>
        <a:graphic>
          <a:graphicData uri="http://schemas.openxmlformats.org/drawingml/2006/table">
            <a:tbl>
              <a:tblPr firstRow="1" bandRow="1">
                <a:tableStyleId>{5C22544A-7EE6-4342-B048-85BDC9FD1C3A}</a:tableStyleId>
              </a:tblPr>
              <a:tblGrid>
                <a:gridCol w="1088773">
                  <a:extLst>
                    <a:ext uri="{9D8B030D-6E8A-4147-A177-3AD203B41FA5}">
                      <a16:colId xmlns:a16="http://schemas.microsoft.com/office/drawing/2014/main" val="20000"/>
                    </a:ext>
                  </a:extLst>
                </a:gridCol>
                <a:gridCol w="740029">
                  <a:extLst>
                    <a:ext uri="{9D8B030D-6E8A-4147-A177-3AD203B41FA5}">
                      <a16:colId xmlns:a16="http://schemas.microsoft.com/office/drawing/2014/main" val="20001"/>
                    </a:ext>
                  </a:extLst>
                </a:gridCol>
              </a:tblGrid>
              <a:tr h="305000">
                <a:tc>
                  <a:txBody>
                    <a:bodyPr/>
                    <a:lstStyle/>
                    <a:p>
                      <a:pPr algn="ctr"/>
                      <a:r>
                        <a:rPr lang="en-US" sz="1400" dirty="0" err="1" smtClean="0">
                          <a:latin typeface="NikoshBAN" pitchFamily="2" charset="0"/>
                          <a:cs typeface="NikoshBAN" pitchFamily="2" charset="0"/>
                        </a:rPr>
                        <a:t>পূর্ণসংখ্যা</a:t>
                      </a:r>
                      <a:endParaRPr lang="en-US" sz="1400" dirty="0">
                        <a:latin typeface="NikoshBAN" pitchFamily="2" charset="0"/>
                        <a:cs typeface="NikoshBAN" pitchFamily="2" charset="0"/>
                      </a:endParaRPr>
                    </a:p>
                  </a:txBody>
                  <a:tcPr>
                    <a:lnL w="12700" cap="flat" cmpd="sng" algn="ctr">
                      <a:solidFill>
                        <a:schemeClr val="tx1"/>
                      </a:solidFill>
                      <a:prstDash val="solid"/>
                      <a:round/>
                      <a:headEnd type="none" w="med" len="med"/>
                      <a:tailEnd type="none" w="med" len="med"/>
                    </a:lnL>
                  </a:tcPr>
                </a:tc>
                <a:tc>
                  <a:txBody>
                    <a:bodyPr/>
                    <a:lstStyle/>
                    <a:p>
                      <a:pPr algn="ctr"/>
                      <a:r>
                        <a:rPr lang="en-US" sz="1400" dirty="0" err="1" smtClean="0">
                          <a:latin typeface="NikoshBAN" pitchFamily="2" charset="0"/>
                          <a:cs typeface="NikoshBAN" pitchFamily="2" charset="0"/>
                        </a:rPr>
                        <a:t>ভগ্নাংশ</a:t>
                      </a:r>
                      <a:endParaRPr lang="en-US" sz="1400" dirty="0">
                        <a:latin typeface="NikoshBAN" pitchFamily="2" charset="0"/>
                        <a:cs typeface="NikoshBAN" pitchFamily="2"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283874">
                <a:tc>
                  <a:txBody>
                    <a:bodyPr/>
                    <a:lstStyle/>
                    <a:p>
                      <a:endParaRPr lang="en-US" sz="1400" dirty="0">
                        <a:latin typeface="NikoshBAN" pitchFamily="2" charset="0"/>
                        <a:cs typeface="NikoshBAN" pitchFamily="2" charset="0"/>
                      </a:endParaRPr>
                    </a:p>
                  </a:txBody>
                  <a:tcPr>
                    <a:lnL w="12700" cap="flat" cmpd="sng" algn="ctr">
                      <a:solidFill>
                        <a:schemeClr val="tx1"/>
                      </a:solidFill>
                      <a:prstDash val="solid"/>
                      <a:round/>
                      <a:headEnd type="none" w="med" len="med"/>
                      <a:tailEnd type="none" w="med" len="med"/>
                    </a:lnL>
                  </a:tcPr>
                </a:tc>
                <a:tc>
                  <a:txBody>
                    <a:bodyPr/>
                    <a:lstStyle/>
                    <a:p>
                      <a:r>
                        <a:rPr lang="en-US" sz="1400" dirty="0" smtClean="0">
                          <a:latin typeface="NikoshBAN" pitchFamily="2" charset="0"/>
                          <a:cs typeface="NikoshBAN" pitchFamily="2" charset="0"/>
                        </a:rPr>
                        <a:t>.০৫</a:t>
                      </a:r>
                    </a:p>
                    <a:p>
                      <a:r>
                        <a:rPr lang="en-US" sz="1400" dirty="0" smtClean="0">
                          <a:latin typeface="NikoshBAN" pitchFamily="2" charset="0"/>
                          <a:cs typeface="NikoshBAN" pitchFamily="2" charset="0"/>
                        </a:rPr>
                        <a:t>×২</a:t>
                      </a:r>
                      <a:endParaRPr lang="en-US" sz="1400" dirty="0">
                        <a:latin typeface="NikoshBAN" pitchFamily="2" charset="0"/>
                        <a:cs typeface="NikoshBAN" pitchFamily="2"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83874">
                <a:tc>
                  <a:txBody>
                    <a:bodyPr/>
                    <a:lstStyle/>
                    <a:p>
                      <a:pPr algn="r"/>
                      <a:r>
                        <a:rPr lang="en-US" sz="1400" dirty="0" smtClean="0">
                          <a:latin typeface="NikoshBAN" pitchFamily="2" charset="0"/>
                          <a:cs typeface="NikoshBAN" pitchFamily="2" charset="0"/>
                        </a:rPr>
                        <a:t>০</a:t>
                      </a:r>
                      <a:endParaRPr lang="en-US" sz="1400" dirty="0">
                        <a:latin typeface="NikoshBAN" pitchFamily="2" charset="0"/>
                        <a:cs typeface="NikoshBAN" pitchFamily="2" charset="0"/>
                      </a:endParaRPr>
                    </a:p>
                  </a:txBody>
                  <a:tcPr>
                    <a:lnL w="12700" cap="flat" cmpd="sng" algn="ctr">
                      <a:solidFill>
                        <a:schemeClr val="tx1"/>
                      </a:solidFill>
                      <a:prstDash val="solid"/>
                      <a:round/>
                      <a:headEnd type="none" w="med" len="med"/>
                      <a:tailEnd type="none" w="med" len="med"/>
                    </a:lnL>
                  </a:tcPr>
                </a:tc>
                <a:tc>
                  <a:txBody>
                    <a:bodyPr/>
                    <a:lstStyle/>
                    <a:p>
                      <a:r>
                        <a:rPr lang="en-US" sz="1400" dirty="0" smtClean="0">
                          <a:latin typeface="NikoshBAN" pitchFamily="2" charset="0"/>
                          <a:cs typeface="NikoshBAN" pitchFamily="2" charset="0"/>
                        </a:rPr>
                        <a:t>.১০</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NikoshBAN" pitchFamily="2" charset="0"/>
                          <a:cs typeface="NikoshBAN" pitchFamily="2" charset="0"/>
                        </a:rPr>
                        <a:t>×২</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83874">
                <a:tc>
                  <a:txBody>
                    <a:bodyPr/>
                    <a:lstStyle/>
                    <a:p>
                      <a:pPr algn="r"/>
                      <a:r>
                        <a:rPr lang="en-US" sz="1400" dirty="0" smtClean="0">
                          <a:latin typeface="NikoshBAN" pitchFamily="2" charset="0"/>
                          <a:cs typeface="NikoshBAN" pitchFamily="2" charset="0"/>
                        </a:rPr>
                        <a:t>০</a:t>
                      </a:r>
                      <a:endParaRPr lang="en-US" sz="1400" dirty="0">
                        <a:latin typeface="NikoshBAN" pitchFamily="2" charset="0"/>
                        <a:cs typeface="NikoshBAN" pitchFamily="2" charset="0"/>
                      </a:endParaRPr>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NikoshBAN" pitchFamily="2" charset="0"/>
                          <a:cs typeface="NikoshBAN" pitchFamily="2" charset="0"/>
                        </a:rPr>
                        <a:t>.২০</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NikoshBAN" pitchFamily="2" charset="0"/>
                          <a:cs typeface="NikoshBAN" pitchFamily="2" charset="0"/>
                        </a:rPr>
                        <a:t>×২</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283874">
                <a:tc>
                  <a:txBody>
                    <a:bodyPr/>
                    <a:lstStyle/>
                    <a:p>
                      <a:pPr algn="r"/>
                      <a:r>
                        <a:rPr lang="en-US" sz="1400" dirty="0" smtClean="0">
                          <a:latin typeface="NikoshBAN" pitchFamily="2" charset="0"/>
                          <a:cs typeface="NikoshBAN" pitchFamily="2" charset="0"/>
                        </a:rPr>
                        <a:t>০</a:t>
                      </a:r>
                      <a:endParaRPr lang="en-US" sz="1400" dirty="0">
                        <a:latin typeface="NikoshBAN" pitchFamily="2" charset="0"/>
                        <a:cs typeface="NikoshBAN" pitchFamily="2" charset="0"/>
                      </a:endParaRPr>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NikoshBAN" pitchFamily="2" charset="0"/>
                          <a:cs typeface="NikoshBAN" pitchFamily="2" charset="0"/>
                        </a:rPr>
                        <a:t>.৪০</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NikoshBAN" pitchFamily="2" charset="0"/>
                          <a:cs typeface="NikoshBAN" pitchFamily="2" charset="0"/>
                        </a:rPr>
                        <a:t>×২</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283874">
                <a:tc>
                  <a:txBody>
                    <a:bodyPr/>
                    <a:lstStyle/>
                    <a:p>
                      <a:pPr algn="r"/>
                      <a:r>
                        <a:rPr lang="en-US" sz="1400" dirty="0" smtClean="0">
                          <a:latin typeface="NikoshBAN" pitchFamily="2" charset="0"/>
                          <a:cs typeface="NikoshBAN" pitchFamily="2" charset="0"/>
                        </a:rPr>
                        <a:t>০</a:t>
                      </a:r>
                      <a:endParaRPr lang="en-US" sz="1400" dirty="0">
                        <a:latin typeface="NikoshBAN" pitchFamily="2" charset="0"/>
                        <a:cs typeface="NikoshBAN" pitchFamily="2" charset="0"/>
                      </a:endParaRPr>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NikoshBAN" pitchFamily="2" charset="0"/>
                          <a:cs typeface="NikoshBAN" pitchFamily="2" charset="0"/>
                        </a:rPr>
                        <a:t>.৮০</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NikoshBAN" pitchFamily="2" charset="0"/>
                          <a:cs typeface="NikoshBAN" pitchFamily="2" charset="0"/>
                        </a:rPr>
                        <a:t>×২</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283874">
                <a:tc>
                  <a:txBody>
                    <a:bodyPr/>
                    <a:lstStyle/>
                    <a:p>
                      <a:pPr algn="r"/>
                      <a:r>
                        <a:rPr lang="en-US" sz="1400" dirty="0" smtClean="0">
                          <a:latin typeface="NikoshBAN" pitchFamily="2" charset="0"/>
                          <a:cs typeface="NikoshBAN" pitchFamily="2" charset="0"/>
                        </a:rPr>
                        <a:t>১</a:t>
                      </a:r>
                      <a:endParaRPr lang="en-US" sz="1400" dirty="0">
                        <a:latin typeface="NikoshBAN" pitchFamily="2" charset="0"/>
                        <a:cs typeface="NikoshBAN" pitchFamily="2" charset="0"/>
                      </a:endParaRPr>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NikoshBAN" pitchFamily="2" charset="0"/>
                          <a:cs typeface="NikoshBAN" pitchFamily="2" charset="0"/>
                        </a:rPr>
                        <a:t>.৬০</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bl>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000" fill="hold"/>
                                        <p:tgtEl>
                                          <p:spTgt spid="6"/>
                                        </p:tgtEl>
                                        <p:attrNameLst>
                                          <p:attrName>ppt_x</p:attrName>
                                        </p:attrNameLst>
                                      </p:cBhvr>
                                      <p:tavLst>
                                        <p:tav tm="0">
                                          <p:val>
                                            <p:strVal val="#ppt_x"/>
                                          </p:val>
                                        </p:tav>
                                        <p:tav tm="100000">
                                          <p:val>
                                            <p:strVal val="#ppt_x"/>
                                          </p:val>
                                        </p:tav>
                                      </p:tavLst>
                                    </p:anim>
                                    <p:anim calcmode="lin" valueType="num">
                                      <p:cBhvr additive="base">
                                        <p:cTn id="8" dur="2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2000" fill="hold"/>
                                        <p:tgtEl>
                                          <p:spTgt spid="10"/>
                                        </p:tgtEl>
                                        <p:attrNameLst>
                                          <p:attrName>ppt_x</p:attrName>
                                        </p:attrNameLst>
                                      </p:cBhvr>
                                      <p:tavLst>
                                        <p:tav tm="0">
                                          <p:val>
                                            <p:strVal val="#ppt_x"/>
                                          </p:val>
                                        </p:tav>
                                        <p:tav tm="100000">
                                          <p:val>
                                            <p:strVal val="#ppt_x"/>
                                          </p:val>
                                        </p:tav>
                                      </p:tavLst>
                                    </p:anim>
                                    <p:anim calcmode="lin" valueType="num">
                                      <p:cBhvr additive="base">
                                        <p:cTn id="12" dur="20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2000" fill="hold"/>
                                        <p:tgtEl>
                                          <p:spTgt spid="11"/>
                                        </p:tgtEl>
                                        <p:attrNameLst>
                                          <p:attrName>ppt_x</p:attrName>
                                        </p:attrNameLst>
                                      </p:cBhvr>
                                      <p:tavLst>
                                        <p:tav tm="0">
                                          <p:val>
                                            <p:strVal val="#ppt_x"/>
                                          </p:val>
                                        </p:tav>
                                        <p:tav tm="100000">
                                          <p:val>
                                            <p:strVal val="#ppt_x"/>
                                          </p:val>
                                        </p:tav>
                                      </p:tavLst>
                                    </p:anim>
                                    <p:anim calcmode="lin" valueType="num">
                                      <p:cBhvr additive="base">
                                        <p:cTn id="16" dur="20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382037" y="719666"/>
          <a:ext cx="11546960" cy="5302762"/>
        </p:xfrm>
        <a:graphic>
          <a:graphicData uri="http://schemas.openxmlformats.org/drawingml/2006/table">
            <a:tbl>
              <a:tblPr firstRow="1" bandRow="1">
                <a:tableStyleId>{5C22544A-7EE6-4342-B048-85BDC9FD1C3A}</a:tableStyleId>
              </a:tblPr>
              <a:tblGrid>
                <a:gridCol w="1903963">
                  <a:extLst>
                    <a:ext uri="{9D8B030D-6E8A-4147-A177-3AD203B41FA5}">
                      <a16:colId xmlns:a16="http://schemas.microsoft.com/office/drawing/2014/main" val="20000"/>
                    </a:ext>
                  </a:extLst>
                </a:gridCol>
                <a:gridCol w="2714821">
                  <a:extLst>
                    <a:ext uri="{9D8B030D-6E8A-4147-A177-3AD203B41FA5}">
                      <a16:colId xmlns:a16="http://schemas.microsoft.com/office/drawing/2014/main" val="20001"/>
                    </a:ext>
                  </a:extLst>
                </a:gridCol>
                <a:gridCol w="2309392">
                  <a:extLst>
                    <a:ext uri="{9D8B030D-6E8A-4147-A177-3AD203B41FA5}">
                      <a16:colId xmlns:a16="http://schemas.microsoft.com/office/drawing/2014/main" val="20002"/>
                    </a:ext>
                  </a:extLst>
                </a:gridCol>
                <a:gridCol w="2180628">
                  <a:extLst>
                    <a:ext uri="{9D8B030D-6E8A-4147-A177-3AD203B41FA5}">
                      <a16:colId xmlns:a16="http://schemas.microsoft.com/office/drawing/2014/main" val="20003"/>
                    </a:ext>
                  </a:extLst>
                </a:gridCol>
                <a:gridCol w="2438156">
                  <a:extLst>
                    <a:ext uri="{9D8B030D-6E8A-4147-A177-3AD203B41FA5}">
                      <a16:colId xmlns:a16="http://schemas.microsoft.com/office/drawing/2014/main" val="20004"/>
                    </a:ext>
                  </a:extLst>
                </a:gridCol>
              </a:tblGrid>
              <a:tr h="923707">
                <a:tc gridSpan="5">
                  <a:txBody>
                    <a:bodyPr/>
                    <a:lstStyle/>
                    <a:p>
                      <a:pPr algn="ctr"/>
                      <a:r>
                        <a:rPr lang="en-US" sz="4800" dirty="0" err="1" smtClean="0">
                          <a:latin typeface="NikoshBAN" pitchFamily="2" charset="0"/>
                          <a:cs typeface="NikoshBAN" pitchFamily="2" charset="0"/>
                        </a:rPr>
                        <a:t>এক</a:t>
                      </a:r>
                      <a:r>
                        <a:rPr lang="en-US" sz="4800" baseline="0" dirty="0" smtClean="0">
                          <a:latin typeface="NikoshBAN" pitchFamily="2" charset="0"/>
                          <a:cs typeface="NikoshBAN" pitchFamily="2" charset="0"/>
                        </a:rPr>
                        <a:t> </a:t>
                      </a:r>
                      <a:r>
                        <a:rPr lang="en-US" sz="4800" baseline="0" dirty="0" err="1" smtClean="0">
                          <a:latin typeface="NikoshBAN" pitchFamily="2" charset="0"/>
                          <a:cs typeface="NikoshBAN" pitchFamily="2" charset="0"/>
                        </a:rPr>
                        <a:t>নজরে</a:t>
                      </a:r>
                      <a:r>
                        <a:rPr lang="en-US" sz="4800" baseline="0" dirty="0" smtClean="0">
                          <a:latin typeface="NikoshBAN" pitchFamily="2" charset="0"/>
                          <a:cs typeface="NikoshBAN" pitchFamily="2" charset="0"/>
                        </a:rPr>
                        <a:t> </a:t>
                      </a:r>
                      <a:r>
                        <a:rPr lang="en-US" sz="4800" baseline="0" dirty="0" err="1" smtClean="0">
                          <a:latin typeface="NikoshBAN" pitchFamily="2" charset="0"/>
                          <a:cs typeface="NikoshBAN" pitchFamily="2" charset="0"/>
                        </a:rPr>
                        <a:t>সংখ্যা</a:t>
                      </a:r>
                      <a:r>
                        <a:rPr lang="en-US" sz="4800" baseline="0" dirty="0" smtClean="0">
                          <a:latin typeface="NikoshBAN" pitchFamily="2" charset="0"/>
                          <a:cs typeface="NikoshBAN" pitchFamily="2" charset="0"/>
                        </a:rPr>
                        <a:t> </a:t>
                      </a:r>
                      <a:r>
                        <a:rPr lang="en-US" sz="4800" baseline="0" dirty="0" err="1" smtClean="0">
                          <a:latin typeface="NikoshBAN" pitchFamily="2" charset="0"/>
                          <a:cs typeface="NikoshBAN" pitchFamily="2" charset="0"/>
                        </a:rPr>
                        <a:t>পদ্ধতি</a:t>
                      </a:r>
                      <a:r>
                        <a:rPr lang="en-US" sz="4800" baseline="0" dirty="0" smtClean="0">
                          <a:latin typeface="NikoshBAN" pitchFamily="2" charset="0"/>
                          <a:cs typeface="NikoshBAN" pitchFamily="2" charset="0"/>
                        </a:rPr>
                        <a:t> </a:t>
                      </a:r>
                      <a:r>
                        <a:rPr lang="en-US" sz="4800" baseline="0" dirty="0" err="1" smtClean="0">
                          <a:latin typeface="NikoshBAN" pitchFamily="2" charset="0"/>
                          <a:cs typeface="NikoshBAN" pitchFamily="2" charset="0"/>
                        </a:rPr>
                        <a:t>রূপান্তর</a:t>
                      </a:r>
                      <a:r>
                        <a:rPr lang="en-US" sz="4800" baseline="0" dirty="0" smtClean="0">
                          <a:latin typeface="NikoshBAN" pitchFamily="2" charset="0"/>
                          <a:cs typeface="NikoshBAN" pitchFamily="2" charset="0"/>
                        </a:rPr>
                        <a:t>(</a:t>
                      </a:r>
                      <a:r>
                        <a:rPr lang="en-US" sz="4800" baseline="0" dirty="0" err="1" smtClean="0">
                          <a:latin typeface="NikoshBAN" pitchFamily="2" charset="0"/>
                          <a:cs typeface="NikoshBAN" pitchFamily="2" charset="0"/>
                        </a:rPr>
                        <a:t>গ্রুপ</a:t>
                      </a:r>
                      <a:r>
                        <a:rPr lang="en-US" sz="4800" baseline="0" dirty="0" smtClean="0">
                          <a:latin typeface="NikoshBAN" pitchFamily="2" charset="0"/>
                          <a:cs typeface="NikoshBAN" pitchFamily="2" charset="0"/>
                        </a:rPr>
                        <a:t> 1)</a:t>
                      </a:r>
                      <a:endParaRPr lang="en-US" sz="4800" dirty="0">
                        <a:latin typeface="NikoshBAN" pitchFamily="2" charset="0"/>
                        <a:cs typeface="NikoshBAN" pitchFamily="2" charset="0"/>
                      </a:endParaRPr>
                    </a:p>
                  </a:txBody>
                  <a:tcPr anchor="ctr"/>
                </a:tc>
                <a:tc hMerge="1">
                  <a:txBody>
                    <a:bodyPr/>
                    <a:lstStyle/>
                    <a:p>
                      <a:endParaRPr lang="en-US" dirty="0">
                        <a:latin typeface="NikoshBAN" pitchFamily="2" charset="0"/>
                        <a:cs typeface="NikoshBAN" pitchFamily="2" charset="0"/>
                      </a:endParaRPr>
                    </a:p>
                  </a:txBody>
                  <a:tcPr/>
                </a:tc>
                <a:tc hMerge="1">
                  <a:txBody>
                    <a:bodyPr/>
                    <a:lstStyle/>
                    <a:p>
                      <a:endParaRPr lang="en-US" dirty="0">
                        <a:latin typeface="NikoshBAN" pitchFamily="2" charset="0"/>
                        <a:cs typeface="NikoshBAN" pitchFamily="2" charset="0"/>
                      </a:endParaRPr>
                    </a:p>
                  </a:txBody>
                  <a:tcPr/>
                </a:tc>
                <a:tc hMerge="1">
                  <a:txBody>
                    <a:bodyPr/>
                    <a:lstStyle/>
                    <a:p>
                      <a:endParaRPr lang="en-US" dirty="0">
                        <a:latin typeface="NikoshBAN" pitchFamily="2" charset="0"/>
                        <a:cs typeface="NikoshBAN" pitchFamily="2" charset="0"/>
                      </a:endParaRPr>
                    </a:p>
                  </a:txBody>
                  <a:tcPr/>
                </a:tc>
                <a:tc hMerge="1">
                  <a:txBody>
                    <a:bodyPr/>
                    <a:lstStyle/>
                    <a:p>
                      <a:endParaRPr lang="en-US" dirty="0">
                        <a:latin typeface="NikoshBAN" pitchFamily="2" charset="0"/>
                        <a:cs typeface="NikoshBAN" pitchFamily="2" charset="0"/>
                      </a:endParaRPr>
                    </a:p>
                  </a:txBody>
                  <a:tcPr/>
                </a:tc>
                <a:extLst>
                  <a:ext uri="{0D108BD9-81ED-4DB2-BD59-A6C34878D82A}">
                    <a16:rowId xmlns:a16="http://schemas.microsoft.com/office/drawing/2014/main" val="10000"/>
                  </a:ext>
                </a:extLst>
              </a:tr>
              <a:tr h="581593">
                <a:tc>
                  <a:txBody>
                    <a:bodyPr/>
                    <a:lstStyle/>
                    <a:p>
                      <a:pPr lvl="0" algn="ctr"/>
                      <a:r>
                        <a:rPr lang="en-US" sz="2800" dirty="0" err="1" smtClean="0">
                          <a:latin typeface="NikoshBAN" pitchFamily="2" charset="0"/>
                          <a:cs typeface="NikoshBAN" pitchFamily="2" charset="0"/>
                        </a:rPr>
                        <a:t>রূপান্তর</a:t>
                      </a:r>
                      <a:endParaRPr lang="en-US" sz="2800" dirty="0">
                        <a:latin typeface="NikoshBAN" pitchFamily="2" charset="0"/>
                        <a:cs typeface="NikoshBAN" pitchFamily="2" charset="0"/>
                      </a:endParaRPr>
                    </a:p>
                  </a:txBody>
                  <a:tcPr/>
                </a:tc>
                <a:tc>
                  <a:txBody>
                    <a:bodyPr/>
                    <a:lstStyle/>
                    <a:p>
                      <a:pPr algn="ctr"/>
                      <a:r>
                        <a:rPr lang="en-US" sz="2800" dirty="0" err="1" smtClean="0">
                          <a:latin typeface="NikoshBAN" pitchFamily="2" charset="0"/>
                          <a:cs typeface="NikoshBAN" pitchFamily="2" charset="0"/>
                        </a:rPr>
                        <a:t>নিয়ম</a:t>
                      </a:r>
                      <a:endParaRPr lang="en-US" sz="2800" dirty="0">
                        <a:latin typeface="NikoshBAN" pitchFamily="2" charset="0"/>
                        <a:cs typeface="NikoshBAN" pitchFamily="2" charset="0"/>
                      </a:endParaRPr>
                    </a:p>
                  </a:txBody>
                  <a:tcPr/>
                </a:tc>
                <a:tc>
                  <a:txBody>
                    <a:bodyPr/>
                    <a:lstStyle/>
                    <a:p>
                      <a:pPr algn="ctr"/>
                      <a:r>
                        <a:rPr lang="en-US" sz="2800" dirty="0" err="1" smtClean="0">
                          <a:latin typeface="NikoshBAN" pitchFamily="2" charset="0"/>
                          <a:cs typeface="NikoshBAN" pitchFamily="2" charset="0"/>
                        </a:rPr>
                        <a:t>পূর্ণাংশ</a:t>
                      </a:r>
                      <a:endParaRPr lang="en-US" sz="2800" dirty="0">
                        <a:latin typeface="NikoshBAN" pitchFamily="2" charset="0"/>
                        <a:cs typeface="NikoshBAN" pitchFamily="2" charset="0"/>
                      </a:endParaRPr>
                    </a:p>
                  </a:txBody>
                  <a:tcPr/>
                </a:tc>
                <a:tc>
                  <a:txBody>
                    <a:bodyPr/>
                    <a:lstStyle/>
                    <a:p>
                      <a:pPr algn="ctr"/>
                      <a:r>
                        <a:rPr lang="en-US" sz="2800" dirty="0" err="1" smtClean="0">
                          <a:latin typeface="NikoshBAN" pitchFamily="2" charset="0"/>
                          <a:cs typeface="NikoshBAN" pitchFamily="2" charset="0"/>
                        </a:rPr>
                        <a:t>ভগ্নাংশ</a:t>
                      </a:r>
                      <a:endParaRPr lang="en-US" sz="2800" dirty="0">
                        <a:latin typeface="NikoshBAN" pitchFamily="2" charset="0"/>
                        <a:cs typeface="NikoshBAN" pitchFamily="2" charset="0"/>
                      </a:endParaRPr>
                    </a:p>
                  </a:txBody>
                  <a:tcPr/>
                </a:tc>
                <a:tc>
                  <a:txBody>
                    <a:bodyPr/>
                    <a:lstStyle/>
                    <a:p>
                      <a:pPr algn="ctr"/>
                      <a:r>
                        <a:rPr lang="en-US" sz="2800" dirty="0" err="1" smtClean="0">
                          <a:latin typeface="NikoshBAN" pitchFamily="2" charset="0"/>
                          <a:cs typeface="NikoshBAN" pitchFamily="2" charset="0"/>
                        </a:rPr>
                        <a:t>ফলাফল</a:t>
                      </a:r>
                      <a:endParaRPr lang="en-US" sz="2800" dirty="0">
                        <a:latin typeface="NikoshBAN" pitchFamily="2" charset="0"/>
                        <a:cs typeface="NikoshBAN" pitchFamily="2" charset="0"/>
                      </a:endParaRPr>
                    </a:p>
                  </a:txBody>
                  <a:tcPr/>
                </a:tc>
                <a:extLst>
                  <a:ext uri="{0D108BD9-81ED-4DB2-BD59-A6C34878D82A}">
                    <a16:rowId xmlns:a16="http://schemas.microsoft.com/office/drawing/2014/main" val="10001"/>
                  </a:ext>
                </a:extLst>
              </a:tr>
              <a:tr h="3797462">
                <a:tc>
                  <a:txBody>
                    <a:bodyPr/>
                    <a:lstStyle/>
                    <a:p>
                      <a:pPr lvl="0" algn="ctr"/>
                      <a:r>
                        <a:rPr lang="en-US" sz="2000" dirty="0" err="1" smtClean="0">
                          <a:latin typeface="NikoshBAN" pitchFamily="2" charset="0"/>
                          <a:cs typeface="NikoshBAN" pitchFamily="2" charset="0"/>
                        </a:rPr>
                        <a:t>দশমিক</a:t>
                      </a:r>
                      <a:r>
                        <a:rPr lang="en-US" sz="2000" dirty="0" smtClean="0">
                          <a:latin typeface="NikoshBAN" pitchFamily="2" charset="0"/>
                          <a:cs typeface="NikoshBAN" pitchFamily="2" charset="0"/>
                        </a:rPr>
                        <a:t> – </a:t>
                      </a:r>
                      <a:r>
                        <a:rPr lang="en-US" sz="2000" dirty="0" err="1" smtClean="0">
                          <a:latin typeface="NikoshBAN" pitchFamily="2" charset="0"/>
                          <a:cs typeface="NikoshBAN" pitchFamily="2" charset="0"/>
                        </a:rPr>
                        <a:t>অক্ট্যাল</a:t>
                      </a:r>
                      <a:r>
                        <a:rPr lang="en-US" sz="2000" baseline="0" dirty="0" smtClean="0">
                          <a:latin typeface="NikoshBAN" pitchFamily="2" charset="0"/>
                          <a:cs typeface="NikoshBAN" pitchFamily="2" charset="0"/>
                        </a:rPr>
                        <a:t> (১৭৫.১৫)১০=(?)৮ </a:t>
                      </a:r>
                    </a:p>
                    <a:p>
                      <a:pPr lvl="0" algn="ctr"/>
                      <a:r>
                        <a:rPr lang="en-US" sz="2000" baseline="0" dirty="0" smtClean="0">
                          <a:latin typeface="Times New Roman" pitchFamily="18" charset="0"/>
                          <a:cs typeface="Times New Roman" pitchFamily="18" charset="0"/>
                        </a:rPr>
                        <a:t>D-O</a:t>
                      </a:r>
                      <a:endParaRPr lang="en-US" sz="2000" dirty="0" smtClean="0">
                        <a:latin typeface="NikoshBAN" pitchFamily="2" charset="0"/>
                        <a:cs typeface="NikoshBAN" pitchFamily="2" charset="0"/>
                      </a:endParaRPr>
                    </a:p>
                    <a:p>
                      <a:pPr lvl="0" algn="ctr"/>
                      <a:endParaRPr lang="en-US" sz="2800" dirty="0">
                        <a:latin typeface="NikoshBAN" pitchFamily="2" charset="0"/>
                        <a:cs typeface="NikoshBAN" pitchFamily="2" charset="0"/>
                      </a:endParaRPr>
                    </a:p>
                  </a:txBody>
                  <a:tcPr/>
                </a:tc>
                <a:tc>
                  <a:txBody>
                    <a:bodyPr/>
                    <a:lstStyle/>
                    <a:p>
                      <a:pPr>
                        <a:buFont typeface="Wingdings"/>
                        <a:buChar char="v"/>
                      </a:pPr>
                      <a:r>
                        <a:rPr lang="en-US" dirty="0" err="1" smtClean="0">
                          <a:latin typeface="NikoshBAN" pitchFamily="2" charset="0"/>
                          <a:cs typeface="NikoshBAN" pitchFamily="2" charset="0"/>
                          <a:sym typeface="Wingdings"/>
                        </a:rPr>
                        <a:t>ভাজ্য</a:t>
                      </a:r>
                      <a:r>
                        <a:rPr lang="en-US" dirty="0" smtClean="0">
                          <a:latin typeface="NikoshBAN" pitchFamily="2" charset="0"/>
                          <a:cs typeface="NikoshBAN" pitchFamily="2" charset="0"/>
                          <a:sym typeface="Wingdings"/>
                        </a:rPr>
                        <a:t> ০</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না</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হওয়া</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পর্যন্ত</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সংখ্যাকে</a:t>
                      </a:r>
                      <a:r>
                        <a:rPr lang="en-US" baseline="0" dirty="0" smtClean="0">
                          <a:latin typeface="NikoshBAN" pitchFamily="2" charset="0"/>
                          <a:cs typeface="NikoshBAN" pitchFamily="2" charset="0"/>
                          <a:sym typeface="Wingdings"/>
                        </a:rPr>
                        <a:t> 8 </a:t>
                      </a:r>
                      <a:r>
                        <a:rPr lang="en-US" baseline="0" dirty="0" err="1" smtClean="0">
                          <a:latin typeface="NikoshBAN" pitchFamily="2" charset="0"/>
                          <a:cs typeface="NikoshBAN" pitchFamily="2" charset="0"/>
                          <a:sym typeface="Wingdings"/>
                        </a:rPr>
                        <a:t>দিয়ে</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ভাগ</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করা</a:t>
                      </a:r>
                      <a:r>
                        <a:rPr lang="en-US" baseline="0" dirty="0" smtClean="0">
                          <a:latin typeface="NikoshBAN" pitchFamily="2" charset="0"/>
                          <a:cs typeface="NikoshBAN" pitchFamily="2" charset="0"/>
                          <a:sym typeface="Wingdings"/>
                        </a:rPr>
                        <a:t>।</a:t>
                      </a:r>
                    </a:p>
                    <a:p>
                      <a:pPr>
                        <a:buFont typeface="Wingdings"/>
                        <a:buChar char="v"/>
                      </a:pP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এভাবে</a:t>
                      </a:r>
                      <a:r>
                        <a:rPr lang="en-US" baseline="0" dirty="0" smtClean="0">
                          <a:latin typeface="NikoshBAN" pitchFamily="2" charset="0"/>
                          <a:cs typeface="NikoshBAN" pitchFamily="2" charset="0"/>
                          <a:sym typeface="Wingdings"/>
                        </a:rPr>
                        <a:t>………..</a:t>
                      </a:r>
                      <a:endParaRPr lang="en-US" dirty="0">
                        <a:latin typeface="NikoshBAN" pitchFamily="2" charset="0"/>
                        <a:cs typeface="NikoshBAN" pitchFamily="2" charset="0"/>
                      </a:endParaRPr>
                    </a:p>
                  </a:txBody>
                  <a:tcPr/>
                </a:tc>
                <a:tc>
                  <a:txBody>
                    <a:bodyPr/>
                    <a:lstStyle/>
                    <a:p>
                      <a:endParaRPr lang="en-US" dirty="0">
                        <a:latin typeface="NikoshBAN" pitchFamily="2" charset="0"/>
                        <a:cs typeface="NikoshBAN" pitchFamily="2" charset="0"/>
                      </a:endParaRPr>
                    </a:p>
                  </a:txBody>
                  <a:tcPr/>
                </a:tc>
                <a:tc>
                  <a:txBody>
                    <a:bodyPr/>
                    <a:lstStyle/>
                    <a:p>
                      <a:endParaRPr lang="en-US" dirty="0">
                        <a:latin typeface="NikoshBAN" pitchFamily="2" charset="0"/>
                        <a:cs typeface="NikoshBAN" pitchFamily="2" charset="0"/>
                      </a:endParaRPr>
                    </a:p>
                  </a:txBody>
                  <a:tcPr/>
                </a:tc>
                <a:tc>
                  <a:txBody>
                    <a:bodyPr/>
                    <a:lstStyle/>
                    <a:p>
                      <a:r>
                        <a:rPr lang="en-US" sz="2800" baseline="0" dirty="0" smtClean="0">
                          <a:latin typeface="NikoshBAN" pitchFamily="2" charset="0"/>
                          <a:cs typeface="NikoshBAN" pitchFamily="2" charset="0"/>
                        </a:rPr>
                        <a:t>(৩৮.০৫)</a:t>
                      </a:r>
                      <a:r>
                        <a:rPr lang="en-US" sz="2800" baseline="-25000" dirty="0" smtClean="0">
                          <a:latin typeface="NikoshBAN" pitchFamily="2" charset="0"/>
                          <a:cs typeface="NikoshBAN" pitchFamily="2" charset="0"/>
                        </a:rPr>
                        <a:t>১০</a:t>
                      </a:r>
                      <a:r>
                        <a:rPr lang="en-US" sz="2800" baseline="0" dirty="0" smtClean="0">
                          <a:latin typeface="NikoshBAN" pitchFamily="2" charset="0"/>
                          <a:cs typeface="NikoshBAN" pitchFamily="2" charset="0"/>
                        </a:rPr>
                        <a:t>=</a:t>
                      </a:r>
                    </a:p>
                    <a:p>
                      <a:r>
                        <a:rPr lang="en-US" sz="2800" baseline="0" dirty="0" smtClean="0">
                          <a:latin typeface="NikoshBAN" pitchFamily="2" charset="0"/>
                          <a:cs typeface="NikoshBAN" pitchFamily="2" charset="0"/>
                        </a:rPr>
                        <a:t>(২৫৭.১১৪৬৩…)</a:t>
                      </a:r>
                      <a:r>
                        <a:rPr lang="en-US" sz="2800" baseline="-25000" dirty="0" smtClean="0">
                          <a:latin typeface="NikoshBAN" pitchFamily="2" charset="0"/>
                          <a:cs typeface="NikoshBAN" pitchFamily="2" charset="0"/>
                        </a:rPr>
                        <a:t>৮</a:t>
                      </a:r>
                      <a:r>
                        <a:rPr lang="en-US" sz="2800" baseline="0" dirty="0" smtClean="0">
                          <a:latin typeface="NikoshBAN" pitchFamily="2" charset="0"/>
                          <a:cs typeface="NikoshBAN" pitchFamily="2" charset="0"/>
                        </a:rPr>
                        <a:t> </a:t>
                      </a:r>
                      <a:endParaRPr lang="en-US" sz="2800" dirty="0">
                        <a:latin typeface="NikoshBAN" pitchFamily="2" charset="0"/>
                        <a:cs typeface="NikoshBAN" pitchFamily="2" charset="0"/>
                      </a:endParaRPr>
                    </a:p>
                  </a:txBody>
                  <a:tcPr/>
                </a:tc>
                <a:extLst>
                  <a:ext uri="{0D108BD9-81ED-4DB2-BD59-A6C34878D82A}">
                    <a16:rowId xmlns:a16="http://schemas.microsoft.com/office/drawing/2014/main" val="10002"/>
                  </a:ext>
                </a:extLst>
              </a:tr>
            </a:tbl>
          </a:graphicData>
        </a:graphic>
      </p:graphicFrame>
      <p:graphicFrame>
        <p:nvGraphicFramePr>
          <p:cNvPr id="10" name="Table 9"/>
          <p:cNvGraphicFramePr>
            <a:graphicFrameLocks noGrp="1"/>
          </p:cNvGraphicFramePr>
          <p:nvPr/>
        </p:nvGraphicFramePr>
        <p:xfrm>
          <a:off x="5376034" y="2422347"/>
          <a:ext cx="1655380" cy="1807302"/>
        </p:xfrm>
        <a:graphic>
          <a:graphicData uri="http://schemas.openxmlformats.org/drawingml/2006/table">
            <a:tbl>
              <a:tblPr firstRow="1" bandRow="1">
                <a:tableStyleId>{5C22544A-7EE6-4342-B048-85BDC9FD1C3A}</a:tableStyleId>
              </a:tblPr>
              <a:tblGrid>
                <a:gridCol w="268014">
                  <a:extLst>
                    <a:ext uri="{9D8B030D-6E8A-4147-A177-3AD203B41FA5}">
                      <a16:colId xmlns:a16="http://schemas.microsoft.com/office/drawing/2014/main" val="20000"/>
                    </a:ext>
                  </a:extLst>
                </a:gridCol>
                <a:gridCol w="756745">
                  <a:extLst>
                    <a:ext uri="{9D8B030D-6E8A-4147-A177-3AD203B41FA5}">
                      <a16:colId xmlns:a16="http://schemas.microsoft.com/office/drawing/2014/main" val="20001"/>
                    </a:ext>
                  </a:extLst>
                </a:gridCol>
                <a:gridCol w="283780">
                  <a:extLst>
                    <a:ext uri="{9D8B030D-6E8A-4147-A177-3AD203B41FA5}">
                      <a16:colId xmlns:a16="http://schemas.microsoft.com/office/drawing/2014/main" val="20002"/>
                    </a:ext>
                  </a:extLst>
                </a:gridCol>
                <a:gridCol w="346841">
                  <a:extLst>
                    <a:ext uri="{9D8B030D-6E8A-4147-A177-3AD203B41FA5}">
                      <a16:colId xmlns:a16="http://schemas.microsoft.com/office/drawing/2014/main" val="20003"/>
                    </a:ext>
                  </a:extLst>
                </a:gridCol>
              </a:tblGrid>
              <a:tr h="392892">
                <a:tc>
                  <a:txBody>
                    <a:bodyPr/>
                    <a:lstStyle/>
                    <a:p>
                      <a:pPr algn="ctr"/>
                      <a:r>
                        <a:rPr lang="en-US" sz="1800" dirty="0" smtClean="0">
                          <a:latin typeface="NikoshBAN" pitchFamily="2" charset="0"/>
                          <a:cs typeface="NikoshBAN" pitchFamily="2" charset="0"/>
                        </a:rPr>
                        <a:t>৮</a:t>
                      </a:r>
                      <a:endParaRPr lang="en-US" sz="1800" dirty="0">
                        <a:latin typeface="NikoshBAN" pitchFamily="2" charset="0"/>
                        <a:cs typeface="NikoshBAN" pitchFamily="2" charset="0"/>
                      </a:endParaRPr>
                    </a:p>
                  </a:txBody>
                  <a:tcPr/>
                </a:tc>
                <a:tc>
                  <a:txBody>
                    <a:bodyPr/>
                    <a:lstStyle/>
                    <a:p>
                      <a:pPr algn="ctr"/>
                      <a:r>
                        <a:rPr lang="en-US" sz="1800" dirty="0" smtClean="0">
                          <a:latin typeface="NikoshBAN" pitchFamily="2" charset="0"/>
                          <a:cs typeface="NikoshBAN" pitchFamily="2" charset="0"/>
                        </a:rPr>
                        <a:t>১৭৫</a:t>
                      </a:r>
                      <a:endParaRPr lang="en-US" sz="1800" dirty="0">
                        <a:latin typeface="NikoshBAN" pitchFamily="2" charset="0"/>
                        <a:cs typeface="NikoshBAN" pitchFamily="2" charset="0"/>
                      </a:endParaRPr>
                    </a:p>
                  </a:txBody>
                  <a:tcPr/>
                </a:tc>
                <a:tc>
                  <a:txBody>
                    <a:bodyPr/>
                    <a:lstStyle/>
                    <a:p>
                      <a:pPr algn="ctr"/>
                      <a:r>
                        <a:rPr lang="en-US" sz="1800" dirty="0" smtClean="0">
                          <a:latin typeface="NikoshBAN" pitchFamily="2" charset="0"/>
                          <a:cs typeface="NikoshBAN" pitchFamily="2" charset="0"/>
                        </a:rPr>
                        <a:t>-</a:t>
                      </a:r>
                      <a:endParaRPr lang="en-US" sz="1800" dirty="0">
                        <a:latin typeface="NikoshBAN" pitchFamily="2" charset="0"/>
                        <a:cs typeface="NikoshBAN" pitchFamily="2" charset="0"/>
                      </a:endParaRPr>
                    </a:p>
                  </a:txBody>
                  <a:tcPr/>
                </a:tc>
                <a:tc>
                  <a:txBody>
                    <a:bodyPr/>
                    <a:lstStyle/>
                    <a:p>
                      <a:pPr algn="ctr"/>
                      <a:endParaRPr lang="en-US" sz="1800" dirty="0">
                        <a:latin typeface="NikoshBAN" pitchFamily="2" charset="0"/>
                        <a:cs typeface="NikoshBAN" pitchFamily="2" charset="0"/>
                      </a:endParaRPr>
                    </a:p>
                  </a:txBody>
                  <a:tcPr/>
                </a:tc>
                <a:extLst>
                  <a:ext uri="{0D108BD9-81ED-4DB2-BD59-A6C34878D82A}">
                    <a16:rowId xmlns:a16="http://schemas.microsoft.com/office/drawing/2014/main" val="10000"/>
                  </a:ext>
                </a:extLst>
              </a:tr>
              <a:tr h="471470">
                <a:tc>
                  <a:txBody>
                    <a:bodyPr/>
                    <a:lstStyle/>
                    <a:p>
                      <a:pPr algn="ctr"/>
                      <a:r>
                        <a:rPr lang="en-US" sz="1800" dirty="0" smtClean="0">
                          <a:latin typeface="NikoshBAN" pitchFamily="2" charset="0"/>
                          <a:cs typeface="NikoshBAN" pitchFamily="2" charset="0"/>
                        </a:rPr>
                        <a:t>৮</a:t>
                      </a:r>
                      <a:endParaRPr lang="en-US" sz="1800" dirty="0">
                        <a:latin typeface="NikoshBAN" pitchFamily="2" charset="0"/>
                        <a:cs typeface="NikoshBAN" pitchFamily="2" charset="0"/>
                      </a:endParaRPr>
                    </a:p>
                  </a:txBody>
                  <a:tcPr/>
                </a:tc>
                <a:tc>
                  <a:txBody>
                    <a:bodyPr/>
                    <a:lstStyle/>
                    <a:p>
                      <a:pPr algn="ctr"/>
                      <a:r>
                        <a:rPr lang="en-US" sz="1800" dirty="0" smtClean="0">
                          <a:latin typeface="NikoshBAN" pitchFamily="2" charset="0"/>
                          <a:cs typeface="NikoshBAN" pitchFamily="2" charset="0"/>
                        </a:rPr>
                        <a:t>২১</a:t>
                      </a:r>
                      <a:endParaRPr lang="en-US" sz="1800" dirty="0">
                        <a:latin typeface="NikoshBAN" pitchFamily="2" charset="0"/>
                        <a:cs typeface="NikoshBAN" pitchFamily="2" charset="0"/>
                      </a:endParaRPr>
                    </a:p>
                  </a:txBody>
                  <a:tcPr/>
                </a:tc>
                <a:tc>
                  <a:txBody>
                    <a:bodyPr/>
                    <a:lstStyle/>
                    <a:p>
                      <a:pPr algn="ctr"/>
                      <a:r>
                        <a:rPr lang="en-US" sz="2400" dirty="0" smtClean="0">
                          <a:latin typeface="NikoshBAN" pitchFamily="2" charset="0"/>
                          <a:cs typeface="NikoshBAN" pitchFamily="2" charset="0"/>
                        </a:rPr>
                        <a:t>-</a:t>
                      </a:r>
                      <a:endParaRPr lang="en-US" sz="2400" dirty="0">
                        <a:latin typeface="NikoshBAN" pitchFamily="2" charset="0"/>
                        <a:cs typeface="NikoshBAN" pitchFamily="2" charset="0"/>
                      </a:endParaRPr>
                    </a:p>
                  </a:txBody>
                  <a:tcPr/>
                </a:tc>
                <a:tc>
                  <a:txBody>
                    <a:bodyPr/>
                    <a:lstStyle/>
                    <a:p>
                      <a:pPr algn="ctr"/>
                      <a:r>
                        <a:rPr lang="en-US" sz="1800" dirty="0" smtClean="0">
                          <a:latin typeface="NikoshBAN" pitchFamily="2" charset="0"/>
                          <a:cs typeface="NikoshBAN" pitchFamily="2" charset="0"/>
                        </a:rPr>
                        <a:t>৭</a:t>
                      </a:r>
                      <a:endParaRPr lang="en-US" sz="1800" dirty="0">
                        <a:latin typeface="NikoshBAN" pitchFamily="2" charset="0"/>
                        <a:cs typeface="NikoshBAN" pitchFamily="2" charset="0"/>
                      </a:endParaRPr>
                    </a:p>
                  </a:txBody>
                  <a:tcPr/>
                </a:tc>
                <a:extLst>
                  <a:ext uri="{0D108BD9-81ED-4DB2-BD59-A6C34878D82A}">
                    <a16:rowId xmlns:a16="http://schemas.microsoft.com/office/drawing/2014/main" val="10001"/>
                  </a:ext>
                </a:extLst>
              </a:tr>
              <a:tr h="471470">
                <a:tc>
                  <a:txBody>
                    <a:bodyPr/>
                    <a:lstStyle/>
                    <a:p>
                      <a:pPr algn="ctr"/>
                      <a:r>
                        <a:rPr lang="en-US" sz="1800" dirty="0" smtClean="0">
                          <a:latin typeface="NikoshBAN" pitchFamily="2" charset="0"/>
                          <a:cs typeface="NikoshBAN" pitchFamily="2" charset="0"/>
                        </a:rPr>
                        <a:t>৮</a:t>
                      </a:r>
                      <a:endParaRPr lang="en-US" sz="1800" dirty="0">
                        <a:latin typeface="NikoshBAN" pitchFamily="2" charset="0"/>
                        <a:cs typeface="NikoshBAN" pitchFamily="2" charset="0"/>
                      </a:endParaRPr>
                    </a:p>
                  </a:txBody>
                  <a:tcPr/>
                </a:tc>
                <a:tc>
                  <a:txBody>
                    <a:bodyPr/>
                    <a:lstStyle/>
                    <a:p>
                      <a:pPr algn="ctr"/>
                      <a:r>
                        <a:rPr lang="en-US" sz="1800" dirty="0" smtClean="0">
                          <a:latin typeface="NikoshBAN" pitchFamily="2" charset="0"/>
                          <a:cs typeface="NikoshBAN" pitchFamily="2" charset="0"/>
                        </a:rPr>
                        <a:t>২</a:t>
                      </a:r>
                      <a:endParaRPr lang="en-US" sz="1800" dirty="0">
                        <a:latin typeface="NikoshBAN" pitchFamily="2" charset="0"/>
                        <a:cs typeface="NikoshBAN" pitchFamily="2" charset="0"/>
                      </a:endParaRPr>
                    </a:p>
                  </a:txBody>
                  <a:tcPr/>
                </a:tc>
                <a:tc>
                  <a:txBody>
                    <a:bodyPr/>
                    <a:lstStyle/>
                    <a:p>
                      <a:pPr algn="ctr"/>
                      <a:r>
                        <a:rPr lang="en-US" sz="2400" dirty="0" smtClean="0">
                          <a:latin typeface="NikoshBAN" pitchFamily="2" charset="0"/>
                          <a:cs typeface="NikoshBAN" pitchFamily="2" charset="0"/>
                        </a:rPr>
                        <a:t>-</a:t>
                      </a:r>
                      <a:endParaRPr lang="en-US" sz="2400" dirty="0">
                        <a:latin typeface="NikoshBAN" pitchFamily="2" charset="0"/>
                        <a:cs typeface="NikoshBAN" pitchFamily="2" charset="0"/>
                      </a:endParaRPr>
                    </a:p>
                  </a:txBody>
                  <a:tcPr/>
                </a:tc>
                <a:tc>
                  <a:txBody>
                    <a:bodyPr/>
                    <a:lstStyle/>
                    <a:p>
                      <a:pPr algn="ctr"/>
                      <a:r>
                        <a:rPr lang="en-US" sz="1800" dirty="0" smtClean="0">
                          <a:latin typeface="NikoshBAN" pitchFamily="2" charset="0"/>
                          <a:cs typeface="NikoshBAN" pitchFamily="2" charset="0"/>
                        </a:rPr>
                        <a:t>৫</a:t>
                      </a:r>
                      <a:endParaRPr lang="en-US" sz="1800" dirty="0">
                        <a:latin typeface="NikoshBAN" pitchFamily="2" charset="0"/>
                        <a:cs typeface="NikoshBAN" pitchFamily="2" charset="0"/>
                      </a:endParaRPr>
                    </a:p>
                  </a:txBody>
                  <a:tcPr/>
                </a:tc>
                <a:extLst>
                  <a:ext uri="{0D108BD9-81ED-4DB2-BD59-A6C34878D82A}">
                    <a16:rowId xmlns:a16="http://schemas.microsoft.com/office/drawing/2014/main" val="10002"/>
                  </a:ext>
                </a:extLst>
              </a:tr>
              <a:tr h="471470">
                <a:tc>
                  <a:txBody>
                    <a:bodyPr/>
                    <a:lstStyle/>
                    <a:p>
                      <a:pPr algn="ctr"/>
                      <a:r>
                        <a:rPr lang="en-US" sz="1800" dirty="0" smtClean="0">
                          <a:latin typeface="NikoshBAN" pitchFamily="2" charset="0"/>
                          <a:cs typeface="NikoshBAN" pitchFamily="2" charset="0"/>
                        </a:rPr>
                        <a:t>৮</a:t>
                      </a:r>
                      <a:endParaRPr lang="en-US" sz="1800" dirty="0">
                        <a:latin typeface="NikoshBAN" pitchFamily="2" charset="0"/>
                        <a:cs typeface="NikoshBAN" pitchFamily="2" charset="0"/>
                      </a:endParaRPr>
                    </a:p>
                  </a:txBody>
                  <a:tcPr/>
                </a:tc>
                <a:tc>
                  <a:txBody>
                    <a:bodyPr/>
                    <a:lstStyle/>
                    <a:p>
                      <a:pPr algn="ctr"/>
                      <a:r>
                        <a:rPr lang="en-US" sz="1800" dirty="0" smtClean="0">
                          <a:latin typeface="NikoshBAN" pitchFamily="2" charset="0"/>
                          <a:cs typeface="NikoshBAN" pitchFamily="2" charset="0"/>
                        </a:rPr>
                        <a:t>০</a:t>
                      </a:r>
                      <a:endParaRPr lang="en-US" sz="1800" dirty="0">
                        <a:latin typeface="NikoshBAN" pitchFamily="2" charset="0"/>
                        <a:cs typeface="NikoshBAN" pitchFamily="2" charset="0"/>
                      </a:endParaRPr>
                    </a:p>
                  </a:txBody>
                  <a:tcPr/>
                </a:tc>
                <a:tc>
                  <a:txBody>
                    <a:bodyPr/>
                    <a:lstStyle/>
                    <a:p>
                      <a:pPr algn="ctr"/>
                      <a:r>
                        <a:rPr lang="en-US" sz="2400" dirty="0" smtClean="0">
                          <a:latin typeface="NikoshBAN" pitchFamily="2" charset="0"/>
                          <a:cs typeface="NikoshBAN" pitchFamily="2" charset="0"/>
                        </a:rPr>
                        <a:t>-</a:t>
                      </a:r>
                      <a:endParaRPr lang="en-US" sz="2400" dirty="0">
                        <a:latin typeface="NikoshBAN" pitchFamily="2" charset="0"/>
                        <a:cs typeface="NikoshBAN" pitchFamily="2" charset="0"/>
                      </a:endParaRPr>
                    </a:p>
                  </a:txBody>
                  <a:tcPr/>
                </a:tc>
                <a:tc>
                  <a:txBody>
                    <a:bodyPr/>
                    <a:lstStyle/>
                    <a:p>
                      <a:pPr algn="ctr"/>
                      <a:r>
                        <a:rPr lang="en-US" sz="1800" dirty="0" smtClean="0">
                          <a:latin typeface="NikoshBAN" pitchFamily="2" charset="0"/>
                          <a:cs typeface="NikoshBAN" pitchFamily="2" charset="0"/>
                        </a:rPr>
                        <a:t>২</a:t>
                      </a:r>
                      <a:endParaRPr lang="en-US" sz="1800" dirty="0">
                        <a:latin typeface="NikoshBAN" pitchFamily="2" charset="0"/>
                        <a:cs typeface="NikoshBAN" pitchFamily="2" charset="0"/>
                      </a:endParaRPr>
                    </a:p>
                  </a:txBody>
                  <a:tcPr/>
                </a:tc>
                <a:extLst>
                  <a:ext uri="{0D108BD9-81ED-4DB2-BD59-A6C34878D82A}">
                    <a16:rowId xmlns:a16="http://schemas.microsoft.com/office/drawing/2014/main" val="10003"/>
                  </a:ext>
                </a:extLst>
              </a:tr>
            </a:tbl>
          </a:graphicData>
        </a:graphic>
      </p:graphicFrame>
      <p:graphicFrame>
        <p:nvGraphicFramePr>
          <p:cNvPr id="11" name="Table 10"/>
          <p:cNvGraphicFramePr>
            <a:graphicFrameLocks noGrp="1"/>
          </p:cNvGraphicFramePr>
          <p:nvPr/>
        </p:nvGraphicFramePr>
        <p:xfrm>
          <a:off x="7567443" y="2406578"/>
          <a:ext cx="1828802" cy="3200600"/>
        </p:xfrm>
        <a:graphic>
          <a:graphicData uri="http://schemas.openxmlformats.org/drawingml/2006/table">
            <a:tbl>
              <a:tblPr firstRow="1" bandRow="1">
                <a:tableStyleId>{5C22544A-7EE6-4342-B048-85BDC9FD1C3A}</a:tableStyleId>
              </a:tblPr>
              <a:tblGrid>
                <a:gridCol w="1088773">
                  <a:extLst>
                    <a:ext uri="{9D8B030D-6E8A-4147-A177-3AD203B41FA5}">
                      <a16:colId xmlns:a16="http://schemas.microsoft.com/office/drawing/2014/main" val="20000"/>
                    </a:ext>
                  </a:extLst>
                </a:gridCol>
                <a:gridCol w="740029">
                  <a:extLst>
                    <a:ext uri="{9D8B030D-6E8A-4147-A177-3AD203B41FA5}">
                      <a16:colId xmlns:a16="http://schemas.microsoft.com/office/drawing/2014/main" val="20001"/>
                    </a:ext>
                  </a:extLst>
                </a:gridCol>
              </a:tblGrid>
              <a:tr h="305000">
                <a:tc>
                  <a:txBody>
                    <a:bodyPr/>
                    <a:lstStyle/>
                    <a:p>
                      <a:pPr algn="ctr"/>
                      <a:r>
                        <a:rPr lang="en-US" sz="1400" dirty="0" err="1" smtClean="0">
                          <a:latin typeface="NikoshBAN" pitchFamily="2" charset="0"/>
                          <a:cs typeface="NikoshBAN" pitchFamily="2" charset="0"/>
                        </a:rPr>
                        <a:t>পূর্ণসংখ্যা</a:t>
                      </a:r>
                      <a:endParaRPr lang="en-US" sz="1400" dirty="0">
                        <a:latin typeface="NikoshBAN" pitchFamily="2" charset="0"/>
                        <a:cs typeface="NikoshBAN" pitchFamily="2" charset="0"/>
                      </a:endParaRPr>
                    </a:p>
                  </a:txBody>
                  <a:tcPr>
                    <a:lnL w="12700" cap="flat" cmpd="sng" algn="ctr">
                      <a:solidFill>
                        <a:schemeClr val="tx1"/>
                      </a:solidFill>
                      <a:prstDash val="solid"/>
                      <a:round/>
                      <a:headEnd type="none" w="med" len="med"/>
                      <a:tailEnd type="none" w="med" len="med"/>
                    </a:lnL>
                  </a:tcPr>
                </a:tc>
                <a:tc>
                  <a:txBody>
                    <a:bodyPr/>
                    <a:lstStyle/>
                    <a:p>
                      <a:pPr algn="ctr"/>
                      <a:r>
                        <a:rPr lang="en-US" sz="1400" dirty="0" err="1" smtClean="0">
                          <a:latin typeface="NikoshBAN" pitchFamily="2" charset="0"/>
                          <a:cs typeface="NikoshBAN" pitchFamily="2" charset="0"/>
                        </a:rPr>
                        <a:t>ভগ্নাংশ</a:t>
                      </a:r>
                      <a:endParaRPr lang="en-US" sz="1400" dirty="0">
                        <a:latin typeface="NikoshBAN" pitchFamily="2" charset="0"/>
                        <a:cs typeface="NikoshBAN" pitchFamily="2"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283874">
                <a:tc>
                  <a:txBody>
                    <a:bodyPr/>
                    <a:lstStyle/>
                    <a:p>
                      <a:endParaRPr lang="en-US" sz="1400" dirty="0">
                        <a:latin typeface="NikoshBAN" pitchFamily="2" charset="0"/>
                        <a:cs typeface="NikoshBAN" pitchFamily="2" charset="0"/>
                      </a:endParaRPr>
                    </a:p>
                  </a:txBody>
                  <a:tcPr>
                    <a:lnL w="12700" cap="flat" cmpd="sng" algn="ctr">
                      <a:solidFill>
                        <a:schemeClr val="tx1"/>
                      </a:solidFill>
                      <a:prstDash val="solid"/>
                      <a:round/>
                      <a:headEnd type="none" w="med" len="med"/>
                      <a:tailEnd type="none" w="med" len="med"/>
                    </a:lnL>
                  </a:tcPr>
                </a:tc>
                <a:tc>
                  <a:txBody>
                    <a:bodyPr/>
                    <a:lstStyle/>
                    <a:p>
                      <a:r>
                        <a:rPr lang="en-US" sz="1400" dirty="0" smtClean="0">
                          <a:latin typeface="NikoshBAN" pitchFamily="2" charset="0"/>
                          <a:cs typeface="NikoshBAN" pitchFamily="2" charset="0"/>
                        </a:rPr>
                        <a:t>.১৫</a:t>
                      </a:r>
                    </a:p>
                    <a:p>
                      <a:r>
                        <a:rPr lang="en-US" sz="1400" dirty="0" smtClean="0">
                          <a:latin typeface="NikoshBAN" pitchFamily="2" charset="0"/>
                          <a:cs typeface="NikoshBAN" pitchFamily="2" charset="0"/>
                        </a:rPr>
                        <a:t>×৮</a:t>
                      </a:r>
                      <a:endParaRPr lang="en-US" sz="1400" dirty="0">
                        <a:latin typeface="NikoshBAN" pitchFamily="2" charset="0"/>
                        <a:cs typeface="NikoshBAN" pitchFamily="2"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83874">
                <a:tc>
                  <a:txBody>
                    <a:bodyPr/>
                    <a:lstStyle/>
                    <a:p>
                      <a:pPr algn="r"/>
                      <a:r>
                        <a:rPr lang="en-US" sz="1400" dirty="0" smtClean="0">
                          <a:latin typeface="NikoshBAN" pitchFamily="2" charset="0"/>
                          <a:cs typeface="NikoshBAN" pitchFamily="2" charset="0"/>
                        </a:rPr>
                        <a:t>১</a:t>
                      </a:r>
                      <a:endParaRPr lang="en-US" sz="1400" dirty="0">
                        <a:latin typeface="NikoshBAN" pitchFamily="2" charset="0"/>
                        <a:cs typeface="NikoshBAN" pitchFamily="2" charset="0"/>
                      </a:endParaRPr>
                    </a:p>
                  </a:txBody>
                  <a:tcPr>
                    <a:lnL w="12700" cap="flat" cmpd="sng" algn="ctr">
                      <a:solidFill>
                        <a:schemeClr val="tx1"/>
                      </a:solidFill>
                      <a:prstDash val="solid"/>
                      <a:round/>
                      <a:headEnd type="none" w="med" len="med"/>
                      <a:tailEnd type="none" w="med" len="med"/>
                    </a:lnL>
                  </a:tcPr>
                </a:tc>
                <a:tc>
                  <a:txBody>
                    <a:bodyPr/>
                    <a:lstStyle/>
                    <a:p>
                      <a:r>
                        <a:rPr lang="en-US" sz="1400" dirty="0" smtClean="0">
                          <a:latin typeface="NikoshBAN" pitchFamily="2" charset="0"/>
                          <a:cs typeface="NikoshBAN" pitchFamily="2" charset="0"/>
                        </a:rPr>
                        <a:t>.২০</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NikoshBAN" pitchFamily="2" charset="0"/>
                          <a:cs typeface="NikoshBAN" pitchFamily="2" charset="0"/>
                        </a:rPr>
                        <a:t>×৮</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83874">
                <a:tc>
                  <a:txBody>
                    <a:bodyPr/>
                    <a:lstStyle/>
                    <a:p>
                      <a:pPr algn="r"/>
                      <a:r>
                        <a:rPr lang="en-US" sz="1400" dirty="0" smtClean="0">
                          <a:latin typeface="NikoshBAN" pitchFamily="2" charset="0"/>
                          <a:cs typeface="NikoshBAN" pitchFamily="2" charset="0"/>
                        </a:rPr>
                        <a:t>১</a:t>
                      </a:r>
                      <a:endParaRPr lang="en-US" sz="1400" dirty="0">
                        <a:latin typeface="NikoshBAN" pitchFamily="2" charset="0"/>
                        <a:cs typeface="NikoshBAN" pitchFamily="2" charset="0"/>
                      </a:endParaRPr>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NikoshBAN" pitchFamily="2" charset="0"/>
                          <a:cs typeface="NikoshBAN" pitchFamily="2" charset="0"/>
                        </a:rPr>
                        <a:t>.৬০</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NikoshBAN" pitchFamily="2" charset="0"/>
                          <a:cs typeface="NikoshBAN" pitchFamily="2" charset="0"/>
                        </a:rPr>
                        <a:t>×৮</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283874">
                <a:tc>
                  <a:txBody>
                    <a:bodyPr/>
                    <a:lstStyle/>
                    <a:p>
                      <a:pPr algn="r"/>
                      <a:r>
                        <a:rPr lang="en-US" sz="1400" dirty="0" smtClean="0">
                          <a:latin typeface="NikoshBAN" pitchFamily="2" charset="0"/>
                          <a:cs typeface="NikoshBAN" pitchFamily="2" charset="0"/>
                        </a:rPr>
                        <a:t>৪</a:t>
                      </a:r>
                      <a:endParaRPr lang="en-US" sz="1400" dirty="0">
                        <a:latin typeface="NikoshBAN" pitchFamily="2" charset="0"/>
                        <a:cs typeface="NikoshBAN" pitchFamily="2" charset="0"/>
                      </a:endParaRPr>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NikoshBAN" pitchFamily="2" charset="0"/>
                          <a:cs typeface="NikoshBAN" pitchFamily="2" charset="0"/>
                        </a:rPr>
                        <a:t>.৮০</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NikoshBAN" pitchFamily="2" charset="0"/>
                          <a:cs typeface="NikoshBAN" pitchFamily="2" charset="0"/>
                        </a:rPr>
                        <a:t>×৮</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283874">
                <a:tc>
                  <a:txBody>
                    <a:bodyPr/>
                    <a:lstStyle/>
                    <a:p>
                      <a:pPr algn="r"/>
                      <a:r>
                        <a:rPr lang="en-US" sz="1400" dirty="0" smtClean="0">
                          <a:latin typeface="NikoshBAN" pitchFamily="2" charset="0"/>
                          <a:cs typeface="NikoshBAN" pitchFamily="2" charset="0"/>
                        </a:rPr>
                        <a:t>৬</a:t>
                      </a:r>
                      <a:endParaRPr lang="en-US" sz="1400" dirty="0">
                        <a:latin typeface="NikoshBAN" pitchFamily="2" charset="0"/>
                        <a:cs typeface="NikoshBAN" pitchFamily="2" charset="0"/>
                      </a:endParaRPr>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NikoshBAN" pitchFamily="2" charset="0"/>
                          <a:cs typeface="NikoshBAN" pitchFamily="2" charset="0"/>
                        </a:rPr>
                        <a:t>.৪০</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NikoshBAN" pitchFamily="2" charset="0"/>
                          <a:cs typeface="NikoshBAN" pitchFamily="2" charset="0"/>
                        </a:rPr>
                        <a:t>×৮</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283874">
                <a:tc>
                  <a:txBody>
                    <a:bodyPr/>
                    <a:lstStyle/>
                    <a:p>
                      <a:pPr algn="r"/>
                      <a:r>
                        <a:rPr lang="en-US" sz="1400" dirty="0" smtClean="0">
                          <a:latin typeface="NikoshBAN" pitchFamily="2" charset="0"/>
                          <a:cs typeface="NikoshBAN" pitchFamily="2" charset="0"/>
                        </a:rPr>
                        <a:t>৩</a:t>
                      </a:r>
                      <a:endParaRPr lang="en-US" sz="1400" dirty="0">
                        <a:latin typeface="NikoshBAN" pitchFamily="2" charset="0"/>
                        <a:cs typeface="NikoshBAN" pitchFamily="2" charset="0"/>
                      </a:endParaRPr>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NikoshBAN" pitchFamily="2" charset="0"/>
                          <a:cs typeface="NikoshBAN" pitchFamily="2" charset="0"/>
                        </a:rPr>
                        <a:t>.২০</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bl>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000" fill="hold"/>
                                        <p:tgtEl>
                                          <p:spTgt spid="6"/>
                                        </p:tgtEl>
                                        <p:attrNameLst>
                                          <p:attrName>ppt_x</p:attrName>
                                        </p:attrNameLst>
                                      </p:cBhvr>
                                      <p:tavLst>
                                        <p:tav tm="0">
                                          <p:val>
                                            <p:strVal val="#ppt_x"/>
                                          </p:val>
                                        </p:tav>
                                        <p:tav tm="100000">
                                          <p:val>
                                            <p:strVal val="#ppt_x"/>
                                          </p:val>
                                        </p:tav>
                                      </p:tavLst>
                                    </p:anim>
                                    <p:anim calcmode="lin" valueType="num">
                                      <p:cBhvr additive="base">
                                        <p:cTn id="8" dur="2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2000" fill="hold"/>
                                        <p:tgtEl>
                                          <p:spTgt spid="10"/>
                                        </p:tgtEl>
                                        <p:attrNameLst>
                                          <p:attrName>ppt_x</p:attrName>
                                        </p:attrNameLst>
                                      </p:cBhvr>
                                      <p:tavLst>
                                        <p:tav tm="0">
                                          <p:val>
                                            <p:strVal val="#ppt_x"/>
                                          </p:val>
                                        </p:tav>
                                        <p:tav tm="100000">
                                          <p:val>
                                            <p:strVal val="#ppt_x"/>
                                          </p:val>
                                        </p:tav>
                                      </p:tavLst>
                                    </p:anim>
                                    <p:anim calcmode="lin" valueType="num">
                                      <p:cBhvr additive="base">
                                        <p:cTn id="12" dur="20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2000" fill="hold"/>
                                        <p:tgtEl>
                                          <p:spTgt spid="11"/>
                                        </p:tgtEl>
                                        <p:attrNameLst>
                                          <p:attrName>ppt_x</p:attrName>
                                        </p:attrNameLst>
                                      </p:cBhvr>
                                      <p:tavLst>
                                        <p:tav tm="0">
                                          <p:val>
                                            <p:strVal val="#ppt_x"/>
                                          </p:val>
                                        </p:tav>
                                        <p:tav tm="100000">
                                          <p:val>
                                            <p:strVal val="#ppt_x"/>
                                          </p:val>
                                        </p:tav>
                                      </p:tavLst>
                                    </p:anim>
                                    <p:anim calcmode="lin" valueType="num">
                                      <p:cBhvr additive="base">
                                        <p:cTn id="16" dur="20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382037" y="719666"/>
          <a:ext cx="11546960" cy="5302762"/>
        </p:xfrm>
        <a:graphic>
          <a:graphicData uri="http://schemas.openxmlformats.org/drawingml/2006/table">
            <a:tbl>
              <a:tblPr firstRow="1" bandRow="1">
                <a:tableStyleId>{5C22544A-7EE6-4342-B048-85BDC9FD1C3A}</a:tableStyleId>
              </a:tblPr>
              <a:tblGrid>
                <a:gridCol w="1903963">
                  <a:extLst>
                    <a:ext uri="{9D8B030D-6E8A-4147-A177-3AD203B41FA5}">
                      <a16:colId xmlns:a16="http://schemas.microsoft.com/office/drawing/2014/main" val="20000"/>
                    </a:ext>
                  </a:extLst>
                </a:gridCol>
                <a:gridCol w="2714821">
                  <a:extLst>
                    <a:ext uri="{9D8B030D-6E8A-4147-A177-3AD203B41FA5}">
                      <a16:colId xmlns:a16="http://schemas.microsoft.com/office/drawing/2014/main" val="20001"/>
                    </a:ext>
                  </a:extLst>
                </a:gridCol>
                <a:gridCol w="2309392">
                  <a:extLst>
                    <a:ext uri="{9D8B030D-6E8A-4147-A177-3AD203B41FA5}">
                      <a16:colId xmlns:a16="http://schemas.microsoft.com/office/drawing/2014/main" val="20002"/>
                    </a:ext>
                  </a:extLst>
                </a:gridCol>
                <a:gridCol w="2309392">
                  <a:extLst>
                    <a:ext uri="{9D8B030D-6E8A-4147-A177-3AD203B41FA5}">
                      <a16:colId xmlns:a16="http://schemas.microsoft.com/office/drawing/2014/main" val="20003"/>
                    </a:ext>
                  </a:extLst>
                </a:gridCol>
                <a:gridCol w="2309392">
                  <a:extLst>
                    <a:ext uri="{9D8B030D-6E8A-4147-A177-3AD203B41FA5}">
                      <a16:colId xmlns:a16="http://schemas.microsoft.com/office/drawing/2014/main" val="20004"/>
                    </a:ext>
                  </a:extLst>
                </a:gridCol>
              </a:tblGrid>
              <a:tr h="923707">
                <a:tc gridSpan="5">
                  <a:txBody>
                    <a:bodyPr/>
                    <a:lstStyle/>
                    <a:p>
                      <a:pPr algn="ctr"/>
                      <a:r>
                        <a:rPr lang="en-US" sz="4800" dirty="0" err="1" smtClean="0">
                          <a:latin typeface="NikoshBAN" pitchFamily="2" charset="0"/>
                          <a:cs typeface="NikoshBAN" pitchFamily="2" charset="0"/>
                        </a:rPr>
                        <a:t>এক</a:t>
                      </a:r>
                      <a:r>
                        <a:rPr lang="en-US" sz="4800" baseline="0" dirty="0" smtClean="0">
                          <a:latin typeface="NikoshBAN" pitchFamily="2" charset="0"/>
                          <a:cs typeface="NikoshBAN" pitchFamily="2" charset="0"/>
                        </a:rPr>
                        <a:t> </a:t>
                      </a:r>
                      <a:r>
                        <a:rPr lang="en-US" sz="4800" baseline="0" dirty="0" err="1" smtClean="0">
                          <a:latin typeface="NikoshBAN" pitchFamily="2" charset="0"/>
                          <a:cs typeface="NikoshBAN" pitchFamily="2" charset="0"/>
                        </a:rPr>
                        <a:t>নজরে</a:t>
                      </a:r>
                      <a:r>
                        <a:rPr lang="en-US" sz="4800" baseline="0" dirty="0" smtClean="0">
                          <a:latin typeface="NikoshBAN" pitchFamily="2" charset="0"/>
                          <a:cs typeface="NikoshBAN" pitchFamily="2" charset="0"/>
                        </a:rPr>
                        <a:t> </a:t>
                      </a:r>
                      <a:r>
                        <a:rPr lang="en-US" sz="4800" baseline="0" dirty="0" err="1" smtClean="0">
                          <a:latin typeface="NikoshBAN" pitchFamily="2" charset="0"/>
                          <a:cs typeface="NikoshBAN" pitchFamily="2" charset="0"/>
                        </a:rPr>
                        <a:t>সংখ্যা</a:t>
                      </a:r>
                      <a:r>
                        <a:rPr lang="en-US" sz="4800" baseline="0" dirty="0" smtClean="0">
                          <a:latin typeface="NikoshBAN" pitchFamily="2" charset="0"/>
                          <a:cs typeface="NikoshBAN" pitchFamily="2" charset="0"/>
                        </a:rPr>
                        <a:t> </a:t>
                      </a:r>
                      <a:r>
                        <a:rPr lang="en-US" sz="4800" baseline="0" dirty="0" err="1" smtClean="0">
                          <a:latin typeface="NikoshBAN" pitchFamily="2" charset="0"/>
                          <a:cs typeface="NikoshBAN" pitchFamily="2" charset="0"/>
                        </a:rPr>
                        <a:t>পদ্ধতি</a:t>
                      </a:r>
                      <a:r>
                        <a:rPr lang="en-US" sz="4800" baseline="0" dirty="0" smtClean="0">
                          <a:latin typeface="NikoshBAN" pitchFamily="2" charset="0"/>
                          <a:cs typeface="NikoshBAN" pitchFamily="2" charset="0"/>
                        </a:rPr>
                        <a:t> </a:t>
                      </a:r>
                      <a:r>
                        <a:rPr lang="en-US" sz="4800" baseline="0" dirty="0" err="1" smtClean="0">
                          <a:latin typeface="NikoshBAN" pitchFamily="2" charset="0"/>
                          <a:cs typeface="NikoshBAN" pitchFamily="2" charset="0"/>
                        </a:rPr>
                        <a:t>রূপান্তর</a:t>
                      </a:r>
                      <a:r>
                        <a:rPr lang="en-US" sz="4800" baseline="0" dirty="0" smtClean="0">
                          <a:latin typeface="NikoshBAN" pitchFamily="2" charset="0"/>
                          <a:cs typeface="NikoshBAN" pitchFamily="2" charset="0"/>
                        </a:rPr>
                        <a:t>(</a:t>
                      </a:r>
                      <a:r>
                        <a:rPr lang="en-US" sz="4800" baseline="0" dirty="0" err="1" smtClean="0">
                          <a:latin typeface="NikoshBAN" pitchFamily="2" charset="0"/>
                          <a:cs typeface="NikoshBAN" pitchFamily="2" charset="0"/>
                        </a:rPr>
                        <a:t>গ্রুপ</a:t>
                      </a:r>
                      <a:r>
                        <a:rPr lang="en-US" sz="4800" baseline="0" dirty="0" smtClean="0">
                          <a:latin typeface="NikoshBAN" pitchFamily="2" charset="0"/>
                          <a:cs typeface="NikoshBAN" pitchFamily="2" charset="0"/>
                        </a:rPr>
                        <a:t> 1)</a:t>
                      </a:r>
                      <a:endParaRPr lang="en-US" sz="4800" dirty="0">
                        <a:latin typeface="NikoshBAN" pitchFamily="2" charset="0"/>
                        <a:cs typeface="NikoshBAN" pitchFamily="2" charset="0"/>
                      </a:endParaRPr>
                    </a:p>
                  </a:txBody>
                  <a:tcPr anchor="ctr"/>
                </a:tc>
                <a:tc hMerge="1">
                  <a:txBody>
                    <a:bodyPr/>
                    <a:lstStyle/>
                    <a:p>
                      <a:endParaRPr lang="en-US" dirty="0">
                        <a:latin typeface="NikoshBAN" pitchFamily="2" charset="0"/>
                        <a:cs typeface="NikoshBAN" pitchFamily="2" charset="0"/>
                      </a:endParaRPr>
                    </a:p>
                  </a:txBody>
                  <a:tcPr/>
                </a:tc>
                <a:tc hMerge="1">
                  <a:txBody>
                    <a:bodyPr/>
                    <a:lstStyle/>
                    <a:p>
                      <a:endParaRPr lang="en-US" dirty="0">
                        <a:latin typeface="NikoshBAN" pitchFamily="2" charset="0"/>
                        <a:cs typeface="NikoshBAN" pitchFamily="2" charset="0"/>
                      </a:endParaRPr>
                    </a:p>
                  </a:txBody>
                  <a:tcPr/>
                </a:tc>
                <a:tc hMerge="1">
                  <a:txBody>
                    <a:bodyPr/>
                    <a:lstStyle/>
                    <a:p>
                      <a:endParaRPr lang="en-US" dirty="0">
                        <a:latin typeface="NikoshBAN" pitchFamily="2" charset="0"/>
                        <a:cs typeface="NikoshBAN" pitchFamily="2" charset="0"/>
                      </a:endParaRPr>
                    </a:p>
                  </a:txBody>
                  <a:tcPr/>
                </a:tc>
                <a:tc hMerge="1">
                  <a:txBody>
                    <a:bodyPr/>
                    <a:lstStyle/>
                    <a:p>
                      <a:endParaRPr lang="en-US" dirty="0">
                        <a:latin typeface="NikoshBAN" pitchFamily="2" charset="0"/>
                        <a:cs typeface="NikoshBAN" pitchFamily="2" charset="0"/>
                      </a:endParaRPr>
                    </a:p>
                  </a:txBody>
                  <a:tcPr/>
                </a:tc>
                <a:extLst>
                  <a:ext uri="{0D108BD9-81ED-4DB2-BD59-A6C34878D82A}">
                    <a16:rowId xmlns:a16="http://schemas.microsoft.com/office/drawing/2014/main" val="10000"/>
                  </a:ext>
                </a:extLst>
              </a:tr>
              <a:tr h="581593">
                <a:tc>
                  <a:txBody>
                    <a:bodyPr/>
                    <a:lstStyle/>
                    <a:p>
                      <a:pPr lvl="0" algn="ctr"/>
                      <a:r>
                        <a:rPr lang="en-US" sz="2800" dirty="0" err="1" smtClean="0">
                          <a:latin typeface="NikoshBAN" pitchFamily="2" charset="0"/>
                          <a:cs typeface="NikoshBAN" pitchFamily="2" charset="0"/>
                        </a:rPr>
                        <a:t>রূপান্তর</a:t>
                      </a:r>
                      <a:endParaRPr lang="en-US" sz="2800" dirty="0">
                        <a:latin typeface="NikoshBAN" pitchFamily="2" charset="0"/>
                        <a:cs typeface="NikoshBAN" pitchFamily="2" charset="0"/>
                      </a:endParaRPr>
                    </a:p>
                  </a:txBody>
                  <a:tcPr/>
                </a:tc>
                <a:tc>
                  <a:txBody>
                    <a:bodyPr/>
                    <a:lstStyle/>
                    <a:p>
                      <a:pPr algn="ctr"/>
                      <a:r>
                        <a:rPr lang="en-US" sz="2800" dirty="0" err="1" smtClean="0">
                          <a:latin typeface="NikoshBAN" pitchFamily="2" charset="0"/>
                          <a:cs typeface="NikoshBAN" pitchFamily="2" charset="0"/>
                        </a:rPr>
                        <a:t>নিয়ম</a:t>
                      </a:r>
                      <a:endParaRPr lang="en-US" sz="2800" dirty="0">
                        <a:latin typeface="NikoshBAN" pitchFamily="2" charset="0"/>
                        <a:cs typeface="NikoshBAN" pitchFamily="2" charset="0"/>
                      </a:endParaRPr>
                    </a:p>
                  </a:txBody>
                  <a:tcPr/>
                </a:tc>
                <a:tc>
                  <a:txBody>
                    <a:bodyPr/>
                    <a:lstStyle/>
                    <a:p>
                      <a:pPr algn="ctr"/>
                      <a:r>
                        <a:rPr lang="en-US" sz="2800" dirty="0" err="1" smtClean="0">
                          <a:latin typeface="NikoshBAN" pitchFamily="2" charset="0"/>
                          <a:cs typeface="NikoshBAN" pitchFamily="2" charset="0"/>
                        </a:rPr>
                        <a:t>পূর্ণাংশ</a:t>
                      </a:r>
                      <a:endParaRPr lang="en-US" sz="2800" dirty="0">
                        <a:latin typeface="NikoshBAN" pitchFamily="2" charset="0"/>
                        <a:cs typeface="NikoshBAN" pitchFamily="2" charset="0"/>
                      </a:endParaRPr>
                    </a:p>
                  </a:txBody>
                  <a:tcPr/>
                </a:tc>
                <a:tc>
                  <a:txBody>
                    <a:bodyPr/>
                    <a:lstStyle/>
                    <a:p>
                      <a:pPr algn="ctr"/>
                      <a:r>
                        <a:rPr lang="en-US" sz="2800" dirty="0" err="1" smtClean="0">
                          <a:latin typeface="NikoshBAN" pitchFamily="2" charset="0"/>
                          <a:cs typeface="NikoshBAN" pitchFamily="2" charset="0"/>
                        </a:rPr>
                        <a:t>ভগ্নাংশ</a:t>
                      </a:r>
                      <a:endParaRPr lang="en-US" sz="2800" dirty="0">
                        <a:latin typeface="NikoshBAN" pitchFamily="2" charset="0"/>
                        <a:cs typeface="NikoshBAN" pitchFamily="2" charset="0"/>
                      </a:endParaRPr>
                    </a:p>
                  </a:txBody>
                  <a:tcPr/>
                </a:tc>
                <a:tc>
                  <a:txBody>
                    <a:bodyPr/>
                    <a:lstStyle/>
                    <a:p>
                      <a:pPr algn="ctr"/>
                      <a:r>
                        <a:rPr lang="en-US" sz="2800" dirty="0" err="1" smtClean="0">
                          <a:latin typeface="NikoshBAN" pitchFamily="2" charset="0"/>
                          <a:cs typeface="NikoshBAN" pitchFamily="2" charset="0"/>
                        </a:rPr>
                        <a:t>ফলাফল</a:t>
                      </a:r>
                      <a:endParaRPr lang="en-US" sz="2800" dirty="0">
                        <a:latin typeface="NikoshBAN" pitchFamily="2" charset="0"/>
                        <a:cs typeface="NikoshBAN" pitchFamily="2" charset="0"/>
                      </a:endParaRPr>
                    </a:p>
                  </a:txBody>
                  <a:tcPr/>
                </a:tc>
                <a:extLst>
                  <a:ext uri="{0D108BD9-81ED-4DB2-BD59-A6C34878D82A}">
                    <a16:rowId xmlns:a16="http://schemas.microsoft.com/office/drawing/2014/main" val="10001"/>
                  </a:ext>
                </a:extLst>
              </a:tr>
              <a:tr h="3797462">
                <a:tc>
                  <a:txBody>
                    <a:bodyPr/>
                    <a:lstStyle/>
                    <a:p>
                      <a:pPr lvl="0" algn="ctr"/>
                      <a:r>
                        <a:rPr lang="en-US" sz="2000" dirty="0" err="1" smtClean="0">
                          <a:latin typeface="NikoshBAN" pitchFamily="2" charset="0"/>
                          <a:cs typeface="NikoshBAN" pitchFamily="2" charset="0"/>
                        </a:rPr>
                        <a:t>দশমিক</a:t>
                      </a:r>
                      <a:r>
                        <a:rPr lang="en-US" sz="2000" dirty="0" smtClean="0">
                          <a:latin typeface="NikoshBAN" pitchFamily="2" charset="0"/>
                          <a:cs typeface="NikoshBAN" pitchFamily="2" charset="0"/>
                        </a:rPr>
                        <a:t> – </a:t>
                      </a:r>
                      <a:r>
                        <a:rPr lang="en-US" sz="2000" dirty="0" err="1" smtClean="0">
                          <a:latin typeface="NikoshBAN" pitchFamily="2" charset="0"/>
                          <a:cs typeface="NikoshBAN" pitchFamily="2" charset="0"/>
                        </a:rPr>
                        <a:t>হেক্সা</a:t>
                      </a:r>
                      <a:r>
                        <a:rPr lang="en-US" sz="2000" baseline="0" dirty="0" smtClean="0">
                          <a:latin typeface="NikoshBAN" pitchFamily="2" charset="0"/>
                          <a:cs typeface="NikoshBAN" pitchFamily="2" charset="0"/>
                        </a:rPr>
                        <a:t> (২৪৭৯.৫০)১০=(?)১৬ </a:t>
                      </a:r>
                    </a:p>
                    <a:p>
                      <a:pPr lvl="0" algn="ctr"/>
                      <a:r>
                        <a:rPr lang="en-US" sz="2000" baseline="0" dirty="0" smtClean="0">
                          <a:latin typeface="Times New Roman" pitchFamily="18" charset="0"/>
                          <a:cs typeface="Times New Roman" pitchFamily="18" charset="0"/>
                        </a:rPr>
                        <a:t>D-H</a:t>
                      </a:r>
                      <a:endParaRPr lang="en-US" sz="2000" dirty="0" smtClean="0">
                        <a:latin typeface="NikoshBAN" pitchFamily="2" charset="0"/>
                        <a:cs typeface="NikoshBAN" pitchFamily="2" charset="0"/>
                      </a:endParaRPr>
                    </a:p>
                    <a:p>
                      <a:pPr lvl="0" algn="ctr"/>
                      <a:endParaRPr lang="en-US" sz="2800" dirty="0">
                        <a:latin typeface="NikoshBAN" pitchFamily="2" charset="0"/>
                        <a:cs typeface="NikoshBAN" pitchFamily="2" charset="0"/>
                      </a:endParaRPr>
                    </a:p>
                  </a:txBody>
                  <a:tcPr/>
                </a:tc>
                <a:tc>
                  <a:txBody>
                    <a:bodyPr/>
                    <a:lstStyle/>
                    <a:p>
                      <a:pPr>
                        <a:buFont typeface="Wingdings"/>
                        <a:buChar char="v"/>
                      </a:pPr>
                      <a:r>
                        <a:rPr lang="en-US" dirty="0" err="1" smtClean="0">
                          <a:latin typeface="NikoshBAN" pitchFamily="2" charset="0"/>
                          <a:cs typeface="NikoshBAN" pitchFamily="2" charset="0"/>
                          <a:sym typeface="Wingdings"/>
                        </a:rPr>
                        <a:t>ভাজ্য</a:t>
                      </a:r>
                      <a:r>
                        <a:rPr lang="en-US" dirty="0" smtClean="0">
                          <a:latin typeface="NikoshBAN" pitchFamily="2" charset="0"/>
                          <a:cs typeface="NikoshBAN" pitchFamily="2" charset="0"/>
                          <a:sym typeface="Wingdings"/>
                        </a:rPr>
                        <a:t> ০</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না</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হওয়া</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পর্যন্ত</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সংখ্যাকে</a:t>
                      </a:r>
                      <a:r>
                        <a:rPr lang="en-US" baseline="0" dirty="0" smtClean="0">
                          <a:latin typeface="NikoshBAN" pitchFamily="2" charset="0"/>
                          <a:cs typeface="NikoshBAN" pitchFamily="2" charset="0"/>
                          <a:sym typeface="Wingdings"/>
                        </a:rPr>
                        <a:t> ১৬ </a:t>
                      </a:r>
                      <a:r>
                        <a:rPr lang="en-US" baseline="0" dirty="0" err="1" smtClean="0">
                          <a:latin typeface="NikoshBAN" pitchFamily="2" charset="0"/>
                          <a:cs typeface="NikoshBAN" pitchFamily="2" charset="0"/>
                          <a:sym typeface="Wingdings"/>
                        </a:rPr>
                        <a:t>দিয়ে</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ভাগ</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করা</a:t>
                      </a:r>
                      <a:r>
                        <a:rPr lang="en-US" baseline="0" dirty="0" smtClean="0">
                          <a:latin typeface="NikoshBAN" pitchFamily="2" charset="0"/>
                          <a:cs typeface="NikoshBAN" pitchFamily="2" charset="0"/>
                          <a:sym typeface="Wingdings"/>
                        </a:rPr>
                        <a:t>।</a:t>
                      </a:r>
                    </a:p>
                    <a:p>
                      <a:pPr>
                        <a:buFont typeface="Wingdings"/>
                        <a:buChar char="v"/>
                      </a:pP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এভাবে</a:t>
                      </a:r>
                      <a:r>
                        <a:rPr lang="en-US" baseline="0" dirty="0" smtClean="0">
                          <a:latin typeface="NikoshBAN" pitchFamily="2" charset="0"/>
                          <a:cs typeface="NikoshBAN" pitchFamily="2" charset="0"/>
                          <a:sym typeface="Wingdings"/>
                        </a:rPr>
                        <a:t>………..</a:t>
                      </a:r>
                      <a:endParaRPr lang="en-US" dirty="0">
                        <a:latin typeface="NikoshBAN" pitchFamily="2" charset="0"/>
                        <a:cs typeface="NikoshBAN" pitchFamily="2" charset="0"/>
                      </a:endParaRPr>
                    </a:p>
                  </a:txBody>
                  <a:tcPr/>
                </a:tc>
                <a:tc>
                  <a:txBody>
                    <a:bodyPr/>
                    <a:lstStyle/>
                    <a:p>
                      <a:endParaRPr lang="en-US" dirty="0">
                        <a:latin typeface="NikoshBAN" pitchFamily="2" charset="0"/>
                        <a:cs typeface="NikoshBAN" pitchFamily="2" charset="0"/>
                      </a:endParaRPr>
                    </a:p>
                  </a:txBody>
                  <a:tcPr/>
                </a:tc>
                <a:tc>
                  <a:txBody>
                    <a:bodyPr/>
                    <a:lstStyle/>
                    <a:p>
                      <a:endParaRPr lang="en-US" dirty="0">
                        <a:latin typeface="NikoshBAN" pitchFamily="2" charset="0"/>
                        <a:cs typeface="NikoshBAN" pitchFamily="2" charset="0"/>
                      </a:endParaRPr>
                    </a:p>
                  </a:txBody>
                  <a:tcPr/>
                </a:tc>
                <a:tc>
                  <a:txBody>
                    <a:bodyPr/>
                    <a:lstStyle/>
                    <a:p>
                      <a:r>
                        <a:rPr lang="en-US" sz="2800" baseline="0" dirty="0" smtClean="0">
                          <a:latin typeface="NikoshBAN" pitchFamily="2" charset="0"/>
                          <a:cs typeface="NikoshBAN" pitchFamily="2" charset="0"/>
                        </a:rPr>
                        <a:t>(2479.50)১০=</a:t>
                      </a:r>
                    </a:p>
                    <a:p>
                      <a:r>
                        <a:rPr lang="en-US" sz="2800" baseline="0" dirty="0" smtClean="0">
                          <a:latin typeface="NikoshBAN" pitchFamily="2" charset="0"/>
                          <a:cs typeface="NikoshBAN" pitchFamily="2" charset="0"/>
                        </a:rPr>
                        <a:t>(9AF.8)16 </a:t>
                      </a:r>
                      <a:endParaRPr lang="en-US" sz="2800" dirty="0">
                        <a:latin typeface="NikoshBAN" pitchFamily="2" charset="0"/>
                        <a:cs typeface="NikoshBAN" pitchFamily="2" charset="0"/>
                      </a:endParaRPr>
                    </a:p>
                  </a:txBody>
                  <a:tcPr/>
                </a:tc>
                <a:extLst>
                  <a:ext uri="{0D108BD9-81ED-4DB2-BD59-A6C34878D82A}">
                    <a16:rowId xmlns:a16="http://schemas.microsoft.com/office/drawing/2014/main" val="10002"/>
                  </a:ext>
                </a:extLst>
              </a:tr>
            </a:tbl>
          </a:graphicData>
        </a:graphic>
      </p:graphicFrame>
      <p:graphicFrame>
        <p:nvGraphicFramePr>
          <p:cNvPr id="10" name="Table 9"/>
          <p:cNvGraphicFramePr>
            <a:graphicFrameLocks noGrp="1"/>
          </p:cNvGraphicFramePr>
          <p:nvPr/>
        </p:nvGraphicFramePr>
        <p:xfrm>
          <a:off x="5108028" y="2422347"/>
          <a:ext cx="1923386" cy="2114042"/>
        </p:xfrm>
        <a:graphic>
          <a:graphicData uri="http://schemas.openxmlformats.org/drawingml/2006/table">
            <a:tbl>
              <a:tblPr firstRow="1" bandRow="1">
                <a:tableStyleId>{5C22544A-7EE6-4342-B048-85BDC9FD1C3A}</a:tableStyleId>
              </a:tblPr>
              <a:tblGrid>
                <a:gridCol w="599089">
                  <a:extLst>
                    <a:ext uri="{9D8B030D-6E8A-4147-A177-3AD203B41FA5}">
                      <a16:colId xmlns:a16="http://schemas.microsoft.com/office/drawing/2014/main" val="20000"/>
                    </a:ext>
                  </a:extLst>
                </a:gridCol>
                <a:gridCol w="677917">
                  <a:extLst>
                    <a:ext uri="{9D8B030D-6E8A-4147-A177-3AD203B41FA5}">
                      <a16:colId xmlns:a16="http://schemas.microsoft.com/office/drawing/2014/main" val="20001"/>
                    </a:ext>
                  </a:extLst>
                </a:gridCol>
                <a:gridCol w="243385">
                  <a:extLst>
                    <a:ext uri="{9D8B030D-6E8A-4147-A177-3AD203B41FA5}">
                      <a16:colId xmlns:a16="http://schemas.microsoft.com/office/drawing/2014/main" val="20002"/>
                    </a:ext>
                  </a:extLst>
                </a:gridCol>
                <a:gridCol w="402995">
                  <a:extLst>
                    <a:ext uri="{9D8B030D-6E8A-4147-A177-3AD203B41FA5}">
                      <a16:colId xmlns:a16="http://schemas.microsoft.com/office/drawing/2014/main" val="20003"/>
                    </a:ext>
                  </a:extLst>
                </a:gridCol>
              </a:tblGrid>
              <a:tr h="392892">
                <a:tc>
                  <a:txBody>
                    <a:bodyPr/>
                    <a:lstStyle/>
                    <a:p>
                      <a:pPr algn="ctr"/>
                      <a:r>
                        <a:rPr lang="en-US" sz="1400" dirty="0" smtClean="0">
                          <a:latin typeface="NikoshBAN" pitchFamily="2" charset="0"/>
                          <a:cs typeface="NikoshBAN" pitchFamily="2" charset="0"/>
                        </a:rPr>
                        <a:t>১৬</a:t>
                      </a:r>
                      <a:endParaRPr lang="en-US" sz="1400" dirty="0">
                        <a:latin typeface="NikoshBAN" pitchFamily="2" charset="0"/>
                        <a:cs typeface="NikoshBAN" pitchFamily="2" charset="0"/>
                      </a:endParaRPr>
                    </a:p>
                  </a:txBody>
                  <a:tcPr/>
                </a:tc>
                <a:tc>
                  <a:txBody>
                    <a:bodyPr/>
                    <a:lstStyle/>
                    <a:p>
                      <a:pPr algn="ctr"/>
                      <a:r>
                        <a:rPr lang="en-US" sz="1400" dirty="0" smtClean="0">
                          <a:latin typeface="NikoshBAN" pitchFamily="2" charset="0"/>
                          <a:cs typeface="NikoshBAN" pitchFamily="2" charset="0"/>
                        </a:rPr>
                        <a:t>২৪৭৯</a:t>
                      </a:r>
                      <a:endParaRPr lang="en-US" sz="1400" dirty="0">
                        <a:latin typeface="NikoshBAN" pitchFamily="2" charset="0"/>
                        <a:cs typeface="NikoshBAN" pitchFamily="2" charset="0"/>
                      </a:endParaRPr>
                    </a:p>
                  </a:txBody>
                  <a:tcPr/>
                </a:tc>
                <a:tc>
                  <a:txBody>
                    <a:bodyPr/>
                    <a:lstStyle/>
                    <a:p>
                      <a:pPr algn="ctr"/>
                      <a:r>
                        <a:rPr lang="en-US" sz="1400" dirty="0" smtClean="0">
                          <a:latin typeface="NikoshBAN" pitchFamily="2" charset="0"/>
                          <a:cs typeface="NikoshBAN" pitchFamily="2" charset="0"/>
                        </a:rPr>
                        <a:t>-</a:t>
                      </a:r>
                      <a:endParaRPr lang="en-US" sz="1400" dirty="0">
                        <a:latin typeface="NikoshBAN" pitchFamily="2" charset="0"/>
                        <a:cs typeface="NikoshBAN" pitchFamily="2" charset="0"/>
                      </a:endParaRPr>
                    </a:p>
                  </a:txBody>
                  <a:tcPr/>
                </a:tc>
                <a:tc>
                  <a:txBody>
                    <a:bodyPr/>
                    <a:lstStyle/>
                    <a:p>
                      <a:pPr algn="ctr"/>
                      <a:endParaRPr lang="en-US" sz="1400" dirty="0">
                        <a:latin typeface="NikoshBAN" pitchFamily="2" charset="0"/>
                        <a:cs typeface="NikoshBAN" pitchFamily="2" charset="0"/>
                      </a:endParaRPr>
                    </a:p>
                  </a:txBody>
                  <a:tcPr/>
                </a:tc>
                <a:extLst>
                  <a:ext uri="{0D108BD9-81ED-4DB2-BD59-A6C34878D82A}">
                    <a16:rowId xmlns:a16="http://schemas.microsoft.com/office/drawing/2014/main" val="10000"/>
                  </a:ext>
                </a:extLst>
              </a:tr>
              <a:tr h="471470">
                <a:tc>
                  <a:txBody>
                    <a:bodyPr/>
                    <a:lstStyle/>
                    <a:p>
                      <a:pPr algn="ctr"/>
                      <a:r>
                        <a:rPr lang="en-US" sz="1400" dirty="0" smtClean="0">
                          <a:latin typeface="NikoshBAN" pitchFamily="2" charset="0"/>
                          <a:cs typeface="NikoshBAN" pitchFamily="2" charset="0"/>
                        </a:rPr>
                        <a:t>১৬</a:t>
                      </a:r>
                      <a:endParaRPr lang="en-US" sz="1400" dirty="0">
                        <a:latin typeface="NikoshBAN" pitchFamily="2" charset="0"/>
                        <a:cs typeface="NikoshBAN" pitchFamily="2" charset="0"/>
                      </a:endParaRPr>
                    </a:p>
                  </a:txBody>
                  <a:tcPr/>
                </a:tc>
                <a:tc>
                  <a:txBody>
                    <a:bodyPr/>
                    <a:lstStyle/>
                    <a:p>
                      <a:pPr algn="ctr"/>
                      <a:r>
                        <a:rPr lang="en-US" sz="1400" dirty="0" smtClean="0">
                          <a:latin typeface="NikoshBAN" pitchFamily="2" charset="0"/>
                          <a:cs typeface="NikoshBAN" pitchFamily="2" charset="0"/>
                        </a:rPr>
                        <a:t>১৫৪</a:t>
                      </a:r>
                      <a:endParaRPr lang="en-US" sz="1400" dirty="0">
                        <a:latin typeface="NikoshBAN" pitchFamily="2" charset="0"/>
                        <a:cs typeface="NikoshBAN" pitchFamily="2" charset="0"/>
                      </a:endParaRPr>
                    </a:p>
                  </a:txBody>
                  <a:tcPr/>
                </a:tc>
                <a:tc>
                  <a:txBody>
                    <a:bodyPr/>
                    <a:lstStyle/>
                    <a:p>
                      <a:pPr algn="ctr"/>
                      <a:r>
                        <a:rPr lang="en-US" sz="1800" dirty="0" smtClean="0">
                          <a:latin typeface="NikoshBAN" pitchFamily="2" charset="0"/>
                          <a:cs typeface="NikoshBAN" pitchFamily="2" charset="0"/>
                        </a:rPr>
                        <a:t>-</a:t>
                      </a:r>
                      <a:endParaRPr lang="en-US" sz="1800" dirty="0">
                        <a:latin typeface="NikoshBAN" pitchFamily="2" charset="0"/>
                        <a:cs typeface="NikoshBAN" pitchFamily="2" charset="0"/>
                      </a:endParaRPr>
                    </a:p>
                  </a:txBody>
                  <a:tcPr/>
                </a:tc>
                <a:tc>
                  <a:txBody>
                    <a:bodyPr/>
                    <a:lstStyle/>
                    <a:p>
                      <a:pPr algn="ctr"/>
                      <a:r>
                        <a:rPr lang="en-US" sz="1400" dirty="0" smtClean="0">
                          <a:latin typeface="NikoshBAN" pitchFamily="2" charset="0"/>
                          <a:cs typeface="NikoshBAN" pitchFamily="2" charset="0"/>
                        </a:rPr>
                        <a:t>১৫(F)</a:t>
                      </a:r>
                      <a:endParaRPr lang="en-US" sz="1400" dirty="0">
                        <a:latin typeface="NikoshBAN" pitchFamily="2" charset="0"/>
                        <a:cs typeface="NikoshBAN" pitchFamily="2" charset="0"/>
                      </a:endParaRPr>
                    </a:p>
                  </a:txBody>
                  <a:tcPr/>
                </a:tc>
                <a:extLst>
                  <a:ext uri="{0D108BD9-81ED-4DB2-BD59-A6C34878D82A}">
                    <a16:rowId xmlns:a16="http://schemas.microsoft.com/office/drawing/2014/main" val="10001"/>
                  </a:ext>
                </a:extLst>
              </a:tr>
              <a:tr h="471470">
                <a:tc>
                  <a:txBody>
                    <a:bodyPr/>
                    <a:lstStyle/>
                    <a:p>
                      <a:pPr algn="ctr"/>
                      <a:r>
                        <a:rPr lang="en-US" sz="1400" dirty="0" smtClean="0">
                          <a:latin typeface="NikoshBAN" pitchFamily="2" charset="0"/>
                          <a:cs typeface="NikoshBAN" pitchFamily="2" charset="0"/>
                        </a:rPr>
                        <a:t>১৬</a:t>
                      </a:r>
                      <a:endParaRPr lang="en-US" sz="1400" dirty="0">
                        <a:latin typeface="NikoshBAN" pitchFamily="2" charset="0"/>
                        <a:cs typeface="NikoshBAN" pitchFamily="2" charset="0"/>
                      </a:endParaRPr>
                    </a:p>
                  </a:txBody>
                  <a:tcPr/>
                </a:tc>
                <a:tc>
                  <a:txBody>
                    <a:bodyPr/>
                    <a:lstStyle/>
                    <a:p>
                      <a:pPr algn="ctr"/>
                      <a:r>
                        <a:rPr lang="en-US" sz="1400" dirty="0" smtClean="0">
                          <a:latin typeface="NikoshBAN" pitchFamily="2" charset="0"/>
                          <a:cs typeface="NikoshBAN" pitchFamily="2" charset="0"/>
                        </a:rPr>
                        <a:t>৯</a:t>
                      </a:r>
                      <a:endParaRPr lang="en-US" sz="1400" dirty="0">
                        <a:latin typeface="NikoshBAN" pitchFamily="2" charset="0"/>
                        <a:cs typeface="NikoshBAN" pitchFamily="2" charset="0"/>
                      </a:endParaRPr>
                    </a:p>
                  </a:txBody>
                  <a:tcPr/>
                </a:tc>
                <a:tc>
                  <a:txBody>
                    <a:bodyPr/>
                    <a:lstStyle/>
                    <a:p>
                      <a:pPr algn="ctr"/>
                      <a:r>
                        <a:rPr lang="en-US" sz="1800" dirty="0" smtClean="0">
                          <a:latin typeface="NikoshBAN" pitchFamily="2" charset="0"/>
                          <a:cs typeface="NikoshBAN" pitchFamily="2" charset="0"/>
                        </a:rPr>
                        <a:t>-</a:t>
                      </a:r>
                      <a:endParaRPr lang="en-US" sz="1800" dirty="0">
                        <a:latin typeface="NikoshBAN" pitchFamily="2" charset="0"/>
                        <a:cs typeface="NikoshBAN" pitchFamily="2" charset="0"/>
                      </a:endParaRPr>
                    </a:p>
                  </a:txBody>
                  <a:tcPr/>
                </a:tc>
                <a:tc>
                  <a:txBody>
                    <a:bodyPr/>
                    <a:lstStyle/>
                    <a:p>
                      <a:pPr algn="ctr"/>
                      <a:r>
                        <a:rPr lang="en-US" sz="1400" dirty="0" smtClean="0">
                          <a:latin typeface="NikoshBAN" pitchFamily="2" charset="0"/>
                          <a:cs typeface="NikoshBAN" pitchFamily="2" charset="0"/>
                        </a:rPr>
                        <a:t>১০ (A)</a:t>
                      </a:r>
                      <a:endParaRPr lang="en-US" sz="1400" dirty="0">
                        <a:latin typeface="NikoshBAN" pitchFamily="2" charset="0"/>
                        <a:cs typeface="NikoshBAN" pitchFamily="2" charset="0"/>
                      </a:endParaRPr>
                    </a:p>
                  </a:txBody>
                  <a:tcPr/>
                </a:tc>
                <a:extLst>
                  <a:ext uri="{0D108BD9-81ED-4DB2-BD59-A6C34878D82A}">
                    <a16:rowId xmlns:a16="http://schemas.microsoft.com/office/drawing/2014/main" val="10002"/>
                  </a:ext>
                </a:extLst>
              </a:tr>
              <a:tr h="471470">
                <a:tc>
                  <a:txBody>
                    <a:bodyPr/>
                    <a:lstStyle/>
                    <a:p>
                      <a:pPr algn="ctr"/>
                      <a:r>
                        <a:rPr lang="en-US" sz="1400" dirty="0" smtClean="0">
                          <a:latin typeface="NikoshBAN" pitchFamily="2" charset="0"/>
                          <a:cs typeface="NikoshBAN" pitchFamily="2" charset="0"/>
                        </a:rPr>
                        <a:t>১৬</a:t>
                      </a:r>
                      <a:endParaRPr lang="en-US" sz="1400" dirty="0">
                        <a:latin typeface="NikoshBAN" pitchFamily="2" charset="0"/>
                        <a:cs typeface="NikoshBAN" pitchFamily="2" charset="0"/>
                      </a:endParaRPr>
                    </a:p>
                  </a:txBody>
                  <a:tcPr/>
                </a:tc>
                <a:tc>
                  <a:txBody>
                    <a:bodyPr/>
                    <a:lstStyle/>
                    <a:p>
                      <a:pPr algn="ctr"/>
                      <a:r>
                        <a:rPr lang="en-US" sz="1400" dirty="0" smtClean="0">
                          <a:latin typeface="NikoshBAN" pitchFamily="2" charset="0"/>
                          <a:cs typeface="NikoshBAN" pitchFamily="2" charset="0"/>
                        </a:rPr>
                        <a:t>০</a:t>
                      </a:r>
                      <a:endParaRPr lang="en-US" sz="1400" dirty="0">
                        <a:latin typeface="NikoshBAN" pitchFamily="2" charset="0"/>
                        <a:cs typeface="NikoshBAN" pitchFamily="2" charset="0"/>
                      </a:endParaRPr>
                    </a:p>
                  </a:txBody>
                  <a:tcPr/>
                </a:tc>
                <a:tc>
                  <a:txBody>
                    <a:bodyPr/>
                    <a:lstStyle/>
                    <a:p>
                      <a:pPr algn="ctr"/>
                      <a:r>
                        <a:rPr lang="en-US" sz="1800" dirty="0" smtClean="0">
                          <a:latin typeface="NikoshBAN" pitchFamily="2" charset="0"/>
                          <a:cs typeface="NikoshBAN" pitchFamily="2" charset="0"/>
                        </a:rPr>
                        <a:t>-</a:t>
                      </a:r>
                      <a:endParaRPr lang="en-US" sz="1800" dirty="0">
                        <a:latin typeface="NikoshBAN" pitchFamily="2" charset="0"/>
                        <a:cs typeface="NikoshBAN" pitchFamily="2" charset="0"/>
                      </a:endParaRPr>
                    </a:p>
                  </a:txBody>
                  <a:tcPr/>
                </a:tc>
                <a:tc>
                  <a:txBody>
                    <a:bodyPr/>
                    <a:lstStyle/>
                    <a:p>
                      <a:pPr algn="ctr"/>
                      <a:r>
                        <a:rPr lang="en-US" sz="1400" dirty="0" smtClean="0">
                          <a:latin typeface="NikoshBAN" pitchFamily="2" charset="0"/>
                          <a:cs typeface="NikoshBAN" pitchFamily="2" charset="0"/>
                        </a:rPr>
                        <a:t>৯</a:t>
                      </a:r>
                      <a:endParaRPr lang="en-US" sz="1400" dirty="0">
                        <a:latin typeface="NikoshBAN" pitchFamily="2" charset="0"/>
                        <a:cs typeface="NikoshBAN" pitchFamily="2" charset="0"/>
                      </a:endParaRPr>
                    </a:p>
                  </a:txBody>
                  <a:tcPr/>
                </a:tc>
                <a:extLst>
                  <a:ext uri="{0D108BD9-81ED-4DB2-BD59-A6C34878D82A}">
                    <a16:rowId xmlns:a16="http://schemas.microsoft.com/office/drawing/2014/main" val="10003"/>
                  </a:ext>
                </a:extLst>
              </a:tr>
            </a:tbl>
          </a:graphicData>
        </a:graphic>
      </p:graphicFrame>
      <p:graphicFrame>
        <p:nvGraphicFramePr>
          <p:cNvPr id="11" name="Table 10"/>
          <p:cNvGraphicFramePr>
            <a:graphicFrameLocks noGrp="1"/>
          </p:cNvGraphicFramePr>
          <p:nvPr/>
        </p:nvGraphicFramePr>
        <p:xfrm>
          <a:off x="7567443" y="2406578"/>
          <a:ext cx="1828802" cy="1127960"/>
        </p:xfrm>
        <a:graphic>
          <a:graphicData uri="http://schemas.openxmlformats.org/drawingml/2006/table">
            <a:tbl>
              <a:tblPr firstRow="1" bandRow="1">
                <a:tableStyleId>{5C22544A-7EE6-4342-B048-85BDC9FD1C3A}</a:tableStyleId>
              </a:tblPr>
              <a:tblGrid>
                <a:gridCol w="1088773">
                  <a:extLst>
                    <a:ext uri="{9D8B030D-6E8A-4147-A177-3AD203B41FA5}">
                      <a16:colId xmlns:a16="http://schemas.microsoft.com/office/drawing/2014/main" val="20000"/>
                    </a:ext>
                  </a:extLst>
                </a:gridCol>
                <a:gridCol w="740029">
                  <a:extLst>
                    <a:ext uri="{9D8B030D-6E8A-4147-A177-3AD203B41FA5}">
                      <a16:colId xmlns:a16="http://schemas.microsoft.com/office/drawing/2014/main" val="20001"/>
                    </a:ext>
                  </a:extLst>
                </a:gridCol>
              </a:tblGrid>
              <a:tr h="305000">
                <a:tc>
                  <a:txBody>
                    <a:bodyPr/>
                    <a:lstStyle/>
                    <a:p>
                      <a:pPr algn="ctr"/>
                      <a:r>
                        <a:rPr lang="en-US" sz="1400" dirty="0" err="1" smtClean="0">
                          <a:latin typeface="NikoshBAN" pitchFamily="2" charset="0"/>
                          <a:cs typeface="NikoshBAN" pitchFamily="2" charset="0"/>
                        </a:rPr>
                        <a:t>পূর্ণসংখ্যা</a:t>
                      </a:r>
                      <a:endParaRPr lang="en-US" sz="1400" dirty="0">
                        <a:latin typeface="NikoshBAN" pitchFamily="2" charset="0"/>
                        <a:cs typeface="NikoshBAN" pitchFamily="2" charset="0"/>
                      </a:endParaRPr>
                    </a:p>
                  </a:txBody>
                  <a:tcPr>
                    <a:lnL w="12700" cap="flat" cmpd="sng" algn="ctr">
                      <a:solidFill>
                        <a:schemeClr val="tx1"/>
                      </a:solidFill>
                      <a:prstDash val="solid"/>
                      <a:round/>
                      <a:headEnd type="none" w="med" len="med"/>
                      <a:tailEnd type="none" w="med" len="med"/>
                    </a:lnL>
                  </a:tcPr>
                </a:tc>
                <a:tc>
                  <a:txBody>
                    <a:bodyPr/>
                    <a:lstStyle/>
                    <a:p>
                      <a:pPr algn="ctr"/>
                      <a:r>
                        <a:rPr lang="en-US" sz="1400" dirty="0" err="1" smtClean="0">
                          <a:latin typeface="NikoshBAN" pitchFamily="2" charset="0"/>
                          <a:cs typeface="NikoshBAN" pitchFamily="2" charset="0"/>
                        </a:rPr>
                        <a:t>ভগ্নাংশ</a:t>
                      </a:r>
                      <a:endParaRPr lang="en-US" sz="1400" dirty="0">
                        <a:latin typeface="NikoshBAN" pitchFamily="2" charset="0"/>
                        <a:cs typeface="NikoshBAN" pitchFamily="2"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283874">
                <a:tc>
                  <a:txBody>
                    <a:bodyPr/>
                    <a:lstStyle/>
                    <a:p>
                      <a:endParaRPr lang="en-US" sz="1400" dirty="0">
                        <a:latin typeface="NikoshBAN" pitchFamily="2" charset="0"/>
                        <a:cs typeface="NikoshBAN" pitchFamily="2" charset="0"/>
                      </a:endParaRPr>
                    </a:p>
                  </a:txBody>
                  <a:tcPr>
                    <a:lnL w="12700" cap="flat" cmpd="sng" algn="ctr">
                      <a:solidFill>
                        <a:schemeClr val="tx1"/>
                      </a:solidFill>
                      <a:prstDash val="solid"/>
                      <a:round/>
                      <a:headEnd type="none" w="med" len="med"/>
                      <a:tailEnd type="none" w="med" len="med"/>
                    </a:lnL>
                  </a:tcPr>
                </a:tc>
                <a:tc>
                  <a:txBody>
                    <a:bodyPr/>
                    <a:lstStyle/>
                    <a:p>
                      <a:r>
                        <a:rPr lang="en-US" sz="1400" dirty="0" smtClean="0">
                          <a:latin typeface="NikoshBAN" pitchFamily="2" charset="0"/>
                          <a:cs typeface="NikoshBAN" pitchFamily="2" charset="0"/>
                        </a:rPr>
                        <a:t>.50</a:t>
                      </a:r>
                    </a:p>
                    <a:p>
                      <a:r>
                        <a:rPr lang="en-US" sz="1400" dirty="0" smtClean="0">
                          <a:latin typeface="NikoshBAN" pitchFamily="2" charset="0"/>
                          <a:cs typeface="NikoshBAN" pitchFamily="2" charset="0"/>
                        </a:rPr>
                        <a:t>×16</a:t>
                      </a:r>
                      <a:endParaRPr lang="en-US" sz="1400" dirty="0">
                        <a:latin typeface="NikoshBAN" pitchFamily="2" charset="0"/>
                        <a:cs typeface="NikoshBAN" pitchFamily="2"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83874">
                <a:tc>
                  <a:txBody>
                    <a:bodyPr/>
                    <a:lstStyle/>
                    <a:p>
                      <a:pPr algn="r"/>
                      <a:r>
                        <a:rPr lang="en-US" sz="1400" dirty="0" smtClean="0">
                          <a:latin typeface="NikoshBAN" pitchFamily="2" charset="0"/>
                          <a:cs typeface="NikoshBAN" pitchFamily="2" charset="0"/>
                        </a:rPr>
                        <a:t>8</a:t>
                      </a:r>
                      <a:endParaRPr lang="en-US" sz="1400" dirty="0">
                        <a:latin typeface="NikoshBAN" pitchFamily="2" charset="0"/>
                        <a:cs typeface="NikoshBAN" pitchFamily="2" charset="0"/>
                      </a:endParaRPr>
                    </a:p>
                  </a:txBody>
                  <a:tcPr>
                    <a:lnL w="12700" cap="flat" cmpd="sng" algn="ctr">
                      <a:solidFill>
                        <a:schemeClr val="tx1"/>
                      </a:solidFill>
                      <a:prstDash val="solid"/>
                      <a:round/>
                      <a:headEnd type="none" w="med" len="med"/>
                      <a:tailEnd type="none" w="med" len="med"/>
                    </a:lnL>
                  </a:tcPr>
                </a:tc>
                <a:tc>
                  <a:txBody>
                    <a:bodyPr/>
                    <a:lstStyle/>
                    <a:p>
                      <a:r>
                        <a:rPr lang="en-US" sz="1400" dirty="0" smtClean="0">
                          <a:latin typeface="NikoshBAN" pitchFamily="2" charset="0"/>
                          <a:cs typeface="NikoshBAN" pitchFamily="2" charset="0"/>
                        </a:rPr>
                        <a:t>.0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000" fill="hold"/>
                                        <p:tgtEl>
                                          <p:spTgt spid="6"/>
                                        </p:tgtEl>
                                        <p:attrNameLst>
                                          <p:attrName>ppt_x</p:attrName>
                                        </p:attrNameLst>
                                      </p:cBhvr>
                                      <p:tavLst>
                                        <p:tav tm="0">
                                          <p:val>
                                            <p:strVal val="#ppt_x"/>
                                          </p:val>
                                        </p:tav>
                                        <p:tav tm="100000">
                                          <p:val>
                                            <p:strVal val="#ppt_x"/>
                                          </p:val>
                                        </p:tav>
                                      </p:tavLst>
                                    </p:anim>
                                    <p:anim calcmode="lin" valueType="num">
                                      <p:cBhvr additive="base">
                                        <p:cTn id="8" dur="2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2000" fill="hold"/>
                                        <p:tgtEl>
                                          <p:spTgt spid="10"/>
                                        </p:tgtEl>
                                        <p:attrNameLst>
                                          <p:attrName>ppt_x</p:attrName>
                                        </p:attrNameLst>
                                      </p:cBhvr>
                                      <p:tavLst>
                                        <p:tav tm="0">
                                          <p:val>
                                            <p:strVal val="#ppt_x"/>
                                          </p:val>
                                        </p:tav>
                                        <p:tav tm="100000">
                                          <p:val>
                                            <p:strVal val="#ppt_x"/>
                                          </p:val>
                                        </p:tav>
                                      </p:tavLst>
                                    </p:anim>
                                    <p:anim calcmode="lin" valueType="num">
                                      <p:cBhvr additive="base">
                                        <p:cTn id="12" dur="20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2000" fill="hold"/>
                                        <p:tgtEl>
                                          <p:spTgt spid="11"/>
                                        </p:tgtEl>
                                        <p:attrNameLst>
                                          <p:attrName>ppt_x</p:attrName>
                                        </p:attrNameLst>
                                      </p:cBhvr>
                                      <p:tavLst>
                                        <p:tav tm="0">
                                          <p:val>
                                            <p:strVal val="#ppt_x"/>
                                          </p:val>
                                        </p:tav>
                                        <p:tav tm="100000">
                                          <p:val>
                                            <p:strVal val="#ppt_x"/>
                                          </p:val>
                                        </p:tav>
                                      </p:tavLst>
                                    </p:anim>
                                    <p:anim calcmode="lin" valueType="num">
                                      <p:cBhvr additive="base">
                                        <p:cTn id="16" dur="20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303207" y="435878"/>
          <a:ext cx="11546960" cy="2859120"/>
        </p:xfrm>
        <a:graphic>
          <a:graphicData uri="http://schemas.openxmlformats.org/drawingml/2006/table">
            <a:tbl>
              <a:tblPr firstRow="1" bandRow="1">
                <a:tableStyleId>{5C22544A-7EE6-4342-B048-85BDC9FD1C3A}</a:tableStyleId>
              </a:tblPr>
              <a:tblGrid>
                <a:gridCol w="2093149">
                  <a:extLst>
                    <a:ext uri="{9D8B030D-6E8A-4147-A177-3AD203B41FA5}">
                      <a16:colId xmlns:a16="http://schemas.microsoft.com/office/drawing/2014/main" val="20000"/>
                    </a:ext>
                  </a:extLst>
                </a:gridCol>
                <a:gridCol w="2525635">
                  <a:extLst>
                    <a:ext uri="{9D8B030D-6E8A-4147-A177-3AD203B41FA5}">
                      <a16:colId xmlns:a16="http://schemas.microsoft.com/office/drawing/2014/main" val="20001"/>
                    </a:ext>
                  </a:extLst>
                </a:gridCol>
                <a:gridCol w="2309392">
                  <a:extLst>
                    <a:ext uri="{9D8B030D-6E8A-4147-A177-3AD203B41FA5}">
                      <a16:colId xmlns:a16="http://schemas.microsoft.com/office/drawing/2014/main" val="20002"/>
                    </a:ext>
                  </a:extLst>
                </a:gridCol>
                <a:gridCol w="2309392">
                  <a:extLst>
                    <a:ext uri="{9D8B030D-6E8A-4147-A177-3AD203B41FA5}">
                      <a16:colId xmlns:a16="http://schemas.microsoft.com/office/drawing/2014/main" val="20003"/>
                    </a:ext>
                  </a:extLst>
                </a:gridCol>
                <a:gridCol w="2309392">
                  <a:extLst>
                    <a:ext uri="{9D8B030D-6E8A-4147-A177-3AD203B41FA5}">
                      <a16:colId xmlns:a16="http://schemas.microsoft.com/office/drawing/2014/main" val="20004"/>
                    </a:ext>
                  </a:extLst>
                </a:gridCol>
              </a:tblGrid>
              <a:tr h="563948">
                <a:tc gridSpan="5">
                  <a:txBody>
                    <a:bodyPr/>
                    <a:lstStyle/>
                    <a:p>
                      <a:pPr algn="ctr"/>
                      <a:r>
                        <a:rPr lang="en-US" sz="4800" dirty="0" err="1" smtClean="0">
                          <a:latin typeface="NikoshBAN" pitchFamily="2" charset="0"/>
                          <a:cs typeface="NikoshBAN" pitchFamily="2" charset="0"/>
                        </a:rPr>
                        <a:t>এক</a:t>
                      </a:r>
                      <a:r>
                        <a:rPr lang="en-US" sz="4800" baseline="0" dirty="0" smtClean="0">
                          <a:latin typeface="NikoshBAN" pitchFamily="2" charset="0"/>
                          <a:cs typeface="NikoshBAN" pitchFamily="2" charset="0"/>
                        </a:rPr>
                        <a:t> </a:t>
                      </a:r>
                      <a:r>
                        <a:rPr lang="en-US" sz="4800" baseline="0" dirty="0" err="1" smtClean="0">
                          <a:latin typeface="NikoshBAN" pitchFamily="2" charset="0"/>
                          <a:cs typeface="NikoshBAN" pitchFamily="2" charset="0"/>
                        </a:rPr>
                        <a:t>নজরে</a:t>
                      </a:r>
                      <a:r>
                        <a:rPr lang="en-US" sz="4800" baseline="0" dirty="0" smtClean="0">
                          <a:latin typeface="NikoshBAN" pitchFamily="2" charset="0"/>
                          <a:cs typeface="NikoshBAN" pitchFamily="2" charset="0"/>
                        </a:rPr>
                        <a:t> </a:t>
                      </a:r>
                      <a:r>
                        <a:rPr lang="en-US" sz="4800" baseline="0" dirty="0" err="1" smtClean="0">
                          <a:latin typeface="NikoshBAN" pitchFamily="2" charset="0"/>
                          <a:cs typeface="NikoshBAN" pitchFamily="2" charset="0"/>
                        </a:rPr>
                        <a:t>সংখ্যা</a:t>
                      </a:r>
                      <a:r>
                        <a:rPr lang="en-US" sz="4800" baseline="0" dirty="0" smtClean="0">
                          <a:latin typeface="NikoshBAN" pitchFamily="2" charset="0"/>
                          <a:cs typeface="NikoshBAN" pitchFamily="2" charset="0"/>
                        </a:rPr>
                        <a:t> </a:t>
                      </a:r>
                      <a:r>
                        <a:rPr lang="en-US" sz="4800" baseline="0" dirty="0" err="1" smtClean="0">
                          <a:latin typeface="NikoshBAN" pitchFamily="2" charset="0"/>
                          <a:cs typeface="NikoshBAN" pitchFamily="2" charset="0"/>
                        </a:rPr>
                        <a:t>পদ্ধতি</a:t>
                      </a:r>
                      <a:r>
                        <a:rPr lang="en-US" sz="4800" baseline="0" dirty="0" smtClean="0">
                          <a:latin typeface="NikoshBAN" pitchFamily="2" charset="0"/>
                          <a:cs typeface="NikoshBAN" pitchFamily="2" charset="0"/>
                        </a:rPr>
                        <a:t> </a:t>
                      </a:r>
                      <a:r>
                        <a:rPr lang="en-US" sz="4800" baseline="0" dirty="0" err="1" smtClean="0">
                          <a:latin typeface="NikoshBAN" pitchFamily="2" charset="0"/>
                          <a:cs typeface="NikoshBAN" pitchFamily="2" charset="0"/>
                        </a:rPr>
                        <a:t>রূপান্তর</a:t>
                      </a:r>
                      <a:r>
                        <a:rPr lang="en-US" sz="4800" baseline="0" dirty="0" smtClean="0">
                          <a:latin typeface="NikoshBAN" pitchFamily="2" charset="0"/>
                          <a:cs typeface="NikoshBAN" pitchFamily="2" charset="0"/>
                        </a:rPr>
                        <a:t>(</a:t>
                      </a:r>
                      <a:r>
                        <a:rPr lang="en-US" sz="4800" baseline="0" dirty="0" err="1" smtClean="0">
                          <a:latin typeface="NikoshBAN" pitchFamily="2" charset="0"/>
                          <a:cs typeface="NikoshBAN" pitchFamily="2" charset="0"/>
                        </a:rPr>
                        <a:t>গ্রুপ</a:t>
                      </a:r>
                      <a:r>
                        <a:rPr lang="en-US" sz="4800" baseline="0" dirty="0" smtClean="0">
                          <a:latin typeface="NikoshBAN" pitchFamily="2" charset="0"/>
                          <a:cs typeface="NikoshBAN" pitchFamily="2" charset="0"/>
                        </a:rPr>
                        <a:t> ২)</a:t>
                      </a:r>
                      <a:endParaRPr lang="en-US" sz="4800" dirty="0">
                        <a:latin typeface="NikoshBAN" pitchFamily="2" charset="0"/>
                        <a:cs typeface="NikoshBAN" pitchFamily="2" charset="0"/>
                      </a:endParaRPr>
                    </a:p>
                  </a:txBody>
                  <a:tcPr anchor="ctr"/>
                </a:tc>
                <a:tc hMerge="1">
                  <a:txBody>
                    <a:bodyPr/>
                    <a:lstStyle/>
                    <a:p>
                      <a:endParaRPr lang="en-US" dirty="0">
                        <a:latin typeface="NikoshBAN" pitchFamily="2" charset="0"/>
                        <a:cs typeface="NikoshBAN" pitchFamily="2" charset="0"/>
                      </a:endParaRPr>
                    </a:p>
                  </a:txBody>
                  <a:tcPr/>
                </a:tc>
                <a:tc hMerge="1">
                  <a:txBody>
                    <a:bodyPr/>
                    <a:lstStyle/>
                    <a:p>
                      <a:endParaRPr lang="en-US" dirty="0">
                        <a:latin typeface="NikoshBAN" pitchFamily="2" charset="0"/>
                        <a:cs typeface="NikoshBAN" pitchFamily="2" charset="0"/>
                      </a:endParaRPr>
                    </a:p>
                  </a:txBody>
                  <a:tcPr/>
                </a:tc>
                <a:tc hMerge="1">
                  <a:txBody>
                    <a:bodyPr/>
                    <a:lstStyle/>
                    <a:p>
                      <a:endParaRPr lang="en-US" dirty="0">
                        <a:latin typeface="NikoshBAN" pitchFamily="2" charset="0"/>
                        <a:cs typeface="NikoshBAN" pitchFamily="2" charset="0"/>
                      </a:endParaRPr>
                    </a:p>
                  </a:txBody>
                  <a:tcPr/>
                </a:tc>
                <a:tc hMerge="1">
                  <a:txBody>
                    <a:bodyPr/>
                    <a:lstStyle/>
                    <a:p>
                      <a:endParaRPr lang="en-US" dirty="0">
                        <a:latin typeface="NikoshBAN" pitchFamily="2" charset="0"/>
                        <a:cs typeface="NikoshBAN" pitchFamily="2" charset="0"/>
                      </a:endParaRPr>
                    </a:p>
                  </a:txBody>
                  <a:tcPr/>
                </a:tc>
                <a:extLst>
                  <a:ext uri="{0D108BD9-81ED-4DB2-BD59-A6C34878D82A}">
                    <a16:rowId xmlns:a16="http://schemas.microsoft.com/office/drawing/2014/main" val="10000"/>
                  </a:ext>
                </a:extLst>
              </a:tr>
              <a:tr h="355078">
                <a:tc>
                  <a:txBody>
                    <a:bodyPr/>
                    <a:lstStyle/>
                    <a:p>
                      <a:pPr lvl="0" algn="ctr"/>
                      <a:r>
                        <a:rPr lang="en-US" sz="2800" dirty="0" err="1" smtClean="0">
                          <a:latin typeface="NikoshBAN" pitchFamily="2" charset="0"/>
                          <a:cs typeface="NikoshBAN" pitchFamily="2" charset="0"/>
                        </a:rPr>
                        <a:t>রূপান্তর</a:t>
                      </a:r>
                      <a:endParaRPr lang="en-US" sz="2800" dirty="0">
                        <a:latin typeface="NikoshBAN" pitchFamily="2" charset="0"/>
                        <a:cs typeface="NikoshBAN" pitchFamily="2" charset="0"/>
                      </a:endParaRPr>
                    </a:p>
                  </a:txBody>
                  <a:tcPr/>
                </a:tc>
                <a:tc>
                  <a:txBody>
                    <a:bodyPr/>
                    <a:lstStyle/>
                    <a:p>
                      <a:pPr algn="ctr"/>
                      <a:r>
                        <a:rPr lang="en-US" sz="2800" dirty="0" err="1" smtClean="0">
                          <a:latin typeface="NikoshBAN" pitchFamily="2" charset="0"/>
                          <a:cs typeface="NikoshBAN" pitchFamily="2" charset="0"/>
                        </a:rPr>
                        <a:t>নিয়ম</a:t>
                      </a:r>
                      <a:endParaRPr lang="en-US" sz="2800" dirty="0">
                        <a:latin typeface="NikoshBAN" pitchFamily="2" charset="0"/>
                        <a:cs typeface="NikoshBAN" pitchFamily="2" charset="0"/>
                      </a:endParaRPr>
                    </a:p>
                  </a:txBody>
                  <a:tcPr/>
                </a:tc>
                <a:tc>
                  <a:txBody>
                    <a:bodyPr/>
                    <a:lstStyle/>
                    <a:p>
                      <a:pPr algn="ctr"/>
                      <a:r>
                        <a:rPr lang="en-US" sz="2800" dirty="0" err="1" smtClean="0">
                          <a:latin typeface="NikoshBAN" pitchFamily="2" charset="0"/>
                          <a:cs typeface="NikoshBAN" pitchFamily="2" charset="0"/>
                        </a:rPr>
                        <a:t>পূর্ণাংশ</a:t>
                      </a:r>
                      <a:endParaRPr lang="en-US" sz="2800" dirty="0">
                        <a:latin typeface="NikoshBAN" pitchFamily="2" charset="0"/>
                        <a:cs typeface="NikoshBAN" pitchFamily="2" charset="0"/>
                      </a:endParaRPr>
                    </a:p>
                  </a:txBody>
                  <a:tcPr/>
                </a:tc>
                <a:tc>
                  <a:txBody>
                    <a:bodyPr/>
                    <a:lstStyle/>
                    <a:p>
                      <a:pPr algn="ctr"/>
                      <a:r>
                        <a:rPr lang="en-US" sz="2800" dirty="0" err="1" smtClean="0">
                          <a:latin typeface="NikoshBAN" pitchFamily="2" charset="0"/>
                          <a:cs typeface="NikoshBAN" pitchFamily="2" charset="0"/>
                        </a:rPr>
                        <a:t>ভগ্নাংশ</a:t>
                      </a:r>
                      <a:endParaRPr lang="en-US" sz="2800" dirty="0">
                        <a:latin typeface="NikoshBAN" pitchFamily="2" charset="0"/>
                        <a:cs typeface="NikoshBAN" pitchFamily="2" charset="0"/>
                      </a:endParaRPr>
                    </a:p>
                  </a:txBody>
                  <a:tcPr/>
                </a:tc>
                <a:tc>
                  <a:txBody>
                    <a:bodyPr/>
                    <a:lstStyle/>
                    <a:p>
                      <a:pPr algn="ctr"/>
                      <a:r>
                        <a:rPr lang="en-US" sz="2800" dirty="0" err="1" smtClean="0">
                          <a:latin typeface="NikoshBAN" pitchFamily="2" charset="0"/>
                          <a:cs typeface="NikoshBAN" pitchFamily="2" charset="0"/>
                        </a:rPr>
                        <a:t>ফলাফল</a:t>
                      </a:r>
                      <a:endParaRPr lang="en-US" sz="2800" dirty="0">
                        <a:latin typeface="NikoshBAN" pitchFamily="2" charset="0"/>
                        <a:cs typeface="NikoshBAN" pitchFamily="2" charset="0"/>
                      </a:endParaRPr>
                    </a:p>
                  </a:txBody>
                  <a:tcPr/>
                </a:tc>
                <a:extLst>
                  <a:ext uri="{0D108BD9-81ED-4DB2-BD59-A6C34878D82A}">
                    <a16:rowId xmlns:a16="http://schemas.microsoft.com/office/drawing/2014/main" val="10001"/>
                  </a:ext>
                </a:extLst>
              </a:tr>
              <a:tr h="1518000">
                <a:tc>
                  <a:txBody>
                    <a:bodyPr/>
                    <a:lstStyle/>
                    <a:p>
                      <a:pPr lvl="0" algn="ctr"/>
                      <a:r>
                        <a:rPr lang="en-US" sz="2000" dirty="0" err="1" smtClean="0">
                          <a:latin typeface="NikoshBAN" pitchFamily="2" charset="0"/>
                          <a:cs typeface="NikoshBAN" pitchFamily="2" charset="0"/>
                        </a:rPr>
                        <a:t>বাইনারি</a:t>
                      </a:r>
                      <a:r>
                        <a:rPr lang="en-US" sz="2000" dirty="0" smtClean="0">
                          <a:latin typeface="NikoshBAN" pitchFamily="2" charset="0"/>
                          <a:cs typeface="NikoshBAN" pitchFamily="2" charset="0"/>
                        </a:rPr>
                        <a:t> – </a:t>
                      </a:r>
                      <a:r>
                        <a:rPr lang="en-US" sz="2000" dirty="0" err="1" smtClean="0">
                          <a:latin typeface="NikoshBAN" pitchFamily="2" charset="0"/>
                          <a:cs typeface="NikoshBAN" pitchFamily="2" charset="0"/>
                        </a:rPr>
                        <a:t>দশমিক</a:t>
                      </a:r>
                      <a:r>
                        <a:rPr lang="en-US" sz="2000" baseline="0" dirty="0" smtClean="0">
                          <a:latin typeface="NikoshBAN" pitchFamily="2" charset="0"/>
                          <a:cs typeface="NikoshBAN" pitchFamily="2" charset="0"/>
                        </a:rPr>
                        <a:t> (১১১১০.০০১)২=(?)১০</a:t>
                      </a:r>
                    </a:p>
                    <a:p>
                      <a:pPr lvl="0" algn="ctr"/>
                      <a:r>
                        <a:rPr lang="en-US" sz="2000" baseline="0" dirty="0" smtClean="0">
                          <a:latin typeface="NikoshBAN" pitchFamily="2" charset="0"/>
                          <a:cs typeface="NikoshBAN" pitchFamily="2" charset="0"/>
                        </a:rPr>
                        <a:t>B-D</a:t>
                      </a:r>
                      <a:endParaRPr lang="en-US" sz="2000" dirty="0" smtClean="0">
                        <a:latin typeface="NikoshBAN" pitchFamily="2" charset="0"/>
                        <a:cs typeface="NikoshBAN" pitchFamily="2" charset="0"/>
                      </a:endParaRPr>
                    </a:p>
                    <a:p>
                      <a:pPr lvl="0" algn="ctr"/>
                      <a:endParaRPr lang="en-US" sz="2800" dirty="0">
                        <a:latin typeface="NikoshBAN" pitchFamily="2" charset="0"/>
                        <a:cs typeface="NikoshBAN" pitchFamily="2" charset="0"/>
                      </a:endParaRPr>
                    </a:p>
                  </a:txBody>
                  <a:tcPr/>
                </a:tc>
                <a:tc>
                  <a:txBody>
                    <a:bodyPr/>
                    <a:lstStyle/>
                    <a:p>
                      <a:pPr>
                        <a:buFont typeface="Wingdings"/>
                        <a:buChar char="v"/>
                      </a:pPr>
                      <a:r>
                        <a:rPr lang="en-US" dirty="0" err="1" smtClean="0">
                          <a:latin typeface="NikoshBAN" pitchFamily="2" charset="0"/>
                          <a:cs typeface="NikoshBAN" pitchFamily="2" charset="0"/>
                          <a:sym typeface="Wingdings"/>
                        </a:rPr>
                        <a:t>স্থানীয়</a:t>
                      </a:r>
                      <a:r>
                        <a:rPr lang="en-US" dirty="0" smtClean="0">
                          <a:latin typeface="NikoshBAN" pitchFamily="2" charset="0"/>
                          <a:cs typeface="NikoshBAN" pitchFamily="2" charset="0"/>
                          <a:sym typeface="Wingdings"/>
                        </a:rPr>
                        <a:t> </a:t>
                      </a:r>
                      <a:r>
                        <a:rPr lang="en-US" dirty="0" err="1" smtClean="0">
                          <a:latin typeface="NikoshBAN" pitchFamily="2" charset="0"/>
                          <a:cs typeface="NikoshBAN" pitchFamily="2" charset="0"/>
                          <a:sym typeface="Wingdings"/>
                        </a:rPr>
                        <a:t>মান</a:t>
                      </a:r>
                      <a:r>
                        <a:rPr lang="en-US" dirty="0" smtClean="0">
                          <a:latin typeface="NikoshBAN" pitchFamily="2" charset="0"/>
                          <a:cs typeface="NikoshBAN" pitchFamily="2" charset="0"/>
                          <a:sym typeface="Wingdings"/>
                        </a:rPr>
                        <a:t> ২ </a:t>
                      </a:r>
                      <a:r>
                        <a:rPr lang="en-US" dirty="0" err="1" smtClean="0">
                          <a:latin typeface="NikoshBAN" pitchFamily="2" charset="0"/>
                          <a:cs typeface="NikoshBAN" pitchFamily="2" charset="0"/>
                          <a:sym typeface="Wingdings"/>
                        </a:rPr>
                        <a:t>এর</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ঘাত</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বা</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শক্তি</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দিয়ে</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হিসাব</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করতে</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হবে</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যেমন</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প্রথম</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ঘর</a:t>
                      </a:r>
                      <a:r>
                        <a:rPr lang="en-US" baseline="0" dirty="0" smtClean="0">
                          <a:latin typeface="NikoshBAN" pitchFamily="2" charset="0"/>
                          <a:cs typeface="NikoshBAN" pitchFamily="2" charset="0"/>
                          <a:sym typeface="Wingdings"/>
                        </a:rPr>
                        <a:t> ২</a:t>
                      </a:r>
                      <a:r>
                        <a:rPr lang="en-US" sz="1600" baseline="30000" dirty="0" smtClean="0">
                          <a:latin typeface="NikoshBAN" pitchFamily="2" charset="0"/>
                          <a:cs typeface="NikoshBAN" pitchFamily="2" charset="0"/>
                          <a:sym typeface="Wingdings"/>
                        </a:rPr>
                        <a:t>০</a:t>
                      </a:r>
                      <a:r>
                        <a:rPr lang="en-US" baseline="0" dirty="0" smtClean="0">
                          <a:latin typeface="NikoshBAN" pitchFamily="2" charset="0"/>
                          <a:cs typeface="NikoshBAN" pitchFamily="2" charset="0"/>
                          <a:sym typeface="Wingdings"/>
                        </a:rPr>
                        <a:t> (১), </a:t>
                      </a:r>
                      <a:r>
                        <a:rPr lang="en-US" baseline="0" dirty="0" err="1" smtClean="0">
                          <a:latin typeface="NikoshBAN" pitchFamily="2" charset="0"/>
                          <a:cs typeface="NikoshBAN" pitchFamily="2" charset="0"/>
                          <a:sym typeface="Wingdings"/>
                        </a:rPr>
                        <a:t>দ্বিতীয়</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ঘর</a:t>
                      </a:r>
                      <a:r>
                        <a:rPr lang="en-US" baseline="0" dirty="0" smtClean="0">
                          <a:latin typeface="NikoshBAN" pitchFamily="2" charset="0"/>
                          <a:cs typeface="NikoshBAN" pitchFamily="2" charset="0"/>
                          <a:sym typeface="Wingdings"/>
                        </a:rPr>
                        <a:t> ২</a:t>
                      </a:r>
                      <a:r>
                        <a:rPr lang="en-US" baseline="30000" dirty="0" smtClean="0">
                          <a:latin typeface="NikoshBAN" pitchFamily="2" charset="0"/>
                          <a:cs typeface="NikoshBAN" pitchFamily="2" charset="0"/>
                          <a:sym typeface="Wingdings"/>
                        </a:rPr>
                        <a:t>১</a:t>
                      </a:r>
                      <a:r>
                        <a:rPr lang="en-US" baseline="0" dirty="0" smtClean="0">
                          <a:latin typeface="NikoshBAN" pitchFamily="2" charset="0"/>
                          <a:cs typeface="NikoshBAN" pitchFamily="2" charset="0"/>
                          <a:sym typeface="Wingdings"/>
                        </a:rPr>
                        <a:t> (২</a:t>
                      </a:r>
                      <a:r>
                        <a:rPr lang="en-US" sz="1800" dirty="0" smtClean="0">
                          <a:latin typeface="NikoshBAN" pitchFamily="2" charset="0"/>
                          <a:cs typeface="NikoshBAN" pitchFamily="2" charset="0"/>
                        </a:rPr>
                        <a:t>×১=২), </a:t>
                      </a:r>
                      <a:r>
                        <a:rPr lang="en-US" sz="1800" dirty="0" err="1" smtClean="0">
                          <a:latin typeface="NikoshBAN" pitchFamily="2" charset="0"/>
                          <a:cs typeface="NikoshBAN" pitchFamily="2" charset="0"/>
                        </a:rPr>
                        <a:t>তৃতীয়</a:t>
                      </a:r>
                      <a:r>
                        <a:rPr lang="en-US" sz="1800" baseline="0" dirty="0" smtClean="0">
                          <a:latin typeface="NikoshBAN" pitchFamily="2" charset="0"/>
                          <a:cs typeface="NikoshBAN" pitchFamily="2" charset="0"/>
                        </a:rPr>
                        <a:t> </a:t>
                      </a:r>
                      <a:r>
                        <a:rPr lang="en-US" sz="1800" baseline="0" dirty="0" err="1" smtClean="0">
                          <a:latin typeface="NikoshBAN" pitchFamily="2" charset="0"/>
                          <a:cs typeface="NikoshBAN" pitchFamily="2" charset="0"/>
                        </a:rPr>
                        <a:t>ঘরের</a:t>
                      </a:r>
                      <a:r>
                        <a:rPr lang="en-US" sz="1800" baseline="0" dirty="0" smtClean="0">
                          <a:latin typeface="NikoshBAN" pitchFamily="2" charset="0"/>
                          <a:cs typeface="NikoshBAN" pitchFamily="2" charset="0"/>
                        </a:rPr>
                        <a:t> </a:t>
                      </a:r>
                      <a:r>
                        <a:rPr lang="en-US" sz="1800" baseline="0" dirty="0" err="1" smtClean="0">
                          <a:latin typeface="NikoshBAN" pitchFamily="2" charset="0"/>
                          <a:cs typeface="NikoshBAN" pitchFamily="2" charset="0"/>
                        </a:rPr>
                        <a:t>মান</a:t>
                      </a:r>
                      <a:r>
                        <a:rPr lang="en-US" sz="1800" baseline="0" dirty="0" smtClean="0">
                          <a:latin typeface="NikoshBAN" pitchFamily="2" charset="0"/>
                          <a:cs typeface="NikoshBAN" pitchFamily="2" charset="0"/>
                        </a:rPr>
                        <a:t> ২</a:t>
                      </a:r>
                      <a:r>
                        <a:rPr lang="en-US" sz="1800" baseline="30000" dirty="0" smtClean="0">
                          <a:latin typeface="NikoshBAN" pitchFamily="2" charset="0"/>
                          <a:cs typeface="NikoshBAN" pitchFamily="2" charset="0"/>
                        </a:rPr>
                        <a:t>৩</a:t>
                      </a:r>
                      <a:r>
                        <a:rPr lang="en-US" sz="1800" baseline="0" dirty="0" smtClean="0">
                          <a:latin typeface="NikoshBAN" pitchFamily="2" charset="0"/>
                          <a:cs typeface="NikoshBAN" pitchFamily="2" charset="0"/>
                        </a:rPr>
                        <a:t>, </a:t>
                      </a:r>
                      <a:r>
                        <a:rPr lang="en-US" sz="1800" baseline="0" dirty="0" err="1" smtClean="0">
                          <a:latin typeface="NikoshBAN" pitchFamily="2" charset="0"/>
                          <a:cs typeface="NikoshBAN" pitchFamily="2" charset="0"/>
                        </a:rPr>
                        <a:t>চতুর্থ</a:t>
                      </a:r>
                      <a:r>
                        <a:rPr lang="en-US" sz="1800" baseline="0" dirty="0" smtClean="0">
                          <a:latin typeface="NikoshBAN" pitchFamily="2" charset="0"/>
                          <a:cs typeface="NikoshBAN" pitchFamily="2" charset="0"/>
                        </a:rPr>
                        <a:t> </a:t>
                      </a:r>
                      <a:r>
                        <a:rPr lang="en-US" sz="1800" baseline="0" dirty="0" err="1" smtClean="0">
                          <a:latin typeface="NikoshBAN" pitchFamily="2" charset="0"/>
                          <a:cs typeface="NikoshBAN" pitchFamily="2" charset="0"/>
                        </a:rPr>
                        <a:t>ঘরের</a:t>
                      </a:r>
                      <a:r>
                        <a:rPr lang="en-US" sz="1800" baseline="0" dirty="0" smtClean="0">
                          <a:latin typeface="NikoshBAN" pitchFamily="2" charset="0"/>
                          <a:cs typeface="NikoshBAN" pitchFamily="2" charset="0"/>
                        </a:rPr>
                        <a:t> </a:t>
                      </a:r>
                      <a:r>
                        <a:rPr lang="en-US" sz="1800" baseline="0" dirty="0" err="1" smtClean="0">
                          <a:latin typeface="NikoshBAN" pitchFamily="2" charset="0"/>
                          <a:cs typeface="NikoshBAN" pitchFamily="2" charset="0"/>
                        </a:rPr>
                        <a:t>মান</a:t>
                      </a:r>
                      <a:r>
                        <a:rPr lang="en-US" sz="1800" baseline="0" dirty="0" smtClean="0">
                          <a:latin typeface="NikoshBAN" pitchFamily="2" charset="0"/>
                          <a:cs typeface="NikoshBAN" pitchFamily="2" charset="0"/>
                        </a:rPr>
                        <a:t> ২</a:t>
                      </a:r>
                      <a:r>
                        <a:rPr lang="en-US" sz="1800" baseline="30000" dirty="0" smtClean="0">
                          <a:latin typeface="NikoshBAN" pitchFamily="2" charset="0"/>
                          <a:cs typeface="NikoshBAN" pitchFamily="2" charset="0"/>
                        </a:rPr>
                        <a:t>৪</a:t>
                      </a:r>
                      <a:r>
                        <a:rPr lang="en-US" sz="1800" baseline="0" dirty="0" smtClean="0">
                          <a:latin typeface="NikoshBAN" pitchFamily="2" charset="0"/>
                          <a:cs typeface="NikoshBAN" pitchFamily="2" charset="0"/>
                        </a:rPr>
                        <a:t> </a:t>
                      </a:r>
                      <a:r>
                        <a:rPr lang="en-US" sz="1800" baseline="0" dirty="0" err="1" smtClean="0">
                          <a:latin typeface="NikoshBAN" pitchFamily="2" charset="0"/>
                          <a:cs typeface="NikoshBAN" pitchFamily="2" charset="0"/>
                        </a:rPr>
                        <a:t>এভাবে</a:t>
                      </a:r>
                      <a:r>
                        <a:rPr lang="en-US" sz="1800" baseline="0" dirty="0" smtClean="0">
                          <a:latin typeface="NikoshBAN" pitchFamily="2" charset="0"/>
                          <a:cs typeface="NikoshBAN" pitchFamily="2" charset="0"/>
                        </a:rPr>
                        <a:t>…</a:t>
                      </a:r>
                      <a:endParaRPr lang="en-US" baseline="30000" dirty="0" smtClean="0">
                        <a:latin typeface="NikoshBAN" pitchFamily="2" charset="0"/>
                        <a:cs typeface="NikoshBAN" pitchFamily="2" charset="0"/>
                        <a:sym typeface="Wingdings"/>
                      </a:endParaRPr>
                    </a:p>
                  </a:txBody>
                  <a:tcPr/>
                </a:tc>
                <a:tc>
                  <a:txBody>
                    <a:bodyPr/>
                    <a:lstStyle/>
                    <a:p>
                      <a:r>
                        <a:rPr lang="en-US" dirty="0" smtClean="0">
                          <a:latin typeface="NikoshBAN" pitchFamily="2" charset="0"/>
                          <a:cs typeface="NikoshBAN" pitchFamily="2" charset="0"/>
                        </a:rPr>
                        <a:t>=১</a:t>
                      </a:r>
                      <a:r>
                        <a:rPr lang="en-US" sz="1800" dirty="0" smtClean="0">
                          <a:latin typeface="NikoshBAN" pitchFamily="2" charset="0"/>
                          <a:cs typeface="NikoshBAN" pitchFamily="2" charset="0"/>
                        </a:rPr>
                        <a:t>×২</a:t>
                      </a:r>
                      <a:r>
                        <a:rPr lang="en-US" sz="1800" baseline="30000" dirty="0" smtClean="0">
                          <a:latin typeface="NikoshBAN" pitchFamily="2" charset="0"/>
                          <a:cs typeface="NikoshBAN" pitchFamily="2" charset="0"/>
                        </a:rPr>
                        <a:t>৪</a:t>
                      </a:r>
                      <a:r>
                        <a:rPr lang="en-US" sz="1800" dirty="0" smtClean="0">
                          <a:latin typeface="NikoshBAN" pitchFamily="2" charset="0"/>
                          <a:cs typeface="NikoshBAN" pitchFamily="2" charset="0"/>
                        </a:rPr>
                        <a:t> + </a:t>
                      </a:r>
                      <a:r>
                        <a:rPr lang="en-US" dirty="0" smtClean="0">
                          <a:latin typeface="NikoshBAN" pitchFamily="2" charset="0"/>
                          <a:cs typeface="NikoshBAN" pitchFamily="2" charset="0"/>
                        </a:rPr>
                        <a:t>১</a:t>
                      </a:r>
                      <a:r>
                        <a:rPr lang="en-US" sz="1800" dirty="0" smtClean="0">
                          <a:latin typeface="NikoshBAN" pitchFamily="2" charset="0"/>
                          <a:cs typeface="NikoshBAN" pitchFamily="2" charset="0"/>
                        </a:rPr>
                        <a:t>×২</a:t>
                      </a:r>
                      <a:r>
                        <a:rPr lang="en-US" sz="1800" baseline="30000" dirty="0" smtClean="0">
                          <a:latin typeface="NikoshBAN" pitchFamily="2" charset="0"/>
                          <a:cs typeface="NikoshBAN" pitchFamily="2" charset="0"/>
                        </a:rPr>
                        <a:t>৩</a:t>
                      </a:r>
                      <a:r>
                        <a:rPr lang="en-US" sz="1800" dirty="0" smtClean="0">
                          <a:latin typeface="NikoshBAN" pitchFamily="2" charset="0"/>
                          <a:cs typeface="NikoshBAN" pitchFamily="2" charset="0"/>
                        </a:rPr>
                        <a:t>+ </a:t>
                      </a:r>
                      <a:r>
                        <a:rPr lang="en-US" dirty="0" smtClean="0">
                          <a:latin typeface="NikoshBAN" pitchFamily="2" charset="0"/>
                          <a:cs typeface="NikoshBAN" pitchFamily="2" charset="0"/>
                        </a:rPr>
                        <a:t>১</a:t>
                      </a:r>
                      <a:r>
                        <a:rPr lang="en-US" sz="1800" dirty="0" smtClean="0">
                          <a:latin typeface="NikoshBAN" pitchFamily="2" charset="0"/>
                          <a:cs typeface="NikoshBAN" pitchFamily="2" charset="0"/>
                        </a:rPr>
                        <a:t>×২</a:t>
                      </a:r>
                      <a:r>
                        <a:rPr lang="en-US" sz="1800" baseline="30000" dirty="0" smtClean="0">
                          <a:latin typeface="NikoshBAN" pitchFamily="2" charset="0"/>
                          <a:cs typeface="NikoshBAN" pitchFamily="2" charset="0"/>
                        </a:rPr>
                        <a:t>২</a:t>
                      </a:r>
                      <a:r>
                        <a:rPr lang="en-US" sz="1800" dirty="0" smtClean="0">
                          <a:latin typeface="NikoshBAN" pitchFamily="2" charset="0"/>
                          <a:cs typeface="NikoshBAN" pitchFamily="2" charset="0"/>
                        </a:rPr>
                        <a:t>+ </a:t>
                      </a:r>
                      <a:r>
                        <a:rPr lang="en-US" dirty="0" smtClean="0">
                          <a:latin typeface="NikoshBAN" pitchFamily="2" charset="0"/>
                          <a:cs typeface="NikoshBAN" pitchFamily="2" charset="0"/>
                        </a:rPr>
                        <a:t>১</a:t>
                      </a:r>
                      <a:r>
                        <a:rPr lang="en-US" sz="1800" dirty="0" smtClean="0">
                          <a:latin typeface="NikoshBAN" pitchFamily="2" charset="0"/>
                          <a:cs typeface="NikoshBAN" pitchFamily="2" charset="0"/>
                        </a:rPr>
                        <a:t>×২</a:t>
                      </a:r>
                      <a:r>
                        <a:rPr lang="en-US" sz="1800" baseline="30000" dirty="0" smtClean="0">
                          <a:latin typeface="NikoshBAN" pitchFamily="2" charset="0"/>
                          <a:cs typeface="NikoshBAN" pitchFamily="2" charset="0"/>
                        </a:rPr>
                        <a:t>১ </a:t>
                      </a:r>
                      <a:r>
                        <a:rPr lang="en-US" sz="1800" dirty="0" smtClean="0">
                          <a:latin typeface="NikoshBAN" pitchFamily="2" charset="0"/>
                          <a:cs typeface="NikoshBAN" pitchFamily="2" charset="0"/>
                        </a:rPr>
                        <a:t>+ </a:t>
                      </a:r>
                      <a:r>
                        <a:rPr lang="en-US" dirty="0" smtClean="0">
                          <a:latin typeface="NikoshBAN" pitchFamily="2" charset="0"/>
                          <a:cs typeface="NikoshBAN" pitchFamily="2" charset="0"/>
                        </a:rPr>
                        <a:t>০</a:t>
                      </a:r>
                      <a:r>
                        <a:rPr lang="en-US" sz="1800" dirty="0" smtClean="0">
                          <a:latin typeface="NikoshBAN" pitchFamily="2" charset="0"/>
                          <a:cs typeface="NikoshBAN" pitchFamily="2" charset="0"/>
                        </a:rPr>
                        <a:t>×২</a:t>
                      </a:r>
                      <a:r>
                        <a:rPr lang="en-US" sz="1800" baseline="30000" dirty="0" smtClean="0">
                          <a:latin typeface="NikoshBAN" pitchFamily="2" charset="0"/>
                          <a:cs typeface="NikoshBAN" pitchFamily="2" charset="0"/>
                        </a:rPr>
                        <a:t>০</a:t>
                      </a:r>
                    </a:p>
                    <a:p>
                      <a:r>
                        <a:rPr lang="en-US" dirty="0" smtClean="0">
                          <a:latin typeface="NikoshBAN" pitchFamily="2" charset="0"/>
                          <a:cs typeface="NikoshBAN" pitchFamily="2" charset="0"/>
                        </a:rPr>
                        <a:t>=১৬+৮+৪+২+০</a:t>
                      </a:r>
                    </a:p>
                    <a:p>
                      <a:r>
                        <a:rPr lang="en-US" dirty="0" smtClean="0">
                          <a:latin typeface="NikoshBAN" pitchFamily="2" charset="0"/>
                          <a:cs typeface="NikoshBAN" pitchFamily="2" charset="0"/>
                        </a:rPr>
                        <a:t>=৩০</a:t>
                      </a:r>
                      <a:endParaRPr lang="en-US" dirty="0">
                        <a:latin typeface="NikoshBAN" pitchFamily="2" charset="0"/>
                        <a:cs typeface="NikoshBAN" pitchFamily="2" charset="0"/>
                      </a:endParaRPr>
                    </a:p>
                  </a:txBody>
                  <a:tcPr/>
                </a:tc>
                <a:tc>
                  <a:txBody>
                    <a:bodyPr/>
                    <a:lstStyle/>
                    <a:p>
                      <a:r>
                        <a:rPr lang="en-US" dirty="0" smtClean="0">
                          <a:latin typeface="NikoshBAN" pitchFamily="2" charset="0"/>
                          <a:cs typeface="NikoshBAN" pitchFamily="2" charset="0"/>
                        </a:rPr>
                        <a:t>=০</a:t>
                      </a:r>
                      <a:r>
                        <a:rPr lang="en-US" sz="1800" dirty="0" smtClean="0">
                          <a:latin typeface="NikoshBAN" pitchFamily="2" charset="0"/>
                          <a:cs typeface="NikoshBAN" pitchFamily="2" charset="0"/>
                        </a:rPr>
                        <a:t>×২</a:t>
                      </a:r>
                      <a:r>
                        <a:rPr lang="en-US" sz="1800" baseline="30000" dirty="0" smtClean="0">
                          <a:latin typeface="NikoshBAN" pitchFamily="2" charset="0"/>
                          <a:cs typeface="NikoshBAN" pitchFamily="2" charset="0"/>
                        </a:rPr>
                        <a:t>-১</a:t>
                      </a:r>
                      <a:r>
                        <a:rPr lang="en-US" sz="1800" dirty="0" smtClean="0">
                          <a:latin typeface="NikoshBAN" pitchFamily="2" charset="0"/>
                          <a:cs typeface="NikoshBAN" pitchFamily="2" charset="0"/>
                        </a:rPr>
                        <a:t> + ০×২</a:t>
                      </a:r>
                      <a:r>
                        <a:rPr lang="en-US" sz="1800" baseline="30000" dirty="0" smtClean="0">
                          <a:latin typeface="NikoshBAN" pitchFamily="2" charset="0"/>
                          <a:cs typeface="NikoshBAN" pitchFamily="2" charset="0"/>
                        </a:rPr>
                        <a:t>-২</a:t>
                      </a:r>
                      <a:r>
                        <a:rPr lang="en-US" sz="1800" dirty="0" smtClean="0">
                          <a:latin typeface="NikoshBAN" pitchFamily="2" charset="0"/>
                          <a:cs typeface="NikoshBAN" pitchFamily="2" charset="0"/>
                        </a:rPr>
                        <a:t>+ </a:t>
                      </a:r>
                      <a:r>
                        <a:rPr lang="en-US" dirty="0" smtClean="0">
                          <a:latin typeface="NikoshBAN" pitchFamily="2" charset="0"/>
                          <a:cs typeface="NikoshBAN" pitchFamily="2" charset="0"/>
                        </a:rPr>
                        <a:t>১</a:t>
                      </a:r>
                      <a:r>
                        <a:rPr lang="en-US" sz="1800" dirty="0" smtClean="0">
                          <a:latin typeface="NikoshBAN" pitchFamily="2" charset="0"/>
                          <a:cs typeface="NikoshBAN" pitchFamily="2" charset="0"/>
                        </a:rPr>
                        <a:t>×২</a:t>
                      </a:r>
                      <a:r>
                        <a:rPr lang="en-US" sz="1800" baseline="30000" dirty="0" smtClean="0">
                          <a:latin typeface="NikoshBAN" pitchFamily="2" charset="0"/>
                          <a:cs typeface="NikoshBAN" pitchFamily="2" charset="0"/>
                        </a:rPr>
                        <a:t>-৩</a:t>
                      </a:r>
                    </a:p>
                    <a:p>
                      <a:r>
                        <a:rPr lang="en-US" dirty="0" smtClean="0">
                          <a:latin typeface="NikoshBAN" pitchFamily="2" charset="0"/>
                          <a:cs typeface="NikoshBAN" pitchFamily="2" charset="0"/>
                        </a:rPr>
                        <a:t>=০+০+১/৮</a:t>
                      </a:r>
                    </a:p>
                    <a:p>
                      <a:r>
                        <a:rPr lang="en-US" dirty="0" smtClean="0">
                          <a:latin typeface="NikoshBAN" pitchFamily="2" charset="0"/>
                          <a:cs typeface="NikoshBAN" pitchFamily="2" charset="0"/>
                        </a:rPr>
                        <a:t>=.১২৫</a:t>
                      </a:r>
                    </a:p>
                    <a:p>
                      <a:endParaRPr lang="en-US" dirty="0">
                        <a:latin typeface="NikoshBAN" pitchFamily="2" charset="0"/>
                        <a:cs typeface="NikoshBAN" pitchFamily="2" charset="0"/>
                      </a:endParaRPr>
                    </a:p>
                  </a:txBody>
                  <a:tcPr/>
                </a:tc>
                <a:tc>
                  <a:txBody>
                    <a:bodyPr/>
                    <a:lstStyle/>
                    <a:p>
                      <a:r>
                        <a:rPr lang="en-US" sz="1800" baseline="0" dirty="0" smtClean="0">
                          <a:latin typeface="NikoshBAN" pitchFamily="2" charset="0"/>
                          <a:cs typeface="NikoshBAN" pitchFamily="2" charset="0"/>
                        </a:rPr>
                        <a:t>(১১১১০.০০১)২=(৩০.১২৫)১০</a:t>
                      </a:r>
                      <a:endParaRPr lang="en-US" dirty="0">
                        <a:latin typeface="NikoshBAN" pitchFamily="2" charset="0"/>
                        <a:cs typeface="NikoshBAN" pitchFamily="2" charset="0"/>
                      </a:endParaRPr>
                    </a:p>
                  </a:txBody>
                  <a:tcPr/>
                </a:tc>
                <a:extLst>
                  <a:ext uri="{0D108BD9-81ED-4DB2-BD59-A6C34878D82A}">
                    <a16:rowId xmlns:a16="http://schemas.microsoft.com/office/drawing/2014/main" val="10002"/>
                  </a:ext>
                </a:extLst>
              </a:tr>
            </a:tbl>
          </a:graphicData>
        </a:graphic>
      </p:graphicFrame>
      <p:graphicFrame>
        <p:nvGraphicFramePr>
          <p:cNvPr id="3" name="Table 2"/>
          <p:cNvGraphicFramePr>
            <a:graphicFrameLocks noGrp="1"/>
          </p:cNvGraphicFramePr>
          <p:nvPr/>
        </p:nvGraphicFramePr>
        <p:xfrm>
          <a:off x="366267" y="3667842"/>
          <a:ext cx="11546960" cy="2859120"/>
        </p:xfrm>
        <a:graphic>
          <a:graphicData uri="http://schemas.openxmlformats.org/drawingml/2006/table">
            <a:tbl>
              <a:tblPr firstRow="1" bandRow="1">
                <a:tableStyleId>{5C22544A-7EE6-4342-B048-85BDC9FD1C3A}</a:tableStyleId>
              </a:tblPr>
              <a:tblGrid>
                <a:gridCol w="2093149">
                  <a:extLst>
                    <a:ext uri="{9D8B030D-6E8A-4147-A177-3AD203B41FA5}">
                      <a16:colId xmlns:a16="http://schemas.microsoft.com/office/drawing/2014/main" val="20000"/>
                    </a:ext>
                  </a:extLst>
                </a:gridCol>
                <a:gridCol w="2525635">
                  <a:extLst>
                    <a:ext uri="{9D8B030D-6E8A-4147-A177-3AD203B41FA5}">
                      <a16:colId xmlns:a16="http://schemas.microsoft.com/office/drawing/2014/main" val="20001"/>
                    </a:ext>
                  </a:extLst>
                </a:gridCol>
                <a:gridCol w="2309392">
                  <a:extLst>
                    <a:ext uri="{9D8B030D-6E8A-4147-A177-3AD203B41FA5}">
                      <a16:colId xmlns:a16="http://schemas.microsoft.com/office/drawing/2014/main" val="20002"/>
                    </a:ext>
                  </a:extLst>
                </a:gridCol>
                <a:gridCol w="2022978">
                  <a:extLst>
                    <a:ext uri="{9D8B030D-6E8A-4147-A177-3AD203B41FA5}">
                      <a16:colId xmlns:a16="http://schemas.microsoft.com/office/drawing/2014/main" val="20003"/>
                    </a:ext>
                  </a:extLst>
                </a:gridCol>
                <a:gridCol w="2595806">
                  <a:extLst>
                    <a:ext uri="{9D8B030D-6E8A-4147-A177-3AD203B41FA5}">
                      <a16:colId xmlns:a16="http://schemas.microsoft.com/office/drawing/2014/main" val="20004"/>
                    </a:ext>
                  </a:extLst>
                </a:gridCol>
              </a:tblGrid>
              <a:tr h="563948">
                <a:tc gridSpan="5">
                  <a:txBody>
                    <a:bodyPr/>
                    <a:lstStyle/>
                    <a:p>
                      <a:pPr algn="ctr"/>
                      <a:r>
                        <a:rPr lang="en-US" sz="4800" dirty="0" err="1" smtClean="0">
                          <a:latin typeface="NikoshBAN" pitchFamily="2" charset="0"/>
                          <a:cs typeface="NikoshBAN" pitchFamily="2" charset="0"/>
                        </a:rPr>
                        <a:t>এক</a:t>
                      </a:r>
                      <a:r>
                        <a:rPr lang="en-US" sz="4800" baseline="0" dirty="0" smtClean="0">
                          <a:latin typeface="NikoshBAN" pitchFamily="2" charset="0"/>
                          <a:cs typeface="NikoshBAN" pitchFamily="2" charset="0"/>
                        </a:rPr>
                        <a:t> </a:t>
                      </a:r>
                      <a:r>
                        <a:rPr lang="en-US" sz="4800" baseline="0" dirty="0" err="1" smtClean="0">
                          <a:latin typeface="NikoshBAN" pitchFamily="2" charset="0"/>
                          <a:cs typeface="NikoshBAN" pitchFamily="2" charset="0"/>
                        </a:rPr>
                        <a:t>নজরে</a:t>
                      </a:r>
                      <a:r>
                        <a:rPr lang="en-US" sz="4800" baseline="0" dirty="0" smtClean="0">
                          <a:latin typeface="NikoshBAN" pitchFamily="2" charset="0"/>
                          <a:cs typeface="NikoshBAN" pitchFamily="2" charset="0"/>
                        </a:rPr>
                        <a:t> </a:t>
                      </a:r>
                      <a:r>
                        <a:rPr lang="en-US" sz="4800" baseline="0" dirty="0" err="1" smtClean="0">
                          <a:latin typeface="NikoshBAN" pitchFamily="2" charset="0"/>
                          <a:cs typeface="NikoshBAN" pitchFamily="2" charset="0"/>
                        </a:rPr>
                        <a:t>সংখ্যা</a:t>
                      </a:r>
                      <a:r>
                        <a:rPr lang="en-US" sz="4800" baseline="0" dirty="0" smtClean="0">
                          <a:latin typeface="NikoshBAN" pitchFamily="2" charset="0"/>
                          <a:cs typeface="NikoshBAN" pitchFamily="2" charset="0"/>
                        </a:rPr>
                        <a:t> </a:t>
                      </a:r>
                      <a:r>
                        <a:rPr lang="en-US" sz="4800" baseline="0" dirty="0" err="1" smtClean="0">
                          <a:latin typeface="NikoshBAN" pitchFamily="2" charset="0"/>
                          <a:cs typeface="NikoshBAN" pitchFamily="2" charset="0"/>
                        </a:rPr>
                        <a:t>পদ্ধতি</a:t>
                      </a:r>
                      <a:r>
                        <a:rPr lang="en-US" sz="4800" baseline="0" dirty="0" smtClean="0">
                          <a:latin typeface="NikoshBAN" pitchFamily="2" charset="0"/>
                          <a:cs typeface="NikoshBAN" pitchFamily="2" charset="0"/>
                        </a:rPr>
                        <a:t> </a:t>
                      </a:r>
                      <a:r>
                        <a:rPr lang="en-US" sz="4800" baseline="0" dirty="0" err="1" smtClean="0">
                          <a:latin typeface="NikoshBAN" pitchFamily="2" charset="0"/>
                          <a:cs typeface="NikoshBAN" pitchFamily="2" charset="0"/>
                        </a:rPr>
                        <a:t>রূপান্তর</a:t>
                      </a:r>
                      <a:r>
                        <a:rPr lang="en-US" sz="4800" baseline="0" dirty="0" smtClean="0">
                          <a:latin typeface="NikoshBAN" pitchFamily="2" charset="0"/>
                          <a:cs typeface="NikoshBAN" pitchFamily="2" charset="0"/>
                        </a:rPr>
                        <a:t>(</a:t>
                      </a:r>
                      <a:r>
                        <a:rPr lang="en-US" sz="4800" baseline="0" dirty="0" err="1" smtClean="0">
                          <a:latin typeface="NikoshBAN" pitchFamily="2" charset="0"/>
                          <a:cs typeface="NikoshBAN" pitchFamily="2" charset="0"/>
                        </a:rPr>
                        <a:t>গ্রুপ</a:t>
                      </a:r>
                      <a:r>
                        <a:rPr lang="en-US" sz="4800" baseline="0" dirty="0" smtClean="0">
                          <a:latin typeface="NikoshBAN" pitchFamily="2" charset="0"/>
                          <a:cs typeface="NikoshBAN" pitchFamily="2" charset="0"/>
                        </a:rPr>
                        <a:t> ২)</a:t>
                      </a:r>
                      <a:endParaRPr lang="en-US" sz="4800" dirty="0">
                        <a:latin typeface="NikoshBAN" pitchFamily="2" charset="0"/>
                        <a:cs typeface="NikoshBAN" pitchFamily="2" charset="0"/>
                      </a:endParaRPr>
                    </a:p>
                  </a:txBody>
                  <a:tcPr anchor="ctr"/>
                </a:tc>
                <a:tc hMerge="1">
                  <a:txBody>
                    <a:bodyPr/>
                    <a:lstStyle/>
                    <a:p>
                      <a:endParaRPr lang="en-US" dirty="0">
                        <a:latin typeface="NikoshBAN" pitchFamily="2" charset="0"/>
                        <a:cs typeface="NikoshBAN" pitchFamily="2" charset="0"/>
                      </a:endParaRPr>
                    </a:p>
                  </a:txBody>
                  <a:tcPr/>
                </a:tc>
                <a:tc hMerge="1">
                  <a:txBody>
                    <a:bodyPr/>
                    <a:lstStyle/>
                    <a:p>
                      <a:endParaRPr lang="en-US" dirty="0">
                        <a:latin typeface="NikoshBAN" pitchFamily="2" charset="0"/>
                        <a:cs typeface="NikoshBAN" pitchFamily="2" charset="0"/>
                      </a:endParaRPr>
                    </a:p>
                  </a:txBody>
                  <a:tcPr/>
                </a:tc>
                <a:tc hMerge="1">
                  <a:txBody>
                    <a:bodyPr/>
                    <a:lstStyle/>
                    <a:p>
                      <a:endParaRPr lang="en-US" dirty="0">
                        <a:latin typeface="NikoshBAN" pitchFamily="2" charset="0"/>
                        <a:cs typeface="NikoshBAN" pitchFamily="2" charset="0"/>
                      </a:endParaRPr>
                    </a:p>
                  </a:txBody>
                  <a:tcPr/>
                </a:tc>
                <a:tc hMerge="1">
                  <a:txBody>
                    <a:bodyPr/>
                    <a:lstStyle/>
                    <a:p>
                      <a:endParaRPr lang="en-US" dirty="0">
                        <a:latin typeface="NikoshBAN" pitchFamily="2" charset="0"/>
                        <a:cs typeface="NikoshBAN" pitchFamily="2" charset="0"/>
                      </a:endParaRPr>
                    </a:p>
                  </a:txBody>
                  <a:tcPr/>
                </a:tc>
                <a:extLst>
                  <a:ext uri="{0D108BD9-81ED-4DB2-BD59-A6C34878D82A}">
                    <a16:rowId xmlns:a16="http://schemas.microsoft.com/office/drawing/2014/main" val="10000"/>
                  </a:ext>
                </a:extLst>
              </a:tr>
              <a:tr h="355078">
                <a:tc>
                  <a:txBody>
                    <a:bodyPr/>
                    <a:lstStyle/>
                    <a:p>
                      <a:pPr lvl="0" algn="ctr"/>
                      <a:r>
                        <a:rPr lang="en-US" sz="2800" dirty="0" err="1" smtClean="0">
                          <a:latin typeface="NikoshBAN" pitchFamily="2" charset="0"/>
                          <a:cs typeface="NikoshBAN" pitchFamily="2" charset="0"/>
                        </a:rPr>
                        <a:t>রূপান্তর</a:t>
                      </a:r>
                      <a:endParaRPr lang="en-US" sz="2800" dirty="0">
                        <a:latin typeface="NikoshBAN" pitchFamily="2" charset="0"/>
                        <a:cs typeface="NikoshBAN" pitchFamily="2" charset="0"/>
                      </a:endParaRPr>
                    </a:p>
                  </a:txBody>
                  <a:tcPr/>
                </a:tc>
                <a:tc>
                  <a:txBody>
                    <a:bodyPr/>
                    <a:lstStyle/>
                    <a:p>
                      <a:pPr algn="ctr"/>
                      <a:r>
                        <a:rPr lang="en-US" sz="2800" dirty="0" err="1" smtClean="0">
                          <a:latin typeface="NikoshBAN" pitchFamily="2" charset="0"/>
                          <a:cs typeface="NikoshBAN" pitchFamily="2" charset="0"/>
                        </a:rPr>
                        <a:t>নিয়ম</a:t>
                      </a:r>
                      <a:endParaRPr lang="en-US" sz="2800" dirty="0">
                        <a:latin typeface="NikoshBAN" pitchFamily="2" charset="0"/>
                        <a:cs typeface="NikoshBAN" pitchFamily="2" charset="0"/>
                      </a:endParaRPr>
                    </a:p>
                  </a:txBody>
                  <a:tcPr/>
                </a:tc>
                <a:tc>
                  <a:txBody>
                    <a:bodyPr/>
                    <a:lstStyle/>
                    <a:p>
                      <a:pPr algn="ctr"/>
                      <a:r>
                        <a:rPr lang="en-US" sz="2800" dirty="0" err="1" smtClean="0">
                          <a:latin typeface="NikoshBAN" pitchFamily="2" charset="0"/>
                          <a:cs typeface="NikoshBAN" pitchFamily="2" charset="0"/>
                        </a:rPr>
                        <a:t>পূর্ণাংশ</a:t>
                      </a:r>
                      <a:endParaRPr lang="en-US" sz="2800" dirty="0">
                        <a:latin typeface="NikoshBAN" pitchFamily="2" charset="0"/>
                        <a:cs typeface="NikoshBAN" pitchFamily="2" charset="0"/>
                      </a:endParaRPr>
                    </a:p>
                  </a:txBody>
                  <a:tcPr/>
                </a:tc>
                <a:tc>
                  <a:txBody>
                    <a:bodyPr/>
                    <a:lstStyle/>
                    <a:p>
                      <a:pPr algn="ctr"/>
                      <a:r>
                        <a:rPr lang="en-US" sz="2800" dirty="0" err="1" smtClean="0">
                          <a:latin typeface="NikoshBAN" pitchFamily="2" charset="0"/>
                          <a:cs typeface="NikoshBAN" pitchFamily="2" charset="0"/>
                        </a:rPr>
                        <a:t>ভগ্নাংশ</a:t>
                      </a:r>
                      <a:endParaRPr lang="en-US" sz="2800" dirty="0">
                        <a:latin typeface="NikoshBAN" pitchFamily="2" charset="0"/>
                        <a:cs typeface="NikoshBAN" pitchFamily="2" charset="0"/>
                      </a:endParaRPr>
                    </a:p>
                  </a:txBody>
                  <a:tcPr/>
                </a:tc>
                <a:tc>
                  <a:txBody>
                    <a:bodyPr/>
                    <a:lstStyle/>
                    <a:p>
                      <a:pPr algn="ctr"/>
                      <a:r>
                        <a:rPr lang="en-US" sz="2800" dirty="0" err="1" smtClean="0">
                          <a:latin typeface="NikoshBAN" pitchFamily="2" charset="0"/>
                          <a:cs typeface="NikoshBAN" pitchFamily="2" charset="0"/>
                        </a:rPr>
                        <a:t>ফলাফল</a:t>
                      </a:r>
                      <a:endParaRPr lang="en-US" sz="2800" dirty="0">
                        <a:latin typeface="NikoshBAN" pitchFamily="2" charset="0"/>
                        <a:cs typeface="NikoshBAN" pitchFamily="2" charset="0"/>
                      </a:endParaRPr>
                    </a:p>
                  </a:txBody>
                  <a:tcPr/>
                </a:tc>
                <a:extLst>
                  <a:ext uri="{0D108BD9-81ED-4DB2-BD59-A6C34878D82A}">
                    <a16:rowId xmlns:a16="http://schemas.microsoft.com/office/drawing/2014/main" val="10001"/>
                  </a:ext>
                </a:extLst>
              </a:tr>
              <a:tr h="1518000">
                <a:tc>
                  <a:txBody>
                    <a:bodyPr/>
                    <a:lstStyle/>
                    <a:p>
                      <a:pPr lvl="0" algn="ctr"/>
                      <a:r>
                        <a:rPr lang="en-US" sz="2000" dirty="0" err="1" smtClean="0">
                          <a:latin typeface="NikoshBAN" pitchFamily="2" charset="0"/>
                          <a:cs typeface="NikoshBAN" pitchFamily="2" charset="0"/>
                        </a:rPr>
                        <a:t>অক্ট্যাল</a:t>
                      </a:r>
                      <a:r>
                        <a:rPr lang="en-US" sz="2000" dirty="0" smtClean="0">
                          <a:latin typeface="NikoshBAN" pitchFamily="2" charset="0"/>
                          <a:cs typeface="NikoshBAN" pitchFamily="2" charset="0"/>
                        </a:rPr>
                        <a:t> – </a:t>
                      </a:r>
                      <a:r>
                        <a:rPr lang="en-US" sz="2000" dirty="0" err="1" smtClean="0">
                          <a:latin typeface="NikoshBAN" pitchFamily="2" charset="0"/>
                          <a:cs typeface="NikoshBAN" pitchFamily="2" charset="0"/>
                        </a:rPr>
                        <a:t>দশমিক</a:t>
                      </a:r>
                      <a:r>
                        <a:rPr lang="en-US" sz="2000" baseline="0" dirty="0" smtClean="0">
                          <a:latin typeface="NikoshBAN" pitchFamily="2" charset="0"/>
                          <a:cs typeface="NikoshBAN" pitchFamily="2" charset="0"/>
                        </a:rPr>
                        <a:t> (২০৬.৬৪)৮=(?)১০</a:t>
                      </a:r>
                    </a:p>
                    <a:p>
                      <a:pPr lvl="0" algn="ctr"/>
                      <a:r>
                        <a:rPr lang="en-US" sz="2000" baseline="0" dirty="0" smtClean="0">
                          <a:latin typeface="NikoshBAN" pitchFamily="2" charset="0"/>
                          <a:cs typeface="NikoshBAN" pitchFamily="2" charset="0"/>
                        </a:rPr>
                        <a:t>O-D</a:t>
                      </a:r>
                      <a:endParaRPr lang="en-US" sz="2000" dirty="0" smtClean="0">
                        <a:latin typeface="NikoshBAN" pitchFamily="2" charset="0"/>
                        <a:cs typeface="NikoshBAN" pitchFamily="2" charset="0"/>
                      </a:endParaRPr>
                    </a:p>
                  </a:txBody>
                  <a:tcPr/>
                </a:tc>
                <a:tc>
                  <a:txBody>
                    <a:bodyPr/>
                    <a:lstStyle/>
                    <a:p>
                      <a:pPr>
                        <a:buFont typeface="Wingdings"/>
                        <a:buChar char="v"/>
                      </a:pPr>
                      <a:r>
                        <a:rPr lang="en-US" dirty="0" err="1" smtClean="0">
                          <a:latin typeface="NikoshBAN" pitchFamily="2" charset="0"/>
                          <a:cs typeface="NikoshBAN" pitchFamily="2" charset="0"/>
                          <a:sym typeface="Wingdings"/>
                        </a:rPr>
                        <a:t>স্থানীয়</a:t>
                      </a:r>
                      <a:r>
                        <a:rPr lang="en-US" dirty="0" smtClean="0">
                          <a:latin typeface="NikoshBAN" pitchFamily="2" charset="0"/>
                          <a:cs typeface="NikoshBAN" pitchFamily="2" charset="0"/>
                          <a:sym typeface="Wingdings"/>
                        </a:rPr>
                        <a:t> </a:t>
                      </a:r>
                      <a:r>
                        <a:rPr lang="en-US" dirty="0" err="1" smtClean="0">
                          <a:latin typeface="NikoshBAN" pitchFamily="2" charset="0"/>
                          <a:cs typeface="NikoshBAN" pitchFamily="2" charset="0"/>
                          <a:sym typeface="Wingdings"/>
                        </a:rPr>
                        <a:t>মান</a:t>
                      </a:r>
                      <a:r>
                        <a:rPr lang="en-US" dirty="0" smtClean="0">
                          <a:latin typeface="NikoshBAN" pitchFamily="2" charset="0"/>
                          <a:cs typeface="NikoshBAN" pitchFamily="2" charset="0"/>
                          <a:sym typeface="Wingdings"/>
                        </a:rPr>
                        <a:t> 8 </a:t>
                      </a:r>
                      <a:r>
                        <a:rPr lang="en-US" dirty="0" err="1" smtClean="0">
                          <a:latin typeface="NikoshBAN" pitchFamily="2" charset="0"/>
                          <a:cs typeface="NikoshBAN" pitchFamily="2" charset="0"/>
                          <a:sym typeface="Wingdings"/>
                        </a:rPr>
                        <a:t>এর</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ঘাত</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বা</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শক্তি</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দিয়ে</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হিসাব</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করতে</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হবে</a:t>
                      </a:r>
                      <a:r>
                        <a:rPr lang="en-US" baseline="0" dirty="0" smtClean="0">
                          <a:latin typeface="NikoshBAN" pitchFamily="2" charset="0"/>
                          <a:cs typeface="NikoshBAN" pitchFamily="2" charset="0"/>
                          <a:sym typeface="Wingdings"/>
                        </a:rPr>
                        <a:t>। </a:t>
                      </a:r>
                      <a:r>
                        <a:rPr lang="en-US" sz="1800" baseline="0" dirty="0" err="1" smtClean="0">
                          <a:latin typeface="NikoshBAN" pitchFamily="2" charset="0"/>
                          <a:cs typeface="NikoshBAN" pitchFamily="2" charset="0"/>
                        </a:rPr>
                        <a:t>এভাবে</a:t>
                      </a:r>
                      <a:r>
                        <a:rPr lang="en-US" sz="1800" baseline="0" dirty="0" smtClean="0">
                          <a:latin typeface="NikoshBAN" pitchFamily="2" charset="0"/>
                          <a:cs typeface="NikoshBAN" pitchFamily="2" charset="0"/>
                        </a:rPr>
                        <a:t>…</a:t>
                      </a:r>
                      <a:endParaRPr lang="en-US" baseline="30000" dirty="0" smtClean="0">
                        <a:latin typeface="NikoshBAN" pitchFamily="2" charset="0"/>
                        <a:cs typeface="NikoshBAN" pitchFamily="2" charset="0"/>
                        <a:sym typeface="Wingdings"/>
                      </a:endParaRPr>
                    </a:p>
                  </a:txBody>
                  <a:tcPr/>
                </a:tc>
                <a:tc>
                  <a:txBody>
                    <a:bodyPr/>
                    <a:lstStyle/>
                    <a:p>
                      <a:r>
                        <a:rPr lang="en-US" dirty="0" smtClean="0">
                          <a:latin typeface="NikoshBAN" pitchFamily="2" charset="0"/>
                          <a:cs typeface="NikoshBAN" pitchFamily="2" charset="0"/>
                        </a:rPr>
                        <a:t>=2</a:t>
                      </a:r>
                      <a:r>
                        <a:rPr lang="en-US" sz="1800" dirty="0" smtClean="0">
                          <a:latin typeface="NikoshBAN" pitchFamily="2" charset="0"/>
                          <a:cs typeface="NikoshBAN" pitchFamily="2" charset="0"/>
                        </a:rPr>
                        <a:t>×৮</a:t>
                      </a:r>
                      <a:r>
                        <a:rPr lang="en-US" sz="1800" baseline="30000" dirty="0" smtClean="0">
                          <a:latin typeface="NikoshBAN" pitchFamily="2" charset="0"/>
                          <a:cs typeface="NikoshBAN" pitchFamily="2" charset="0"/>
                        </a:rPr>
                        <a:t>২</a:t>
                      </a:r>
                      <a:r>
                        <a:rPr lang="en-US" sz="1800" dirty="0" smtClean="0">
                          <a:latin typeface="NikoshBAN" pitchFamily="2" charset="0"/>
                          <a:cs typeface="NikoshBAN" pitchFamily="2" charset="0"/>
                        </a:rPr>
                        <a:t> + </a:t>
                      </a:r>
                      <a:r>
                        <a:rPr lang="en-US" dirty="0" smtClean="0">
                          <a:latin typeface="NikoshBAN" pitchFamily="2" charset="0"/>
                          <a:cs typeface="NikoshBAN" pitchFamily="2" charset="0"/>
                        </a:rPr>
                        <a:t>০</a:t>
                      </a:r>
                      <a:r>
                        <a:rPr lang="en-US" sz="1800" dirty="0" smtClean="0">
                          <a:latin typeface="NikoshBAN" pitchFamily="2" charset="0"/>
                          <a:cs typeface="NikoshBAN" pitchFamily="2" charset="0"/>
                        </a:rPr>
                        <a:t>×৮</a:t>
                      </a:r>
                      <a:r>
                        <a:rPr lang="en-US" sz="1800" baseline="30000" dirty="0" smtClean="0">
                          <a:latin typeface="NikoshBAN" pitchFamily="2" charset="0"/>
                          <a:cs typeface="NikoshBAN" pitchFamily="2" charset="0"/>
                        </a:rPr>
                        <a:t>১</a:t>
                      </a:r>
                      <a:r>
                        <a:rPr lang="en-US" sz="1800" dirty="0" smtClean="0">
                          <a:latin typeface="NikoshBAN" pitchFamily="2" charset="0"/>
                          <a:cs typeface="NikoshBAN" pitchFamily="2" charset="0"/>
                        </a:rPr>
                        <a:t>+ </a:t>
                      </a:r>
                      <a:r>
                        <a:rPr lang="en-US" dirty="0" smtClean="0">
                          <a:latin typeface="NikoshBAN" pitchFamily="2" charset="0"/>
                          <a:cs typeface="NikoshBAN" pitchFamily="2" charset="0"/>
                        </a:rPr>
                        <a:t>৬</a:t>
                      </a:r>
                      <a:r>
                        <a:rPr lang="en-US" sz="1800" dirty="0" smtClean="0">
                          <a:latin typeface="NikoshBAN" pitchFamily="2" charset="0"/>
                          <a:cs typeface="NikoshBAN" pitchFamily="2" charset="0"/>
                        </a:rPr>
                        <a:t>×৮</a:t>
                      </a:r>
                      <a:r>
                        <a:rPr lang="en-US" sz="1800" baseline="30000" dirty="0" smtClean="0">
                          <a:latin typeface="NikoshBAN" pitchFamily="2" charset="0"/>
                          <a:cs typeface="NikoshBAN" pitchFamily="2" charset="0"/>
                        </a:rPr>
                        <a:t>০</a:t>
                      </a:r>
                    </a:p>
                    <a:p>
                      <a:r>
                        <a:rPr lang="en-US" dirty="0" smtClean="0">
                          <a:latin typeface="NikoshBAN" pitchFamily="2" charset="0"/>
                          <a:cs typeface="NikoshBAN" pitchFamily="2" charset="0"/>
                        </a:rPr>
                        <a:t>=2</a:t>
                      </a:r>
                      <a:r>
                        <a:rPr lang="en-US" sz="1800" dirty="0" smtClean="0">
                          <a:latin typeface="NikoshBAN" pitchFamily="2" charset="0"/>
                          <a:cs typeface="NikoshBAN" pitchFamily="2" charset="0"/>
                        </a:rPr>
                        <a:t>×৬৪ + </a:t>
                      </a:r>
                      <a:r>
                        <a:rPr lang="en-US" dirty="0" smtClean="0">
                          <a:latin typeface="NikoshBAN" pitchFamily="2" charset="0"/>
                          <a:cs typeface="NikoshBAN" pitchFamily="2" charset="0"/>
                        </a:rPr>
                        <a:t>০</a:t>
                      </a:r>
                      <a:r>
                        <a:rPr lang="en-US" sz="1800" dirty="0" smtClean="0">
                          <a:latin typeface="NikoshBAN" pitchFamily="2" charset="0"/>
                          <a:cs typeface="NikoshBAN" pitchFamily="2" charset="0"/>
                        </a:rPr>
                        <a:t>×৮+ </a:t>
                      </a:r>
                      <a:r>
                        <a:rPr lang="en-US" dirty="0" smtClean="0">
                          <a:latin typeface="NikoshBAN" pitchFamily="2" charset="0"/>
                          <a:cs typeface="NikoshBAN" pitchFamily="2" charset="0"/>
                        </a:rPr>
                        <a:t>৬</a:t>
                      </a:r>
                      <a:r>
                        <a:rPr lang="en-US" sz="1800" dirty="0" smtClean="0">
                          <a:latin typeface="NikoshBAN" pitchFamily="2" charset="0"/>
                          <a:cs typeface="NikoshBAN" pitchFamily="2" charset="0"/>
                        </a:rPr>
                        <a:t>×১</a:t>
                      </a:r>
                    </a:p>
                    <a:p>
                      <a:r>
                        <a:rPr lang="en-US" sz="1800" dirty="0" smtClean="0">
                          <a:latin typeface="NikoshBAN" pitchFamily="2" charset="0"/>
                          <a:cs typeface="NikoshBAN" pitchFamily="2" charset="0"/>
                        </a:rPr>
                        <a:t>=১২৮+০+৬</a:t>
                      </a:r>
                    </a:p>
                    <a:p>
                      <a:r>
                        <a:rPr lang="en-US" sz="1800" dirty="0" smtClean="0">
                          <a:latin typeface="NikoshBAN" pitchFamily="2" charset="0"/>
                          <a:cs typeface="NikoshBAN" pitchFamily="2" charset="0"/>
                        </a:rPr>
                        <a:t>=১৩৪</a:t>
                      </a:r>
                      <a:endParaRPr lang="en-US" dirty="0">
                        <a:latin typeface="NikoshBAN" pitchFamily="2" charset="0"/>
                        <a:cs typeface="NikoshBAN" pitchFamily="2" charset="0"/>
                      </a:endParaRPr>
                    </a:p>
                  </a:txBody>
                  <a:tcPr/>
                </a:tc>
                <a:tc>
                  <a:txBody>
                    <a:bodyPr/>
                    <a:lstStyle/>
                    <a:p>
                      <a:r>
                        <a:rPr lang="en-US" dirty="0" smtClean="0">
                          <a:latin typeface="NikoshBAN" pitchFamily="2" charset="0"/>
                          <a:cs typeface="NikoshBAN" pitchFamily="2" charset="0"/>
                        </a:rPr>
                        <a:t>=৬</a:t>
                      </a:r>
                      <a:r>
                        <a:rPr lang="en-US" sz="1800" dirty="0" smtClean="0">
                          <a:latin typeface="NikoshBAN" pitchFamily="2" charset="0"/>
                          <a:cs typeface="NikoshBAN" pitchFamily="2" charset="0"/>
                        </a:rPr>
                        <a:t>×৮</a:t>
                      </a:r>
                      <a:r>
                        <a:rPr lang="en-US" sz="1800" baseline="30000" dirty="0" smtClean="0">
                          <a:latin typeface="NikoshBAN" pitchFamily="2" charset="0"/>
                          <a:cs typeface="NikoshBAN" pitchFamily="2" charset="0"/>
                        </a:rPr>
                        <a:t>-১</a:t>
                      </a:r>
                      <a:r>
                        <a:rPr lang="en-US" sz="1800" dirty="0" smtClean="0">
                          <a:latin typeface="NikoshBAN" pitchFamily="2" charset="0"/>
                          <a:cs typeface="NikoshBAN" pitchFamily="2" charset="0"/>
                        </a:rPr>
                        <a:t>+ </a:t>
                      </a:r>
                      <a:r>
                        <a:rPr lang="en-US" dirty="0" smtClean="0">
                          <a:latin typeface="NikoshBAN" pitchFamily="2" charset="0"/>
                          <a:cs typeface="NikoshBAN" pitchFamily="2" charset="0"/>
                        </a:rPr>
                        <a:t>৪</a:t>
                      </a:r>
                      <a:r>
                        <a:rPr lang="en-US" sz="1800" dirty="0" smtClean="0">
                          <a:latin typeface="NikoshBAN" pitchFamily="2" charset="0"/>
                          <a:cs typeface="NikoshBAN" pitchFamily="2" charset="0"/>
                        </a:rPr>
                        <a:t>×৮</a:t>
                      </a:r>
                      <a:r>
                        <a:rPr lang="en-US" sz="1800" baseline="30000" dirty="0" smtClean="0">
                          <a:latin typeface="NikoshBAN" pitchFamily="2" charset="0"/>
                          <a:cs typeface="NikoshBAN" pitchFamily="2" charset="0"/>
                        </a:rPr>
                        <a:t>-২</a:t>
                      </a:r>
                    </a:p>
                    <a:p>
                      <a:r>
                        <a:rPr lang="en-US" dirty="0" smtClean="0">
                          <a:latin typeface="NikoshBAN" pitchFamily="2" charset="0"/>
                          <a:cs typeface="NikoshBAN" pitchFamily="2" charset="0"/>
                        </a:rPr>
                        <a:t>=৬</a:t>
                      </a:r>
                      <a:r>
                        <a:rPr lang="en-US" sz="1800" dirty="0" smtClean="0">
                          <a:latin typeface="NikoshBAN" pitchFamily="2" charset="0"/>
                          <a:cs typeface="NikoshBAN" pitchFamily="2" charset="0"/>
                        </a:rPr>
                        <a:t>×১/৮ + </a:t>
                      </a:r>
                      <a:r>
                        <a:rPr lang="en-US" dirty="0" smtClean="0">
                          <a:latin typeface="NikoshBAN" pitchFamily="2" charset="0"/>
                          <a:cs typeface="NikoshBAN" pitchFamily="2" charset="0"/>
                        </a:rPr>
                        <a:t>৪</a:t>
                      </a:r>
                      <a:r>
                        <a:rPr lang="en-US" sz="1800" dirty="0" smtClean="0">
                          <a:latin typeface="NikoshBAN" pitchFamily="2" charset="0"/>
                          <a:cs typeface="NikoshBAN" pitchFamily="2" charset="0"/>
                        </a:rPr>
                        <a:t>×১/৬৪</a:t>
                      </a:r>
                    </a:p>
                    <a:p>
                      <a:r>
                        <a:rPr lang="en-US" sz="1800" dirty="0" smtClean="0">
                          <a:latin typeface="NikoshBAN" pitchFamily="2" charset="0"/>
                          <a:cs typeface="NikoshBAN" pitchFamily="2" charset="0"/>
                        </a:rPr>
                        <a:t>=.৭৫+.০৬২৫</a:t>
                      </a:r>
                    </a:p>
                    <a:p>
                      <a:r>
                        <a:rPr lang="en-US" sz="1800" dirty="0" smtClean="0">
                          <a:latin typeface="NikoshBAN" pitchFamily="2" charset="0"/>
                          <a:cs typeface="NikoshBAN" pitchFamily="2" charset="0"/>
                        </a:rPr>
                        <a:t>=.৮১২৫</a:t>
                      </a:r>
                      <a:endParaRPr lang="en-US" dirty="0" smtClean="0">
                        <a:latin typeface="NikoshBAN" pitchFamily="2" charset="0"/>
                        <a:cs typeface="NikoshBAN" pitchFamily="2" charset="0"/>
                      </a:endParaRPr>
                    </a:p>
                  </a:txBody>
                  <a:tcPr/>
                </a:tc>
                <a:tc>
                  <a:txBody>
                    <a:bodyPr/>
                    <a:lstStyle/>
                    <a:p>
                      <a:r>
                        <a:rPr lang="en-US" sz="2000" baseline="0" dirty="0" smtClean="0">
                          <a:latin typeface="NikoshBAN" pitchFamily="2" charset="0"/>
                          <a:cs typeface="NikoshBAN" pitchFamily="2" charset="0"/>
                        </a:rPr>
                        <a:t>(২০৬.৬৪)৮=(১৩৪.৮১২৫)১০</a:t>
                      </a:r>
                      <a:endParaRPr lang="en-US" sz="2000" dirty="0">
                        <a:latin typeface="NikoshBAN" pitchFamily="2" charset="0"/>
                        <a:cs typeface="NikoshBAN" pitchFamily="2" charset="0"/>
                      </a:endParaRPr>
                    </a:p>
                  </a:txBody>
                  <a:tcPr/>
                </a:tc>
                <a:extLst>
                  <a:ext uri="{0D108BD9-81ED-4DB2-BD59-A6C34878D82A}">
                    <a16:rowId xmlns:a16="http://schemas.microsoft.com/office/drawing/2014/main" val="10002"/>
                  </a:ext>
                </a:extLst>
              </a:tr>
            </a:tbl>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000" fill="hold"/>
                                        <p:tgtEl>
                                          <p:spTgt spid="6"/>
                                        </p:tgtEl>
                                        <p:attrNameLst>
                                          <p:attrName>ppt_x</p:attrName>
                                        </p:attrNameLst>
                                      </p:cBhvr>
                                      <p:tavLst>
                                        <p:tav tm="0">
                                          <p:val>
                                            <p:strVal val="#ppt_x"/>
                                          </p:val>
                                        </p:tav>
                                        <p:tav tm="100000">
                                          <p:val>
                                            <p:strVal val="#ppt_x"/>
                                          </p:val>
                                        </p:tav>
                                      </p:tavLst>
                                    </p:anim>
                                    <p:anim calcmode="lin" valueType="num">
                                      <p:cBhvr additive="base">
                                        <p:cTn id="8" dur="2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2000" fill="hold"/>
                                        <p:tgtEl>
                                          <p:spTgt spid="3"/>
                                        </p:tgtEl>
                                        <p:attrNameLst>
                                          <p:attrName>ppt_x</p:attrName>
                                        </p:attrNameLst>
                                      </p:cBhvr>
                                      <p:tavLst>
                                        <p:tav tm="0">
                                          <p:val>
                                            <p:strVal val="#ppt_x"/>
                                          </p:val>
                                        </p:tav>
                                        <p:tav tm="100000">
                                          <p:val>
                                            <p:strVal val="#ppt_x"/>
                                          </p:val>
                                        </p:tav>
                                      </p:tavLst>
                                    </p:anim>
                                    <p:anim calcmode="lin" valueType="num">
                                      <p:cBhvr additive="base">
                                        <p:cTn id="14" dur="2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382037" y="719666"/>
          <a:ext cx="11546960" cy="5302762"/>
        </p:xfrm>
        <a:graphic>
          <a:graphicData uri="http://schemas.openxmlformats.org/drawingml/2006/table">
            <a:tbl>
              <a:tblPr firstRow="1" bandRow="1">
                <a:tableStyleId>{5C22544A-7EE6-4342-B048-85BDC9FD1C3A}</a:tableStyleId>
              </a:tblPr>
              <a:tblGrid>
                <a:gridCol w="1903963">
                  <a:extLst>
                    <a:ext uri="{9D8B030D-6E8A-4147-A177-3AD203B41FA5}">
                      <a16:colId xmlns:a16="http://schemas.microsoft.com/office/drawing/2014/main" val="20000"/>
                    </a:ext>
                  </a:extLst>
                </a:gridCol>
                <a:gridCol w="2714821">
                  <a:extLst>
                    <a:ext uri="{9D8B030D-6E8A-4147-A177-3AD203B41FA5}">
                      <a16:colId xmlns:a16="http://schemas.microsoft.com/office/drawing/2014/main" val="20001"/>
                    </a:ext>
                  </a:extLst>
                </a:gridCol>
                <a:gridCol w="2309392">
                  <a:extLst>
                    <a:ext uri="{9D8B030D-6E8A-4147-A177-3AD203B41FA5}">
                      <a16:colId xmlns:a16="http://schemas.microsoft.com/office/drawing/2014/main" val="20002"/>
                    </a:ext>
                  </a:extLst>
                </a:gridCol>
                <a:gridCol w="1581539">
                  <a:extLst>
                    <a:ext uri="{9D8B030D-6E8A-4147-A177-3AD203B41FA5}">
                      <a16:colId xmlns:a16="http://schemas.microsoft.com/office/drawing/2014/main" val="20003"/>
                    </a:ext>
                  </a:extLst>
                </a:gridCol>
                <a:gridCol w="3037245">
                  <a:extLst>
                    <a:ext uri="{9D8B030D-6E8A-4147-A177-3AD203B41FA5}">
                      <a16:colId xmlns:a16="http://schemas.microsoft.com/office/drawing/2014/main" val="20004"/>
                    </a:ext>
                  </a:extLst>
                </a:gridCol>
              </a:tblGrid>
              <a:tr h="923707">
                <a:tc gridSpan="5">
                  <a:txBody>
                    <a:bodyPr/>
                    <a:lstStyle/>
                    <a:p>
                      <a:pPr algn="ctr"/>
                      <a:r>
                        <a:rPr lang="en-US" sz="4800" dirty="0" err="1" smtClean="0">
                          <a:latin typeface="NikoshBAN" pitchFamily="2" charset="0"/>
                          <a:cs typeface="NikoshBAN" pitchFamily="2" charset="0"/>
                        </a:rPr>
                        <a:t>এক</a:t>
                      </a:r>
                      <a:r>
                        <a:rPr lang="en-US" sz="4800" baseline="0" dirty="0" smtClean="0">
                          <a:latin typeface="NikoshBAN" pitchFamily="2" charset="0"/>
                          <a:cs typeface="NikoshBAN" pitchFamily="2" charset="0"/>
                        </a:rPr>
                        <a:t> </a:t>
                      </a:r>
                      <a:r>
                        <a:rPr lang="en-US" sz="4800" baseline="0" dirty="0" err="1" smtClean="0">
                          <a:latin typeface="NikoshBAN" pitchFamily="2" charset="0"/>
                          <a:cs typeface="NikoshBAN" pitchFamily="2" charset="0"/>
                        </a:rPr>
                        <a:t>নজরে</a:t>
                      </a:r>
                      <a:r>
                        <a:rPr lang="en-US" sz="4800" baseline="0" dirty="0" smtClean="0">
                          <a:latin typeface="NikoshBAN" pitchFamily="2" charset="0"/>
                          <a:cs typeface="NikoshBAN" pitchFamily="2" charset="0"/>
                        </a:rPr>
                        <a:t> </a:t>
                      </a:r>
                      <a:r>
                        <a:rPr lang="en-US" sz="4800" baseline="0" dirty="0" err="1" smtClean="0">
                          <a:latin typeface="NikoshBAN" pitchFamily="2" charset="0"/>
                          <a:cs typeface="NikoshBAN" pitchFamily="2" charset="0"/>
                        </a:rPr>
                        <a:t>সংখ্যা</a:t>
                      </a:r>
                      <a:r>
                        <a:rPr lang="en-US" sz="4800" baseline="0" dirty="0" smtClean="0">
                          <a:latin typeface="NikoshBAN" pitchFamily="2" charset="0"/>
                          <a:cs typeface="NikoshBAN" pitchFamily="2" charset="0"/>
                        </a:rPr>
                        <a:t> </a:t>
                      </a:r>
                      <a:r>
                        <a:rPr lang="en-US" sz="4800" baseline="0" dirty="0" err="1" smtClean="0">
                          <a:latin typeface="NikoshBAN" pitchFamily="2" charset="0"/>
                          <a:cs typeface="NikoshBAN" pitchFamily="2" charset="0"/>
                        </a:rPr>
                        <a:t>পদ্ধতি</a:t>
                      </a:r>
                      <a:r>
                        <a:rPr lang="en-US" sz="4800" baseline="0" dirty="0" smtClean="0">
                          <a:latin typeface="NikoshBAN" pitchFamily="2" charset="0"/>
                          <a:cs typeface="NikoshBAN" pitchFamily="2" charset="0"/>
                        </a:rPr>
                        <a:t> </a:t>
                      </a:r>
                      <a:r>
                        <a:rPr lang="en-US" sz="4800" baseline="0" dirty="0" err="1" smtClean="0">
                          <a:latin typeface="NikoshBAN" pitchFamily="2" charset="0"/>
                          <a:cs typeface="NikoshBAN" pitchFamily="2" charset="0"/>
                        </a:rPr>
                        <a:t>রূপান্তর</a:t>
                      </a:r>
                      <a:r>
                        <a:rPr lang="en-US" sz="4800" baseline="0" dirty="0" smtClean="0">
                          <a:latin typeface="NikoshBAN" pitchFamily="2" charset="0"/>
                          <a:cs typeface="NikoshBAN" pitchFamily="2" charset="0"/>
                        </a:rPr>
                        <a:t>(</a:t>
                      </a:r>
                      <a:r>
                        <a:rPr lang="en-US" sz="4800" baseline="0" dirty="0" err="1" smtClean="0">
                          <a:latin typeface="NikoshBAN" pitchFamily="2" charset="0"/>
                          <a:cs typeface="NikoshBAN" pitchFamily="2" charset="0"/>
                        </a:rPr>
                        <a:t>গ্রুপ</a:t>
                      </a:r>
                      <a:r>
                        <a:rPr lang="en-US" sz="4800" baseline="0" dirty="0" smtClean="0">
                          <a:latin typeface="NikoshBAN" pitchFamily="2" charset="0"/>
                          <a:cs typeface="NikoshBAN" pitchFamily="2" charset="0"/>
                        </a:rPr>
                        <a:t> ২)</a:t>
                      </a:r>
                      <a:endParaRPr lang="en-US" sz="4800" dirty="0">
                        <a:latin typeface="NikoshBAN" pitchFamily="2" charset="0"/>
                        <a:cs typeface="NikoshBAN" pitchFamily="2" charset="0"/>
                      </a:endParaRPr>
                    </a:p>
                  </a:txBody>
                  <a:tcPr anchor="ctr"/>
                </a:tc>
                <a:tc hMerge="1">
                  <a:txBody>
                    <a:bodyPr/>
                    <a:lstStyle/>
                    <a:p>
                      <a:endParaRPr lang="en-US" dirty="0">
                        <a:latin typeface="NikoshBAN" pitchFamily="2" charset="0"/>
                        <a:cs typeface="NikoshBAN" pitchFamily="2" charset="0"/>
                      </a:endParaRPr>
                    </a:p>
                  </a:txBody>
                  <a:tcPr/>
                </a:tc>
                <a:tc hMerge="1">
                  <a:txBody>
                    <a:bodyPr/>
                    <a:lstStyle/>
                    <a:p>
                      <a:endParaRPr lang="en-US" dirty="0">
                        <a:latin typeface="NikoshBAN" pitchFamily="2" charset="0"/>
                        <a:cs typeface="NikoshBAN" pitchFamily="2" charset="0"/>
                      </a:endParaRPr>
                    </a:p>
                  </a:txBody>
                  <a:tcPr/>
                </a:tc>
                <a:tc hMerge="1">
                  <a:txBody>
                    <a:bodyPr/>
                    <a:lstStyle/>
                    <a:p>
                      <a:endParaRPr lang="en-US" dirty="0">
                        <a:latin typeface="NikoshBAN" pitchFamily="2" charset="0"/>
                        <a:cs typeface="NikoshBAN" pitchFamily="2" charset="0"/>
                      </a:endParaRPr>
                    </a:p>
                  </a:txBody>
                  <a:tcPr/>
                </a:tc>
                <a:tc hMerge="1">
                  <a:txBody>
                    <a:bodyPr/>
                    <a:lstStyle/>
                    <a:p>
                      <a:endParaRPr lang="en-US" dirty="0">
                        <a:latin typeface="NikoshBAN" pitchFamily="2" charset="0"/>
                        <a:cs typeface="NikoshBAN" pitchFamily="2" charset="0"/>
                      </a:endParaRPr>
                    </a:p>
                  </a:txBody>
                  <a:tcPr/>
                </a:tc>
                <a:extLst>
                  <a:ext uri="{0D108BD9-81ED-4DB2-BD59-A6C34878D82A}">
                    <a16:rowId xmlns:a16="http://schemas.microsoft.com/office/drawing/2014/main" val="10000"/>
                  </a:ext>
                </a:extLst>
              </a:tr>
              <a:tr h="581593">
                <a:tc>
                  <a:txBody>
                    <a:bodyPr/>
                    <a:lstStyle/>
                    <a:p>
                      <a:pPr lvl="0" algn="ctr"/>
                      <a:r>
                        <a:rPr lang="en-US" sz="2800" dirty="0" err="1" smtClean="0">
                          <a:latin typeface="NikoshBAN" pitchFamily="2" charset="0"/>
                          <a:cs typeface="NikoshBAN" pitchFamily="2" charset="0"/>
                        </a:rPr>
                        <a:t>রূপান্তর</a:t>
                      </a:r>
                      <a:endParaRPr lang="en-US" sz="2800" dirty="0">
                        <a:latin typeface="NikoshBAN" pitchFamily="2" charset="0"/>
                        <a:cs typeface="NikoshBAN" pitchFamily="2" charset="0"/>
                      </a:endParaRPr>
                    </a:p>
                  </a:txBody>
                  <a:tcPr/>
                </a:tc>
                <a:tc>
                  <a:txBody>
                    <a:bodyPr/>
                    <a:lstStyle/>
                    <a:p>
                      <a:pPr algn="ctr"/>
                      <a:r>
                        <a:rPr lang="en-US" sz="2800" dirty="0" err="1" smtClean="0">
                          <a:latin typeface="NikoshBAN" pitchFamily="2" charset="0"/>
                          <a:cs typeface="NikoshBAN" pitchFamily="2" charset="0"/>
                        </a:rPr>
                        <a:t>নিয়ম</a:t>
                      </a:r>
                      <a:endParaRPr lang="en-US" sz="2800" dirty="0">
                        <a:latin typeface="NikoshBAN" pitchFamily="2" charset="0"/>
                        <a:cs typeface="NikoshBAN" pitchFamily="2" charset="0"/>
                      </a:endParaRPr>
                    </a:p>
                  </a:txBody>
                  <a:tcPr/>
                </a:tc>
                <a:tc>
                  <a:txBody>
                    <a:bodyPr/>
                    <a:lstStyle/>
                    <a:p>
                      <a:pPr algn="ctr"/>
                      <a:r>
                        <a:rPr lang="en-US" sz="2800" dirty="0" err="1" smtClean="0">
                          <a:latin typeface="NikoshBAN" pitchFamily="2" charset="0"/>
                          <a:cs typeface="NikoshBAN" pitchFamily="2" charset="0"/>
                        </a:rPr>
                        <a:t>পূর্ণাংশ</a:t>
                      </a:r>
                      <a:endParaRPr lang="en-US" sz="2800" dirty="0">
                        <a:latin typeface="NikoshBAN" pitchFamily="2" charset="0"/>
                        <a:cs typeface="NikoshBAN" pitchFamily="2" charset="0"/>
                      </a:endParaRPr>
                    </a:p>
                  </a:txBody>
                  <a:tcPr/>
                </a:tc>
                <a:tc>
                  <a:txBody>
                    <a:bodyPr/>
                    <a:lstStyle/>
                    <a:p>
                      <a:pPr algn="ctr"/>
                      <a:r>
                        <a:rPr lang="en-US" sz="2800" dirty="0" err="1" smtClean="0">
                          <a:latin typeface="NikoshBAN" pitchFamily="2" charset="0"/>
                          <a:cs typeface="NikoshBAN" pitchFamily="2" charset="0"/>
                        </a:rPr>
                        <a:t>ভগ্নাংশ</a:t>
                      </a:r>
                      <a:endParaRPr lang="en-US" sz="2800" dirty="0">
                        <a:latin typeface="NikoshBAN" pitchFamily="2" charset="0"/>
                        <a:cs typeface="NikoshBAN" pitchFamily="2" charset="0"/>
                      </a:endParaRPr>
                    </a:p>
                  </a:txBody>
                  <a:tcPr/>
                </a:tc>
                <a:tc>
                  <a:txBody>
                    <a:bodyPr/>
                    <a:lstStyle/>
                    <a:p>
                      <a:pPr algn="ctr"/>
                      <a:r>
                        <a:rPr lang="en-US" sz="2800" dirty="0" err="1" smtClean="0">
                          <a:latin typeface="NikoshBAN" pitchFamily="2" charset="0"/>
                          <a:cs typeface="NikoshBAN" pitchFamily="2" charset="0"/>
                        </a:rPr>
                        <a:t>ফলাফল</a:t>
                      </a:r>
                      <a:endParaRPr lang="en-US" sz="2800" dirty="0">
                        <a:latin typeface="NikoshBAN" pitchFamily="2" charset="0"/>
                        <a:cs typeface="NikoshBAN" pitchFamily="2" charset="0"/>
                      </a:endParaRPr>
                    </a:p>
                  </a:txBody>
                  <a:tcPr/>
                </a:tc>
                <a:extLst>
                  <a:ext uri="{0D108BD9-81ED-4DB2-BD59-A6C34878D82A}">
                    <a16:rowId xmlns:a16="http://schemas.microsoft.com/office/drawing/2014/main" val="10001"/>
                  </a:ext>
                </a:extLst>
              </a:tr>
              <a:tr h="3797462">
                <a:tc>
                  <a:txBody>
                    <a:bodyPr/>
                    <a:lstStyle/>
                    <a:p>
                      <a:pPr lvl="0" algn="ctr"/>
                      <a:r>
                        <a:rPr lang="en-US" sz="2000" dirty="0" err="1" smtClean="0">
                          <a:latin typeface="NikoshBAN" pitchFamily="2" charset="0"/>
                          <a:cs typeface="NikoshBAN" pitchFamily="2" charset="0"/>
                        </a:rPr>
                        <a:t>হেক্সা</a:t>
                      </a:r>
                      <a:r>
                        <a:rPr lang="en-US" sz="2000" dirty="0" smtClean="0">
                          <a:latin typeface="NikoshBAN" pitchFamily="2" charset="0"/>
                          <a:cs typeface="NikoshBAN" pitchFamily="2" charset="0"/>
                        </a:rPr>
                        <a:t> – </a:t>
                      </a:r>
                      <a:r>
                        <a:rPr lang="en-US" sz="2000" dirty="0" err="1" smtClean="0">
                          <a:latin typeface="NikoshBAN" pitchFamily="2" charset="0"/>
                          <a:cs typeface="NikoshBAN" pitchFamily="2" charset="0"/>
                        </a:rPr>
                        <a:t>দশমিক</a:t>
                      </a:r>
                      <a:r>
                        <a:rPr lang="en-US" sz="2000" dirty="0" smtClean="0">
                          <a:latin typeface="NikoshBAN" pitchFamily="2" charset="0"/>
                          <a:cs typeface="NikoshBAN" pitchFamily="2" charset="0"/>
                        </a:rPr>
                        <a:t> </a:t>
                      </a:r>
                      <a:r>
                        <a:rPr lang="en-US" sz="2000" baseline="0" dirty="0" smtClean="0">
                          <a:latin typeface="NikoshBAN" pitchFamily="2" charset="0"/>
                          <a:cs typeface="NikoshBAN" pitchFamily="2" charset="0"/>
                        </a:rPr>
                        <a:t>(৯AF.৮)</a:t>
                      </a:r>
                      <a:r>
                        <a:rPr lang="en-US" sz="2000" baseline="-25000" dirty="0" smtClean="0">
                          <a:latin typeface="NikoshBAN" pitchFamily="2" charset="0"/>
                          <a:cs typeface="NikoshBAN" pitchFamily="2" charset="0"/>
                        </a:rPr>
                        <a:t>১৬</a:t>
                      </a:r>
                      <a:r>
                        <a:rPr lang="en-US" sz="2000" baseline="0" dirty="0" smtClean="0">
                          <a:latin typeface="NikoshBAN" pitchFamily="2" charset="0"/>
                          <a:cs typeface="NikoshBAN" pitchFamily="2" charset="0"/>
                        </a:rPr>
                        <a:t>=(?)</a:t>
                      </a:r>
                      <a:r>
                        <a:rPr lang="en-US" sz="2000" baseline="-25000" dirty="0" smtClean="0">
                          <a:latin typeface="NikoshBAN" pitchFamily="2" charset="0"/>
                          <a:cs typeface="NikoshBAN" pitchFamily="2" charset="0"/>
                        </a:rPr>
                        <a:t>১০</a:t>
                      </a:r>
                      <a:r>
                        <a:rPr lang="en-US" sz="2000" baseline="0" dirty="0" smtClean="0">
                          <a:latin typeface="NikoshBAN" pitchFamily="2" charset="0"/>
                          <a:cs typeface="NikoshBAN" pitchFamily="2" charset="0"/>
                        </a:rPr>
                        <a:t> </a:t>
                      </a:r>
                    </a:p>
                    <a:p>
                      <a:pPr lvl="0" algn="ctr"/>
                      <a:r>
                        <a:rPr lang="en-US" sz="2000" baseline="0" dirty="0" smtClean="0">
                          <a:latin typeface="NikoshBAN" pitchFamily="2" charset="0"/>
                          <a:cs typeface="NikoshBAN" pitchFamily="2" charset="0"/>
                        </a:rPr>
                        <a:t>H-D</a:t>
                      </a:r>
                      <a:endParaRPr lang="en-US" sz="2000" dirty="0" smtClean="0">
                        <a:latin typeface="NikoshBAN" pitchFamily="2" charset="0"/>
                        <a:cs typeface="NikoshBAN" pitchFamily="2" charset="0"/>
                      </a:endParaRPr>
                    </a:p>
                    <a:p>
                      <a:pPr lvl="0" algn="ctr"/>
                      <a:endParaRPr lang="en-US" sz="2800" dirty="0">
                        <a:latin typeface="NikoshBAN" pitchFamily="2" charset="0"/>
                        <a:cs typeface="NikoshBAN" pitchFamily="2" charset="0"/>
                      </a:endParaRPr>
                    </a:p>
                  </a:txBody>
                  <a:tcPr/>
                </a:tc>
                <a:tc>
                  <a:txBody>
                    <a:bodyPr/>
                    <a:lstStyle/>
                    <a:p>
                      <a:pPr>
                        <a:buFont typeface="Wingdings"/>
                        <a:buChar char="v"/>
                      </a:pPr>
                      <a:r>
                        <a:rPr lang="en-US" dirty="0" err="1" smtClean="0">
                          <a:latin typeface="NikoshBAN" pitchFamily="2" charset="0"/>
                          <a:cs typeface="NikoshBAN" pitchFamily="2" charset="0"/>
                          <a:sym typeface="Wingdings"/>
                        </a:rPr>
                        <a:t>স্থানীয়</a:t>
                      </a:r>
                      <a:r>
                        <a:rPr lang="en-US" dirty="0" smtClean="0">
                          <a:latin typeface="NikoshBAN" pitchFamily="2" charset="0"/>
                          <a:cs typeface="NikoshBAN" pitchFamily="2" charset="0"/>
                          <a:sym typeface="Wingdings"/>
                        </a:rPr>
                        <a:t> </a:t>
                      </a:r>
                      <a:r>
                        <a:rPr lang="en-US" dirty="0" err="1" smtClean="0">
                          <a:latin typeface="NikoshBAN" pitchFamily="2" charset="0"/>
                          <a:cs typeface="NikoshBAN" pitchFamily="2" charset="0"/>
                          <a:sym typeface="Wingdings"/>
                        </a:rPr>
                        <a:t>মান</a:t>
                      </a:r>
                      <a:r>
                        <a:rPr lang="en-US" dirty="0" smtClean="0">
                          <a:latin typeface="NikoshBAN" pitchFamily="2" charset="0"/>
                          <a:cs typeface="NikoshBAN" pitchFamily="2" charset="0"/>
                          <a:sym typeface="Wingdings"/>
                        </a:rPr>
                        <a:t> 16 </a:t>
                      </a:r>
                      <a:r>
                        <a:rPr lang="en-US" dirty="0" err="1" smtClean="0">
                          <a:latin typeface="NikoshBAN" pitchFamily="2" charset="0"/>
                          <a:cs typeface="NikoshBAN" pitchFamily="2" charset="0"/>
                          <a:sym typeface="Wingdings"/>
                        </a:rPr>
                        <a:t>এর</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ঘাত</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বা</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শক্তি</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দিয়ে</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হিসাব</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করতে</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হবে</a:t>
                      </a:r>
                      <a:r>
                        <a:rPr lang="en-US" baseline="0" dirty="0" smtClean="0">
                          <a:latin typeface="NikoshBAN" pitchFamily="2" charset="0"/>
                          <a:cs typeface="NikoshBAN" pitchFamily="2" charset="0"/>
                          <a:sym typeface="Wingdings"/>
                        </a:rPr>
                        <a:t>। </a:t>
                      </a:r>
                      <a:r>
                        <a:rPr lang="en-US" sz="1800" baseline="0" dirty="0" err="1" smtClean="0">
                          <a:latin typeface="NikoshBAN" pitchFamily="2" charset="0"/>
                          <a:cs typeface="NikoshBAN" pitchFamily="2" charset="0"/>
                        </a:rPr>
                        <a:t>এভাবে</a:t>
                      </a:r>
                      <a:r>
                        <a:rPr lang="en-US" sz="1800" baseline="0" dirty="0" smtClean="0">
                          <a:latin typeface="NikoshBAN" pitchFamily="2" charset="0"/>
                          <a:cs typeface="NikoshBAN" pitchFamily="2" charset="0"/>
                        </a:rPr>
                        <a:t>…</a:t>
                      </a:r>
                      <a:endParaRPr lang="en-US" baseline="30000" dirty="0" smtClean="0">
                        <a:latin typeface="NikoshBAN" pitchFamily="2" charset="0"/>
                        <a:cs typeface="NikoshBAN" pitchFamily="2" charset="0"/>
                        <a:sym typeface="Wingdings"/>
                      </a:endParaRPr>
                    </a:p>
                  </a:txBody>
                  <a:tcPr/>
                </a:tc>
                <a:tc>
                  <a:txBody>
                    <a:bodyPr/>
                    <a:lstStyle/>
                    <a:p>
                      <a:r>
                        <a:rPr lang="en-US" dirty="0" smtClean="0">
                          <a:latin typeface="NikoshBAN" pitchFamily="2" charset="0"/>
                          <a:cs typeface="NikoshBAN" pitchFamily="2" charset="0"/>
                        </a:rPr>
                        <a:t>=9</a:t>
                      </a:r>
                      <a:r>
                        <a:rPr lang="en-US" sz="1800" dirty="0" smtClean="0">
                          <a:latin typeface="NikoshBAN" pitchFamily="2" charset="0"/>
                          <a:cs typeface="NikoshBAN" pitchFamily="2" charset="0"/>
                        </a:rPr>
                        <a:t>×16</a:t>
                      </a:r>
                      <a:r>
                        <a:rPr lang="en-US" sz="1800" baseline="30000" dirty="0" smtClean="0">
                          <a:latin typeface="NikoshBAN" pitchFamily="2" charset="0"/>
                          <a:cs typeface="NikoshBAN" pitchFamily="2" charset="0"/>
                        </a:rPr>
                        <a:t>2</a:t>
                      </a:r>
                      <a:r>
                        <a:rPr lang="en-US" sz="1800" dirty="0" smtClean="0">
                          <a:latin typeface="NikoshBAN" pitchFamily="2" charset="0"/>
                          <a:cs typeface="NikoshBAN" pitchFamily="2" charset="0"/>
                        </a:rPr>
                        <a:t> + </a:t>
                      </a:r>
                      <a:r>
                        <a:rPr lang="en-US" dirty="0" smtClean="0">
                          <a:latin typeface="NikoshBAN" pitchFamily="2" charset="0"/>
                          <a:cs typeface="NikoshBAN" pitchFamily="2" charset="0"/>
                        </a:rPr>
                        <a:t>A</a:t>
                      </a:r>
                      <a:r>
                        <a:rPr lang="en-US" sz="1800" dirty="0" smtClean="0">
                          <a:latin typeface="NikoshBAN" pitchFamily="2" charset="0"/>
                          <a:cs typeface="NikoshBAN" pitchFamily="2" charset="0"/>
                        </a:rPr>
                        <a:t>×16</a:t>
                      </a:r>
                      <a:r>
                        <a:rPr lang="en-US" sz="1800" baseline="30000" dirty="0" smtClean="0">
                          <a:latin typeface="NikoshBAN" pitchFamily="2" charset="0"/>
                          <a:cs typeface="NikoshBAN" pitchFamily="2" charset="0"/>
                        </a:rPr>
                        <a:t>1</a:t>
                      </a:r>
                      <a:r>
                        <a:rPr lang="en-US" sz="1800" dirty="0" smtClean="0">
                          <a:latin typeface="NikoshBAN" pitchFamily="2" charset="0"/>
                          <a:cs typeface="NikoshBAN" pitchFamily="2" charset="0"/>
                        </a:rPr>
                        <a:t>+ </a:t>
                      </a:r>
                      <a:r>
                        <a:rPr lang="en-US" dirty="0" smtClean="0">
                          <a:latin typeface="NikoshBAN" pitchFamily="2" charset="0"/>
                          <a:cs typeface="NikoshBAN" pitchFamily="2" charset="0"/>
                        </a:rPr>
                        <a:t>F</a:t>
                      </a:r>
                      <a:r>
                        <a:rPr lang="en-US" sz="1800" dirty="0" smtClean="0">
                          <a:latin typeface="NikoshBAN" pitchFamily="2" charset="0"/>
                          <a:cs typeface="NikoshBAN" pitchFamily="2" charset="0"/>
                        </a:rPr>
                        <a:t>×16</a:t>
                      </a:r>
                      <a:r>
                        <a:rPr lang="en-US" sz="1800" baseline="30000" dirty="0" smtClean="0">
                          <a:latin typeface="NikoshBAN" pitchFamily="2" charset="0"/>
                          <a:cs typeface="NikoshBAN" pitchFamily="2" charset="0"/>
                        </a:rPr>
                        <a:t>০</a:t>
                      </a:r>
                    </a:p>
                    <a:p>
                      <a:r>
                        <a:rPr lang="en-US" dirty="0" smtClean="0">
                          <a:latin typeface="NikoshBAN" pitchFamily="2" charset="0"/>
                          <a:cs typeface="NikoshBAN" pitchFamily="2" charset="0"/>
                        </a:rPr>
                        <a:t>=৯</a:t>
                      </a:r>
                      <a:r>
                        <a:rPr lang="en-US" sz="1800" dirty="0" smtClean="0">
                          <a:latin typeface="NikoshBAN" pitchFamily="2" charset="0"/>
                          <a:cs typeface="NikoshBAN" pitchFamily="2" charset="0"/>
                        </a:rPr>
                        <a:t>×২৫৬ + </a:t>
                      </a:r>
                      <a:r>
                        <a:rPr lang="en-US" dirty="0" smtClean="0">
                          <a:latin typeface="NikoshBAN" pitchFamily="2" charset="0"/>
                          <a:cs typeface="NikoshBAN" pitchFamily="2" charset="0"/>
                        </a:rPr>
                        <a:t>১০</a:t>
                      </a:r>
                      <a:r>
                        <a:rPr lang="en-US" sz="1800" dirty="0" smtClean="0">
                          <a:latin typeface="NikoshBAN" pitchFamily="2" charset="0"/>
                          <a:cs typeface="NikoshBAN" pitchFamily="2" charset="0"/>
                        </a:rPr>
                        <a:t>×১৬+ </a:t>
                      </a:r>
                      <a:r>
                        <a:rPr lang="en-US" dirty="0" smtClean="0">
                          <a:latin typeface="NikoshBAN" pitchFamily="2" charset="0"/>
                          <a:cs typeface="NikoshBAN" pitchFamily="2" charset="0"/>
                        </a:rPr>
                        <a:t>১৫</a:t>
                      </a:r>
                      <a:r>
                        <a:rPr lang="en-US" sz="1800" dirty="0" smtClean="0">
                          <a:latin typeface="NikoshBAN" pitchFamily="2" charset="0"/>
                          <a:cs typeface="NikoshBAN" pitchFamily="2" charset="0"/>
                        </a:rPr>
                        <a:t>×১</a:t>
                      </a:r>
                    </a:p>
                    <a:p>
                      <a:r>
                        <a:rPr lang="en-US" sz="1800" dirty="0" smtClean="0">
                          <a:latin typeface="NikoshBAN" pitchFamily="2" charset="0"/>
                          <a:cs typeface="NikoshBAN" pitchFamily="2" charset="0"/>
                        </a:rPr>
                        <a:t>=২৩০৪+১৬০+১৫</a:t>
                      </a:r>
                    </a:p>
                    <a:p>
                      <a:r>
                        <a:rPr lang="en-US" sz="1800" dirty="0" smtClean="0">
                          <a:latin typeface="NikoshBAN" pitchFamily="2" charset="0"/>
                          <a:cs typeface="NikoshBAN" pitchFamily="2" charset="0"/>
                        </a:rPr>
                        <a:t>=২৪৭৯</a:t>
                      </a:r>
                      <a:endParaRPr lang="en-US" dirty="0">
                        <a:latin typeface="NikoshBAN" pitchFamily="2" charset="0"/>
                        <a:cs typeface="NikoshBAN" pitchFamily="2" charset="0"/>
                      </a:endParaRPr>
                    </a:p>
                  </a:txBody>
                  <a:tcPr/>
                </a:tc>
                <a:tc>
                  <a:txBody>
                    <a:bodyPr/>
                    <a:lstStyle/>
                    <a:p>
                      <a:r>
                        <a:rPr lang="en-US" dirty="0" smtClean="0">
                          <a:latin typeface="NikoshBAN" pitchFamily="2" charset="0"/>
                          <a:cs typeface="NikoshBAN" pitchFamily="2" charset="0"/>
                        </a:rPr>
                        <a:t>=৮</a:t>
                      </a:r>
                      <a:r>
                        <a:rPr lang="en-US" sz="1800" dirty="0" smtClean="0">
                          <a:latin typeface="NikoshBAN" pitchFamily="2" charset="0"/>
                          <a:cs typeface="NikoshBAN" pitchFamily="2" charset="0"/>
                        </a:rPr>
                        <a:t>×১৬</a:t>
                      </a:r>
                      <a:r>
                        <a:rPr lang="en-US" sz="1800" baseline="30000" dirty="0" smtClean="0">
                          <a:latin typeface="NikoshBAN" pitchFamily="2" charset="0"/>
                          <a:cs typeface="NikoshBAN" pitchFamily="2" charset="0"/>
                        </a:rPr>
                        <a:t>-১</a:t>
                      </a:r>
                    </a:p>
                    <a:p>
                      <a:r>
                        <a:rPr lang="en-US" dirty="0" smtClean="0">
                          <a:latin typeface="NikoshBAN" pitchFamily="2" charset="0"/>
                          <a:cs typeface="NikoshBAN" pitchFamily="2" charset="0"/>
                        </a:rPr>
                        <a:t>=৮/১৬</a:t>
                      </a:r>
                    </a:p>
                    <a:p>
                      <a:r>
                        <a:rPr lang="en-US" dirty="0" smtClean="0">
                          <a:latin typeface="NikoshBAN" pitchFamily="2" charset="0"/>
                          <a:cs typeface="NikoshBAN" pitchFamily="2" charset="0"/>
                        </a:rPr>
                        <a:t>=০.৫০</a:t>
                      </a:r>
                    </a:p>
                  </a:txBody>
                  <a:tcPr/>
                </a:tc>
                <a:tc>
                  <a:txBody>
                    <a:bodyPr/>
                    <a:lstStyle/>
                    <a:p>
                      <a:r>
                        <a:rPr lang="en-US" sz="2400" baseline="0" dirty="0" smtClean="0">
                          <a:latin typeface="NikoshBAN" pitchFamily="2" charset="0"/>
                          <a:cs typeface="NikoshBAN" pitchFamily="2" charset="0"/>
                        </a:rPr>
                        <a:t>(৯AF.৮)</a:t>
                      </a:r>
                      <a:r>
                        <a:rPr lang="en-US" sz="2400" baseline="-25000" dirty="0" smtClean="0">
                          <a:latin typeface="NikoshBAN" pitchFamily="2" charset="0"/>
                          <a:cs typeface="NikoshBAN" pitchFamily="2" charset="0"/>
                        </a:rPr>
                        <a:t>১৬</a:t>
                      </a:r>
                      <a:r>
                        <a:rPr lang="en-US" sz="2400" baseline="0" dirty="0" smtClean="0">
                          <a:latin typeface="NikoshBAN" pitchFamily="2" charset="0"/>
                          <a:cs typeface="NikoshBAN" pitchFamily="2" charset="0"/>
                        </a:rPr>
                        <a:t>=(২৪৭৯.৫০)</a:t>
                      </a:r>
                      <a:r>
                        <a:rPr lang="en-US" sz="2400" baseline="-25000" dirty="0" smtClean="0">
                          <a:latin typeface="NikoshBAN" pitchFamily="2" charset="0"/>
                          <a:cs typeface="NikoshBAN" pitchFamily="2" charset="0"/>
                        </a:rPr>
                        <a:t>১০</a:t>
                      </a:r>
                      <a:r>
                        <a:rPr lang="en-US" sz="2400" baseline="0" dirty="0" smtClean="0">
                          <a:latin typeface="NikoshBAN" pitchFamily="2" charset="0"/>
                          <a:cs typeface="NikoshBAN" pitchFamily="2" charset="0"/>
                        </a:rPr>
                        <a:t> </a:t>
                      </a:r>
                      <a:endParaRPr lang="en-US" sz="2400" dirty="0">
                        <a:latin typeface="NikoshBAN" pitchFamily="2" charset="0"/>
                        <a:cs typeface="NikoshBAN" pitchFamily="2" charset="0"/>
                      </a:endParaRPr>
                    </a:p>
                  </a:txBody>
                  <a:tcPr/>
                </a:tc>
                <a:extLst>
                  <a:ext uri="{0D108BD9-81ED-4DB2-BD59-A6C34878D82A}">
                    <a16:rowId xmlns:a16="http://schemas.microsoft.com/office/drawing/2014/main" val="10002"/>
                  </a:ext>
                </a:extLst>
              </a:tr>
            </a:tbl>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000" fill="hold"/>
                                        <p:tgtEl>
                                          <p:spTgt spid="6"/>
                                        </p:tgtEl>
                                        <p:attrNameLst>
                                          <p:attrName>ppt_x</p:attrName>
                                        </p:attrNameLst>
                                      </p:cBhvr>
                                      <p:tavLst>
                                        <p:tav tm="0">
                                          <p:val>
                                            <p:strVal val="#ppt_x"/>
                                          </p:val>
                                        </p:tav>
                                        <p:tav tm="100000">
                                          <p:val>
                                            <p:strVal val="#ppt_x"/>
                                          </p:val>
                                        </p:tav>
                                      </p:tavLst>
                                    </p:anim>
                                    <p:anim calcmode="lin" valueType="num">
                                      <p:cBhvr additive="base">
                                        <p:cTn id="8" dur="2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382037" y="259367"/>
          <a:ext cx="11546960" cy="2933370"/>
        </p:xfrm>
        <a:graphic>
          <a:graphicData uri="http://schemas.openxmlformats.org/drawingml/2006/table">
            <a:tbl>
              <a:tblPr firstRow="1" bandRow="1">
                <a:tableStyleId>{5C22544A-7EE6-4342-B048-85BDC9FD1C3A}</a:tableStyleId>
              </a:tblPr>
              <a:tblGrid>
                <a:gridCol w="1903963">
                  <a:extLst>
                    <a:ext uri="{9D8B030D-6E8A-4147-A177-3AD203B41FA5}">
                      <a16:colId xmlns:a16="http://schemas.microsoft.com/office/drawing/2014/main" val="20000"/>
                    </a:ext>
                  </a:extLst>
                </a:gridCol>
                <a:gridCol w="2714821">
                  <a:extLst>
                    <a:ext uri="{9D8B030D-6E8A-4147-A177-3AD203B41FA5}">
                      <a16:colId xmlns:a16="http://schemas.microsoft.com/office/drawing/2014/main" val="20001"/>
                    </a:ext>
                  </a:extLst>
                </a:gridCol>
                <a:gridCol w="2309392">
                  <a:extLst>
                    <a:ext uri="{9D8B030D-6E8A-4147-A177-3AD203B41FA5}">
                      <a16:colId xmlns:a16="http://schemas.microsoft.com/office/drawing/2014/main" val="20002"/>
                    </a:ext>
                  </a:extLst>
                </a:gridCol>
                <a:gridCol w="1833787">
                  <a:extLst>
                    <a:ext uri="{9D8B030D-6E8A-4147-A177-3AD203B41FA5}">
                      <a16:colId xmlns:a16="http://schemas.microsoft.com/office/drawing/2014/main" val="20003"/>
                    </a:ext>
                  </a:extLst>
                </a:gridCol>
                <a:gridCol w="2784997">
                  <a:extLst>
                    <a:ext uri="{9D8B030D-6E8A-4147-A177-3AD203B41FA5}">
                      <a16:colId xmlns:a16="http://schemas.microsoft.com/office/drawing/2014/main" val="20004"/>
                    </a:ext>
                  </a:extLst>
                </a:gridCol>
              </a:tblGrid>
              <a:tr h="677850">
                <a:tc gridSpan="5">
                  <a:txBody>
                    <a:bodyPr/>
                    <a:lstStyle/>
                    <a:p>
                      <a:pPr algn="ctr"/>
                      <a:r>
                        <a:rPr lang="en-US" sz="3600" dirty="0" err="1" smtClean="0">
                          <a:latin typeface="NikoshBAN" pitchFamily="2" charset="0"/>
                          <a:cs typeface="NikoshBAN" pitchFamily="2" charset="0"/>
                        </a:rPr>
                        <a:t>এক</a:t>
                      </a:r>
                      <a:r>
                        <a:rPr lang="en-US" sz="3600" baseline="0" dirty="0" smtClean="0">
                          <a:latin typeface="NikoshBAN" pitchFamily="2" charset="0"/>
                          <a:cs typeface="NikoshBAN" pitchFamily="2" charset="0"/>
                        </a:rPr>
                        <a:t> </a:t>
                      </a:r>
                      <a:r>
                        <a:rPr lang="en-US" sz="3600" baseline="0" dirty="0" err="1" smtClean="0">
                          <a:latin typeface="NikoshBAN" pitchFamily="2" charset="0"/>
                          <a:cs typeface="NikoshBAN" pitchFamily="2" charset="0"/>
                        </a:rPr>
                        <a:t>নজরে</a:t>
                      </a:r>
                      <a:r>
                        <a:rPr lang="en-US" sz="3600" baseline="0" dirty="0" smtClean="0">
                          <a:latin typeface="NikoshBAN" pitchFamily="2" charset="0"/>
                          <a:cs typeface="NikoshBAN" pitchFamily="2" charset="0"/>
                        </a:rPr>
                        <a:t> </a:t>
                      </a:r>
                      <a:r>
                        <a:rPr lang="en-US" sz="3600" baseline="0" dirty="0" err="1" smtClean="0">
                          <a:latin typeface="NikoshBAN" pitchFamily="2" charset="0"/>
                          <a:cs typeface="NikoshBAN" pitchFamily="2" charset="0"/>
                        </a:rPr>
                        <a:t>সংখ্যা</a:t>
                      </a:r>
                      <a:r>
                        <a:rPr lang="en-US" sz="3600" baseline="0" dirty="0" smtClean="0">
                          <a:latin typeface="NikoshBAN" pitchFamily="2" charset="0"/>
                          <a:cs typeface="NikoshBAN" pitchFamily="2" charset="0"/>
                        </a:rPr>
                        <a:t> </a:t>
                      </a:r>
                      <a:r>
                        <a:rPr lang="en-US" sz="3600" baseline="0" dirty="0" err="1" smtClean="0">
                          <a:latin typeface="NikoshBAN" pitchFamily="2" charset="0"/>
                          <a:cs typeface="NikoshBAN" pitchFamily="2" charset="0"/>
                        </a:rPr>
                        <a:t>পদ্ধতি</a:t>
                      </a:r>
                      <a:r>
                        <a:rPr lang="en-US" sz="3600" baseline="0" dirty="0" smtClean="0">
                          <a:latin typeface="NikoshBAN" pitchFamily="2" charset="0"/>
                          <a:cs typeface="NikoshBAN" pitchFamily="2" charset="0"/>
                        </a:rPr>
                        <a:t> </a:t>
                      </a:r>
                      <a:r>
                        <a:rPr lang="en-US" sz="3600" baseline="0" dirty="0" err="1" smtClean="0">
                          <a:latin typeface="NikoshBAN" pitchFamily="2" charset="0"/>
                          <a:cs typeface="NikoshBAN" pitchFamily="2" charset="0"/>
                        </a:rPr>
                        <a:t>রূপান্তর</a:t>
                      </a:r>
                      <a:r>
                        <a:rPr lang="en-US" sz="3600" baseline="0" dirty="0" smtClean="0">
                          <a:latin typeface="NikoshBAN" pitchFamily="2" charset="0"/>
                          <a:cs typeface="NikoshBAN" pitchFamily="2" charset="0"/>
                        </a:rPr>
                        <a:t>(</a:t>
                      </a:r>
                      <a:r>
                        <a:rPr lang="en-US" sz="3600" baseline="0" dirty="0" err="1" smtClean="0">
                          <a:latin typeface="NikoshBAN" pitchFamily="2" charset="0"/>
                          <a:cs typeface="NikoshBAN" pitchFamily="2" charset="0"/>
                        </a:rPr>
                        <a:t>গ্রুপ</a:t>
                      </a:r>
                      <a:r>
                        <a:rPr lang="en-US" sz="3600" baseline="0" dirty="0" smtClean="0">
                          <a:latin typeface="NikoshBAN" pitchFamily="2" charset="0"/>
                          <a:cs typeface="NikoshBAN" pitchFamily="2" charset="0"/>
                        </a:rPr>
                        <a:t> ৩)</a:t>
                      </a:r>
                      <a:endParaRPr lang="en-US" sz="3600" dirty="0">
                        <a:latin typeface="NikoshBAN" pitchFamily="2" charset="0"/>
                        <a:cs typeface="NikoshBAN" pitchFamily="2" charset="0"/>
                      </a:endParaRPr>
                    </a:p>
                  </a:txBody>
                  <a:tcPr anchor="ctr"/>
                </a:tc>
                <a:tc hMerge="1">
                  <a:txBody>
                    <a:bodyPr/>
                    <a:lstStyle/>
                    <a:p>
                      <a:endParaRPr lang="en-US" dirty="0">
                        <a:latin typeface="NikoshBAN" pitchFamily="2" charset="0"/>
                        <a:cs typeface="NikoshBAN" pitchFamily="2" charset="0"/>
                      </a:endParaRPr>
                    </a:p>
                  </a:txBody>
                  <a:tcPr/>
                </a:tc>
                <a:tc hMerge="1">
                  <a:txBody>
                    <a:bodyPr/>
                    <a:lstStyle/>
                    <a:p>
                      <a:endParaRPr lang="en-US" dirty="0">
                        <a:latin typeface="NikoshBAN" pitchFamily="2" charset="0"/>
                        <a:cs typeface="NikoshBAN" pitchFamily="2" charset="0"/>
                      </a:endParaRPr>
                    </a:p>
                  </a:txBody>
                  <a:tcPr/>
                </a:tc>
                <a:tc hMerge="1">
                  <a:txBody>
                    <a:bodyPr/>
                    <a:lstStyle/>
                    <a:p>
                      <a:endParaRPr lang="en-US" dirty="0">
                        <a:latin typeface="NikoshBAN" pitchFamily="2" charset="0"/>
                        <a:cs typeface="NikoshBAN" pitchFamily="2" charset="0"/>
                      </a:endParaRPr>
                    </a:p>
                  </a:txBody>
                  <a:tcPr/>
                </a:tc>
                <a:tc hMerge="1">
                  <a:txBody>
                    <a:bodyPr/>
                    <a:lstStyle/>
                    <a:p>
                      <a:endParaRPr lang="en-US" dirty="0">
                        <a:latin typeface="NikoshBAN" pitchFamily="2" charset="0"/>
                        <a:cs typeface="NikoshBAN" pitchFamily="2" charset="0"/>
                      </a:endParaRPr>
                    </a:p>
                  </a:txBody>
                  <a:tcPr/>
                </a:tc>
                <a:extLst>
                  <a:ext uri="{0D108BD9-81ED-4DB2-BD59-A6C34878D82A}">
                    <a16:rowId xmlns:a16="http://schemas.microsoft.com/office/drawing/2014/main" val="10000"/>
                  </a:ext>
                </a:extLst>
              </a:tr>
              <a:tr h="486527">
                <a:tc>
                  <a:txBody>
                    <a:bodyPr/>
                    <a:lstStyle/>
                    <a:p>
                      <a:pPr lvl="0" algn="ctr"/>
                      <a:r>
                        <a:rPr lang="en-US" sz="2800" dirty="0" err="1" smtClean="0">
                          <a:latin typeface="NikoshBAN" pitchFamily="2" charset="0"/>
                          <a:cs typeface="NikoshBAN" pitchFamily="2" charset="0"/>
                        </a:rPr>
                        <a:t>রূপান্তর</a:t>
                      </a:r>
                      <a:endParaRPr lang="en-US" sz="2800" dirty="0">
                        <a:latin typeface="NikoshBAN" pitchFamily="2" charset="0"/>
                        <a:cs typeface="NikoshBAN" pitchFamily="2" charset="0"/>
                      </a:endParaRPr>
                    </a:p>
                  </a:txBody>
                  <a:tcPr/>
                </a:tc>
                <a:tc>
                  <a:txBody>
                    <a:bodyPr/>
                    <a:lstStyle/>
                    <a:p>
                      <a:pPr algn="ctr"/>
                      <a:r>
                        <a:rPr lang="en-US" sz="2800" dirty="0" err="1" smtClean="0">
                          <a:latin typeface="NikoshBAN" pitchFamily="2" charset="0"/>
                          <a:cs typeface="NikoshBAN" pitchFamily="2" charset="0"/>
                        </a:rPr>
                        <a:t>নিয়ম</a:t>
                      </a:r>
                      <a:endParaRPr lang="en-US" sz="2800" dirty="0">
                        <a:latin typeface="NikoshBAN" pitchFamily="2" charset="0"/>
                        <a:cs typeface="NikoshBAN" pitchFamily="2" charset="0"/>
                      </a:endParaRPr>
                    </a:p>
                  </a:txBody>
                  <a:tcPr/>
                </a:tc>
                <a:tc>
                  <a:txBody>
                    <a:bodyPr/>
                    <a:lstStyle/>
                    <a:p>
                      <a:pPr algn="ctr"/>
                      <a:r>
                        <a:rPr lang="en-US" sz="2800" dirty="0" err="1" smtClean="0">
                          <a:latin typeface="NikoshBAN" pitchFamily="2" charset="0"/>
                          <a:cs typeface="NikoshBAN" pitchFamily="2" charset="0"/>
                        </a:rPr>
                        <a:t>পূর্ণাংশ</a:t>
                      </a:r>
                      <a:endParaRPr lang="en-US" sz="2800" dirty="0">
                        <a:latin typeface="NikoshBAN" pitchFamily="2" charset="0"/>
                        <a:cs typeface="NikoshBAN" pitchFamily="2" charset="0"/>
                      </a:endParaRPr>
                    </a:p>
                  </a:txBody>
                  <a:tcPr/>
                </a:tc>
                <a:tc>
                  <a:txBody>
                    <a:bodyPr/>
                    <a:lstStyle/>
                    <a:p>
                      <a:pPr algn="ctr"/>
                      <a:r>
                        <a:rPr lang="en-US" sz="2800" dirty="0" err="1" smtClean="0">
                          <a:latin typeface="NikoshBAN" pitchFamily="2" charset="0"/>
                          <a:cs typeface="NikoshBAN" pitchFamily="2" charset="0"/>
                        </a:rPr>
                        <a:t>ভগ্নাংশ</a:t>
                      </a:r>
                      <a:endParaRPr lang="en-US" sz="2800" dirty="0">
                        <a:latin typeface="NikoshBAN" pitchFamily="2" charset="0"/>
                        <a:cs typeface="NikoshBAN" pitchFamily="2" charset="0"/>
                      </a:endParaRPr>
                    </a:p>
                  </a:txBody>
                  <a:tcPr/>
                </a:tc>
                <a:tc>
                  <a:txBody>
                    <a:bodyPr/>
                    <a:lstStyle/>
                    <a:p>
                      <a:pPr algn="ctr"/>
                      <a:r>
                        <a:rPr lang="en-US" sz="2800" dirty="0" err="1" smtClean="0">
                          <a:latin typeface="NikoshBAN" pitchFamily="2" charset="0"/>
                          <a:cs typeface="NikoshBAN" pitchFamily="2" charset="0"/>
                        </a:rPr>
                        <a:t>ফলাফল</a:t>
                      </a:r>
                      <a:endParaRPr lang="en-US" sz="2800" dirty="0">
                        <a:latin typeface="NikoshBAN" pitchFamily="2" charset="0"/>
                        <a:cs typeface="NikoshBAN" pitchFamily="2" charset="0"/>
                      </a:endParaRPr>
                    </a:p>
                  </a:txBody>
                  <a:tcPr/>
                </a:tc>
                <a:extLst>
                  <a:ext uri="{0D108BD9-81ED-4DB2-BD59-A6C34878D82A}">
                    <a16:rowId xmlns:a16="http://schemas.microsoft.com/office/drawing/2014/main" val="10001"/>
                  </a:ext>
                </a:extLst>
              </a:tr>
              <a:tr h="1650529">
                <a:tc>
                  <a:txBody>
                    <a:bodyPr/>
                    <a:lstStyle/>
                    <a:p>
                      <a:pPr lvl="0" algn="ctr"/>
                      <a:r>
                        <a:rPr lang="en-US" sz="2000" dirty="0" err="1" smtClean="0">
                          <a:latin typeface="NikoshBAN" pitchFamily="2" charset="0"/>
                          <a:cs typeface="NikoshBAN" pitchFamily="2" charset="0"/>
                        </a:rPr>
                        <a:t>বাইনারি</a:t>
                      </a:r>
                      <a:r>
                        <a:rPr lang="en-US" sz="2000" dirty="0" smtClean="0">
                          <a:latin typeface="NikoshBAN" pitchFamily="2" charset="0"/>
                          <a:cs typeface="NikoshBAN" pitchFamily="2" charset="0"/>
                        </a:rPr>
                        <a:t>– </a:t>
                      </a:r>
                      <a:r>
                        <a:rPr lang="en-US" sz="2000" dirty="0" err="1" smtClean="0">
                          <a:latin typeface="NikoshBAN" pitchFamily="2" charset="0"/>
                          <a:cs typeface="NikoshBAN" pitchFamily="2" charset="0"/>
                        </a:rPr>
                        <a:t>অক্ট্যাল</a:t>
                      </a:r>
                      <a:r>
                        <a:rPr lang="en-US" sz="2000" dirty="0" smtClean="0">
                          <a:latin typeface="NikoshBAN" pitchFamily="2" charset="0"/>
                          <a:cs typeface="NikoshBAN" pitchFamily="2" charset="0"/>
                        </a:rPr>
                        <a:t> </a:t>
                      </a:r>
                      <a:r>
                        <a:rPr lang="en-US" sz="2000" baseline="0" dirty="0" smtClean="0">
                          <a:latin typeface="NikoshBAN" pitchFamily="2" charset="0"/>
                          <a:cs typeface="NikoshBAN" pitchFamily="2" charset="0"/>
                        </a:rPr>
                        <a:t>(১১০১০১)</a:t>
                      </a:r>
                      <a:r>
                        <a:rPr lang="en-US" sz="2000" baseline="-25000" dirty="0" smtClean="0">
                          <a:latin typeface="NikoshBAN" pitchFamily="2" charset="0"/>
                          <a:cs typeface="NikoshBAN" pitchFamily="2" charset="0"/>
                        </a:rPr>
                        <a:t>২</a:t>
                      </a:r>
                      <a:r>
                        <a:rPr lang="en-US" sz="2000" baseline="0" dirty="0" smtClean="0">
                          <a:latin typeface="NikoshBAN" pitchFamily="2" charset="0"/>
                          <a:cs typeface="NikoshBAN" pitchFamily="2" charset="0"/>
                        </a:rPr>
                        <a:t>=(?)</a:t>
                      </a:r>
                      <a:r>
                        <a:rPr lang="en-US" sz="2000" baseline="-25000" dirty="0" smtClean="0">
                          <a:latin typeface="NikoshBAN" pitchFamily="2" charset="0"/>
                          <a:cs typeface="NikoshBAN" pitchFamily="2" charset="0"/>
                        </a:rPr>
                        <a:t>৮</a:t>
                      </a:r>
                      <a:r>
                        <a:rPr lang="en-US" sz="2000" baseline="0" dirty="0" smtClean="0">
                          <a:latin typeface="NikoshBAN" pitchFamily="2" charset="0"/>
                          <a:cs typeface="NikoshBAN" pitchFamily="2" charset="0"/>
                        </a:rPr>
                        <a:t> </a:t>
                      </a:r>
                    </a:p>
                    <a:p>
                      <a:pPr lvl="0" algn="ctr"/>
                      <a:r>
                        <a:rPr lang="en-US" sz="2000" baseline="0" dirty="0" smtClean="0">
                          <a:latin typeface="NikoshBAN" pitchFamily="2" charset="0"/>
                          <a:cs typeface="NikoshBAN" pitchFamily="2" charset="0"/>
                        </a:rPr>
                        <a:t>(.০১০১১০)২=(?)৮</a:t>
                      </a:r>
                    </a:p>
                    <a:p>
                      <a:pPr lvl="0" algn="ctr"/>
                      <a:r>
                        <a:rPr lang="en-US" sz="2000" baseline="0" dirty="0" smtClean="0">
                          <a:latin typeface="NikoshBAN" pitchFamily="2" charset="0"/>
                          <a:cs typeface="NikoshBAN" pitchFamily="2" charset="0"/>
                        </a:rPr>
                        <a:t>B - O</a:t>
                      </a:r>
                      <a:endParaRPr lang="en-US" sz="2000" dirty="0" smtClean="0">
                        <a:latin typeface="NikoshBAN" pitchFamily="2" charset="0"/>
                        <a:cs typeface="NikoshBAN" pitchFamily="2" charset="0"/>
                      </a:endParaRPr>
                    </a:p>
                    <a:p>
                      <a:pPr lvl="0" algn="ctr"/>
                      <a:endParaRPr lang="en-US" sz="2800" dirty="0">
                        <a:latin typeface="NikoshBAN" pitchFamily="2" charset="0"/>
                        <a:cs typeface="NikoshBAN" pitchFamily="2" charset="0"/>
                      </a:endParaRPr>
                    </a:p>
                  </a:txBody>
                  <a:tcPr/>
                </a:tc>
                <a:tc>
                  <a:txBody>
                    <a:bodyPr/>
                    <a:lstStyle/>
                    <a:p>
                      <a:pPr>
                        <a:buFont typeface="Wingdings"/>
                        <a:buChar char="v"/>
                      </a:pPr>
                      <a:r>
                        <a:rPr lang="en-US" dirty="0" err="1" smtClean="0">
                          <a:latin typeface="NikoshBAN" pitchFamily="2" charset="0"/>
                          <a:cs typeface="NikoshBAN" pitchFamily="2" charset="0"/>
                          <a:sym typeface="Wingdings"/>
                        </a:rPr>
                        <a:t>পূর্ণ</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সংখ্যার</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জন্য</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ডান</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দিক</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থেকে</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বাম</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দিকে</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এবং</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ভগ্নাংশ</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সংখ্যার</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জন্য</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বাম</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দিক</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থেকে</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ডান</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দিকে</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প্রতি</a:t>
                      </a:r>
                      <a:r>
                        <a:rPr lang="en-US" baseline="0" dirty="0" smtClean="0">
                          <a:latin typeface="NikoshBAN" pitchFamily="2" charset="0"/>
                          <a:cs typeface="NikoshBAN" pitchFamily="2" charset="0"/>
                          <a:sym typeface="Wingdings"/>
                        </a:rPr>
                        <a:t> ৩ </a:t>
                      </a:r>
                      <a:r>
                        <a:rPr lang="en-US" baseline="0" dirty="0" err="1" smtClean="0">
                          <a:latin typeface="NikoshBAN" pitchFamily="2" charset="0"/>
                          <a:cs typeface="NikoshBAN" pitchFamily="2" charset="0"/>
                          <a:sym typeface="Wingdings"/>
                        </a:rPr>
                        <a:t>বিট</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একত্রে</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নিয়ে</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ছোট</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ছোট</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ভাগ</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করতে</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হয়</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প্রতিটি</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ভাগের</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বাইনারি</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মান</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লিখতে</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হয়</a:t>
                      </a:r>
                      <a:r>
                        <a:rPr lang="en-US" baseline="0" dirty="0" smtClean="0">
                          <a:latin typeface="NikoshBAN" pitchFamily="2" charset="0"/>
                          <a:cs typeface="NikoshBAN" pitchFamily="2" charset="0"/>
                          <a:sym typeface="Wingdings"/>
                        </a:rPr>
                        <a:t>।</a:t>
                      </a:r>
                      <a:endParaRPr lang="en-US" baseline="30000" dirty="0" smtClean="0">
                        <a:latin typeface="NikoshBAN" pitchFamily="2" charset="0"/>
                        <a:cs typeface="NikoshBAN" pitchFamily="2" charset="0"/>
                        <a:sym typeface="Wingdings"/>
                      </a:endParaRPr>
                    </a:p>
                  </a:txBody>
                  <a:tcPr/>
                </a:tc>
                <a:tc>
                  <a:txBody>
                    <a:bodyPr/>
                    <a:lstStyle/>
                    <a:p>
                      <a:r>
                        <a:rPr lang="en-US" dirty="0" smtClean="0">
                          <a:latin typeface="NikoshBAN" pitchFamily="2" charset="0"/>
                          <a:cs typeface="NikoshBAN" pitchFamily="2" charset="0"/>
                        </a:rPr>
                        <a:t>=১১০</a:t>
                      </a:r>
                      <a:r>
                        <a:rPr lang="en-US" baseline="0" dirty="0" smtClean="0">
                          <a:latin typeface="NikoshBAN" pitchFamily="2" charset="0"/>
                          <a:cs typeface="NikoshBAN" pitchFamily="2" charset="0"/>
                        </a:rPr>
                        <a:t>  ১০১ =(৬৫)৮</a:t>
                      </a:r>
                    </a:p>
                    <a:p>
                      <a:r>
                        <a:rPr lang="en-US" baseline="0" dirty="0" err="1" smtClean="0">
                          <a:latin typeface="NikoshBAN" pitchFamily="2" charset="0"/>
                          <a:cs typeface="NikoshBAN" pitchFamily="2" charset="0"/>
                        </a:rPr>
                        <a:t>যেহেতু</a:t>
                      </a:r>
                      <a:r>
                        <a:rPr lang="en-US" baseline="0" dirty="0" smtClean="0">
                          <a:latin typeface="NikoshBAN" pitchFamily="2" charset="0"/>
                          <a:cs typeface="NikoshBAN" pitchFamily="2" charset="0"/>
                        </a:rPr>
                        <a:t> (১১০)২==(৬)৮</a:t>
                      </a:r>
                    </a:p>
                    <a:p>
                      <a:r>
                        <a:rPr lang="en-US" baseline="0" dirty="0" err="1" smtClean="0">
                          <a:latin typeface="NikoshBAN" pitchFamily="2" charset="0"/>
                          <a:cs typeface="NikoshBAN" pitchFamily="2" charset="0"/>
                        </a:rPr>
                        <a:t>এবং</a:t>
                      </a:r>
                      <a:r>
                        <a:rPr lang="en-US" baseline="0" dirty="0" smtClean="0">
                          <a:latin typeface="NikoshBAN" pitchFamily="2" charset="0"/>
                          <a:cs typeface="NikoshBAN" pitchFamily="2" charset="0"/>
                        </a:rPr>
                        <a:t> (১০১)২=(৫)৮</a:t>
                      </a:r>
                      <a:endParaRPr lang="en-US" dirty="0">
                        <a:latin typeface="NikoshBAN" pitchFamily="2" charset="0"/>
                        <a:cs typeface="NikoshBAN" pitchFamily="2" charset="0"/>
                      </a:endParaRPr>
                    </a:p>
                  </a:txBody>
                  <a:tcPr/>
                </a:tc>
                <a:tc>
                  <a:txBody>
                    <a:bodyPr/>
                    <a:lstStyle/>
                    <a:p>
                      <a:r>
                        <a:rPr lang="en-US" dirty="0" smtClean="0">
                          <a:latin typeface="NikoshBAN" pitchFamily="2" charset="0"/>
                          <a:cs typeface="NikoshBAN" pitchFamily="2" charset="0"/>
                        </a:rPr>
                        <a:t>=.০১০  ১১০  = ২৬</a:t>
                      </a:r>
                    </a:p>
                    <a:p>
                      <a:r>
                        <a:rPr lang="en-US" dirty="0" err="1" smtClean="0">
                          <a:latin typeface="NikoshBAN" pitchFamily="2" charset="0"/>
                          <a:cs typeface="NikoshBAN" pitchFamily="2" charset="0"/>
                        </a:rPr>
                        <a:t>যেহেতু</a:t>
                      </a:r>
                      <a:r>
                        <a:rPr lang="en-US" dirty="0" smtClean="0">
                          <a:latin typeface="NikoshBAN" pitchFamily="2" charset="0"/>
                          <a:cs typeface="NikoshBAN" pitchFamily="2" charset="0"/>
                        </a:rPr>
                        <a:t> (০১০)২=(২)৮</a:t>
                      </a:r>
                    </a:p>
                    <a:p>
                      <a:r>
                        <a:rPr lang="en-US" dirty="0" err="1" smtClean="0">
                          <a:latin typeface="NikoshBAN" pitchFamily="2" charset="0"/>
                          <a:cs typeface="NikoshBAN" pitchFamily="2" charset="0"/>
                        </a:rPr>
                        <a:t>এবং</a:t>
                      </a:r>
                      <a:r>
                        <a:rPr lang="en-US" baseline="0" dirty="0" smtClean="0">
                          <a:latin typeface="NikoshBAN" pitchFamily="2" charset="0"/>
                          <a:cs typeface="NikoshBAN" pitchFamily="2" charset="0"/>
                        </a:rPr>
                        <a:t>  (১১০)২= (৬)৮</a:t>
                      </a:r>
                      <a:endParaRPr lang="en-US" dirty="0" smtClean="0">
                        <a:latin typeface="NikoshBAN" pitchFamily="2" charset="0"/>
                        <a:cs typeface="NikoshBAN" pitchFamily="2" charset="0"/>
                      </a:endParaRPr>
                    </a:p>
                  </a:txBody>
                  <a:tcPr/>
                </a:tc>
                <a:tc>
                  <a:txBody>
                    <a:bodyPr/>
                    <a:lstStyle/>
                    <a:p>
                      <a:r>
                        <a:rPr lang="en-US" sz="2800" baseline="0" dirty="0" smtClean="0">
                          <a:latin typeface="NikoshBAN" pitchFamily="2" charset="0"/>
                          <a:cs typeface="NikoshBAN" pitchFamily="2" charset="0"/>
                        </a:rPr>
                        <a:t>(১১০১০১)২=(৬৫)৮</a:t>
                      </a:r>
                    </a:p>
                    <a:p>
                      <a:r>
                        <a:rPr lang="en-US" sz="2800" baseline="0" dirty="0" smtClean="0">
                          <a:latin typeface="NikoshBAN" pitchFamily="2" charset="0"/>
                          <a:cs typeface="NikoshBAN" pitchFamily="2" charset="0"/>
                        </a:rPr>
                        <a:t>(.০১০১১০)২=(২৬)৮</a:t>
                      </a:r>
                      <a:endParaRPr lang="en-US" sz="2800" dirty="0">
                        <a:latin typeface="NikoshBAN" pitchFamily="2" charset="0"/>
                        <a:cs typeface="NikoshBAN" pitchFamily="2" charset="0"/>
                      </a:endParaRPr>
                    </a:p>
                  </a:txBody>
                  <a:tcPr/>
                </a:tc>
                <a:extLst>
                  <a:ext uri="{0D108BD9-81ED-4DB2-BD59-A6C34878D82A}">
                    <a16:rowId xmlns:a16="http://schemas.microsoft.com/office/drawing/2014/main" val="10002"/>
                  </a:ext>
                </a:extLst>
              </a:tr>
            </a:tbl>
          </a:graphicData>
        </a:graphic>
      </p:graphicFrame>
      <p:graphicFrame>
        <p:nvGraphicFramePr>
          <p:cNvPr id="3" name="Table 2"/>
          <p:cNvGraphicFramePr>
            <a:graphicFrameLocks noGrp="1"/>
          </p:cNvGraphicFramePr>
          <p:nvPr/>
        </p:nvGraphicFramePr>
        <p:xfrm>
          <a:off x="392784" y="3447070"/>
          <a:ext cx="11546960" cy="3147547"/>
        </p:xfrm>
        <a:graphic>
          <a:graphicData uri="http://schemas.openxmlformats.org/drawingml/2006/table">
            <a:tbl>
              <a:tblPr firstRow="1" bandRow="1">
                <a:tableStyleId>{5C22544A-7EE6-4342-B048-85BDC9FD1C3A}</a:tableStyleId>
              </a:tblPr>
              <a:tblGrid>
                <a:gridCol w="2003575">
                  <a:extLst>
                    <a:ext uri="{9D8B030D-6E8A-4147-A177-3AD203B41FA5}">
                      <a16:colId xmlns:a16="http://schemas.microsoft.com/office/drawing/2014/main" val="20000"/>
                    </a:ext>
                  </a:extLst>
                </a:gridCol>
                <a:gridCol w="2615209">
                  <a:extLst>
                    <a:ext uri="{9D8B030D-6E8A-4147-A177-3AD203B41FA5}">
                      <a16:colId xmlns:a16="http://schemas.microsoft.com/office/drawing/2014/main" val="20001"/>
                    </a:ext>
                  </a:extLst>
                </a:gridCol>
                <a:gridCol w="1799135">
                  <a:extLst>
                    <a:ext uri="{9D8B030D-6E8A-4147-A177-3AD203B41FA5}">
                      <a16:colId xmlns:a16="http://schemas.microsoft.com/office/drawing/2014/main" val="20002"/>
                    </a:ext>
                  </a:extLst>
                </a:gridCol>
                <a:gridCol w="2065283">
                  <a:extLst>
                    <a:ext uri="{9D8B030D-6E8A-4147-A177-3AD203B41FA5}">
                      <a16:colId xmlns:a16="http://schemas.microsoft.com/office/drawing/2014/main" val="20003"/>
                    </a:ext>
                  </a:extLst>
                </a:gridCol>
                <a:gridCol w="3063758">
                  <a:extLst>
                    <a:ext uri="{9D8B030D-6E8A-4147-A177-3AD203B41FA5}">
                      <a16:colId xmlns:a16="http://schemas.microsoft.com/office/drawing/2014/main" val="20004"/>
                    </a:ext>
                  </a:extLst>
                </a:gridCol>
              </a:tblGrid>
              <a:tr h="765480">
                <a:tc gridSpan="5">
                  <a:txBody>
                    <a:bodyPr/>
                    <a:lstStyle/>
                    <a:p>
                      <a:pPr algn="ctr"/>
                      <a:r>
                        <a:rPr lang="en-US" sz="3600" dirty="0" err="1" smtClean="0">
                          <a:latin typeface="NikoshBAN" pitchFamily="2" charset="0"/>
                          <a:cs typeface="NikoshBAN" pitchFamily="2" charset="0"/>
                        </a:rPr>
                        <a:t>এক</a:t>
                      </a:r>
                      <a:r>
                        <a:rPr lang="en-US" sz="3600" baseline="0" dirty="0" smtClean="0">
                          <a:latin typeface="NikoshBAN" pitchFamily="2" charset="0"/>
                          <a:cs typeface="NikoshBAN" pitchFamily="2" charset="0"/>
                        </a:rPr>
                        <a:t> </a:t>
                      </a:r>
                      <a:r>
                        <a:rPr lang="en-US" sz="3600" baseline="0" dirty="0" err="1" smtClean="0">
                          <a:latin typeface="NikoshBAN" pitchFamily="2" charset="0"/>
                          <a:cs typeface="NikoshBAN" pitchFamily="2" charset="0"/>
                        </a:rPr>
                        <a:t>নজরে</a:t>
                      </a:r>
                      <a:r>
                        <a:rPr lang="en-US" sz="3600" baseline="0" dirty="0" smtClean="0">
                          <a:latin typeface="NikoshBAN" pitchFamily="2" charset="0"/>
                          <a:cs typeface="NikoshBAN" pitchFamily="2" charset="0"/>
                        </a:rPr>
                        <a:t> </a:t>
                      </a:r>
                      <a:r>
                        <a:rPr lang="en-US" sz="3600" baseline="0" dirty="0" err="1" smtClean="0">
                          <a:latin typeface="NikoshBAN" pitchFamily="2" charset="0"/>
                          <a:cs typeface="NikoshBAN" pitchFamily="2" charset="0"/>
                        </a:rPr>
                        <a:t>সংখ্যা</a:t>
                      </a:r>
                      <a:r>
                        <a:rPr lang="en-US" sz="3600" baseline="0" dirty="0" smtClean="0">
                          <a:latin typeface="NikoshBAN" pitchFamily="2" charset="0"/>
                          <a:cs typeface="NikoshBAN" pitchFamily="2" charset="0"/>
                        </a:rPr>
                        <a:t> </a:t>
                      </a:r>
                      <a:r>
                        <a:rPr lang="en-US" sz="3600" baseline="0" dirty="0" err="1" smtClean="0">
                          <a:latin typeface="NikoshBAN" pitchFamily="2" charset="0"/>
                          <a:cs typeface="NikoshBAN" pitchFamily="2" charset="0"/>
                        </a:rPr>
                        <a:t>পদ্ধতি</a:t>
                      </a:r>
                      <a:r>
                        <a:rPr lang="en-US" sz="3600" baseline="0" dirty="0" smtClean="0">
                          <a:latin typeface="NikoshBAN" pitchFamily="2" charset="0"/>
                          <a:cs typeface="NikoshBAN" pitchFamily="2" charset="0"/>
                        </a:rPr>
                        <a:t> </a:t>
                      </a:r>
                      <a:r>
                        <a:rPr lang="en-US" sz="3600" baseline="0" dirty="0" err="1" smtClean="0">
                          <a:latin typeface="NikoshBAN" pitchFamily="2" charset="0"/>
                          <a:cs typeface="NikoshBAN" pitchFamily="2" charset="0"/>
                        </a:rPr>
                        <a:t>রূপান্তর</a:t>
                      </a:r>
                      <a:r>
                        <a:rPr lang="en-US" sz="3600" baseline="0" dirty="0" smtClean="0">
                          <a:latin typeface="NikoshBAN" pitchFamily="2" charset="0"/>
                          <a:cs typeface="NikoshBAN" pitchFamily="2" charset="0"/>
                        </a:rPr>
                        <a:t>(</a:t>
                      </a:r>
                      <a:r>
                        <a:rPr lang="en-US" sz="3600" baseline="0" dirty="0" err="1" smtClean="0">
                          <a:latin typeface="NikoshBAN" pitchFamily="2" charset="0"/>
                          <a:cs typeface="NikoshBAN" pitchFamily="2" charset="0"/>
                        </a:rPr>
                        <a:t>গ্রুপ</a:t>
                      </a:r>
                      <a:r>
                        <a:rPr lang="en-US" sz="3600" baseline="0" dirty="0" smtClean="0">
                          <a:latin typeface="NikoshBAN" pitchFamily="2" charset="0"/>
                          <a:cs typeface="NikoshBAN" pitchFamily="2" charset="0"/>
                        </a:rPr>
                        <a:t> ৩)</a:t>
                      </a:r>
                      <a:endParaRPr lang="en-US" sz="3600" dirty="0">
                        <a:latin typeface="NikoshBAN" pitchFamily="2" charset="0"/>
                        <a:cs typeface="NikoshBAN" pitchFamily="2" charset="0"/>
                      </a:endParaRPr>
                    </a:p>
                  </a:txBody>
                  <a:tcPr anchor="ctr"/>
                </a:tc>
                <a:tc hMerge="1">
                  <a:txBody>
                    <a:bodyPr/>
                    <a:lstStyle/>
                    <a:p>
                      <a:endParaRPr lang="en-US" dirty="0">
                        <a:latin typeface="NikoshBAN" pitchFamily="2" charset="0"/>
                        <a:cs typeface="NikoshBAN" pitchFamily="2" charset="0"/>
                      </a:endParaRPr>
                    </a:p>
                  </a:txBody>
                  <a:tcPr/>
                </a:tc>
                <a:tc hMerge="1">
                  <a:txBody>
                    <a:bodyPr/>
                    <a:lstStyle/>
                    <a:p>
                      <a:endParaRPr lang="en-US" dirty="0">
                        <a:latin typeface="NikoshBAN" pitchFamily="2" charset="0"/>
                        <a:cs typeface="NikoshBAN" pitchFamily="2" charset="0"/>
                      </a:endParaRPr>
                    </a:p>
                  </a:txBody>
                  <a:tcPr/>
                </a:tc>
                <a:tc hMerge="1">
                  <a:txBody>
                    <a:bodyPr/>
                    <a:lstStyle/>
                    <a:p>
                      <a:endParaRPr lang="en-US" dirty="0">
                        <a:latin typeface="NikoshBAN" pitchFamily="2" charset="0"/>
                        <a:cs typeface="NikoshBAN" pitchFamily="2" charset="0"/>
                      </a:endParaRPr>
                    </a:p>
                  </a:txBody>
                  <a:tcPr/>
                </a:tc>
                <a:tc hMerge="1">
                  <a:txBody>
                    <a:bodyPr/>
                    <a:lstStyle/>
                    <a:p>
                      <a:endParaRPr lang="en-US" dirty="0">
                        <a:latin typeface="NikoshBAN" pitchFamily="2" charset="0"/>
                        <a:cs typeface="NikoshBAN" pitchFamily="2" charset="0"/>
                      </a:endParaRPr>
                    </a:p>
                  </a:txBody>
                  <a:tcPr/>
                </a:tc>
                <a:extLst>
                  <a:ext uri="{0D108BD9-81ED-4DB2-BD59-A6C34878D82A}">
                    <a16:rowId xmlns:a16="http://schemas.microsoft.com/office/drawing/2014/main" val="10000"/>
                  </a:ext>
                </a:extLst>
              </a:tr>
              <a:tr h="481969">
                <a:tc>
                  <a:txBody>
                    <a:bodyPr/>
                    <a:lstStyle/>
                    <a:p>
                      <a:pPr lvl="0" algn="ctr"/>
                      <a:r>
                        <a:rPr lang="en-US" sz="2800" dirty="0" err="1" smtClean="0">
                          <a:latin typeface="NikoshBAN" pitchFamily="2" charset="0"/>
                          <a:cs typeface="NikoshBAN" pitchFamily="2" charset="0"/>
                        </a:rPr>
                        <a:t>রূপান্তর</a:t>
                      </a:r>
                      <a:endParaRPr lang="en-US" sz="2800" dirty="0">
                        <a:latin typeface="NikoshBAN" pitchFamily="2" charset="0"/>
                        <a:cs typeface="NikoshBAN" pitchFamily="2" charset="0"/>
                      </a:endParaRPr>
                    </a:p>
                  </a:txBody>
                  <a:tcPr/>
                </a:tc>
                <a:tc>
                  <a:txBody>
                    <a:bodyPr/>
                    <a:lstStyle/>
                    <a:p>
                      <a:pPr algn="ctr"/>
                      <a:r>
                        <a:rPr lang="en-US" sz="2800" dirty="0" err="1" smtClean="0">
                          <a:latin typeface="NikoshBAN" pitchFamily="2" charset="0"/>
                          <a:cs typeface="NikoshBAN" pitchFamily="2" charset="0"/>
                        </a:rPr>
                        <a:t>নিয়ম</a:t>
                      </a:r>
                      <a:endParaRPr lang="en-US" sz="2800" dirty="0">
                        <a:latin typeface="NikoshBAN" pitchFamily="2" charset="0"/>
                        <a:cs typeface="NikoshBAN" pitchFamily="2" charset="0"/>
                      </a:endParaRPr>
                    </a:p>
                  </a:txBody>
                  <a:tcPr/>
                </a:tc>
                <a:tc>
                  <a:txBody>
                    <a:bodyPr/>
                    <a:lstStyle/>
                    <a:p>
                      <a:pPr algn="ctr"/>
                      <a:r>
                        <a:rPr lang="en-US" sz="2800" dirty="0" err="1" smtClean="0">
                          <a:latin typeface="NikoshBAN" pitchFamily="2" charset="0"/>
                          <a:cs typeface="NikoshBAN" pitchFamily="2" charset="0"/>
                        </a:rPr>
                        <a:t>পূর্ণাংশ</a:t>
                      </a:r>
                      <a:endParaRPr lang="en-US" sz="2800" dirty="0">
                        <a:latin typeface="NikoshBAN" pitchFamily="2" charset="0"/>
                        <a:cs typeface="NikoshBAN" pitchFamily="2" charset="0"/>
                      </a:endParaRPr>
                    </a:p>
                  </a:txBody>
                  <a:tcPr/>
                </a:tc>
                <a:tc>
                  <a:txBody>
                    <a:bodyPr/>
                    <a:lstStyle/>
                    <a:p>
                      <a:pPr algn="ctr"/>
                      <a:r>
                        <a:rPr lang="en-US" sz="2800" dirty="0" err="1" smtClean="0">
                          <a:latin typeface="NikoshBAN" pitchFamily="2" charset="0"/>
                          <a:cs typeface="NikoshBAN" pitchFamily="2" charset="0"/>
                        </a:rPr>
                        <a:t>ভগ্নাংশ</a:t>
                      </a:r>
                      <a:endParaRPr lang="en-US" sz="2800" dirty="0">
                        <a:latin typeface="NikoshBAN" pitchFamily="2" charset="0"/>
                        <a:cs typeface="NikoshBAN" pitchFamily="2" charset="0"/>
                      </a:endParaRPr>
                    </a:p>
                  </a:txBody>
                  <a:tcPr/>
                </a:tc>
                <a:tc>
                  <a:txBody>
                    <a:bodyPr/>
                    <a:lstStyle/>
                    <a:p>
                      <a:pPr algn="ctr"/>
                      <a:r>
                        <a:rPr lang="en-US" sz="2800" dirty="0" err="1" smtClean="0">
                          <a:latin typeface="NikoshBAN" pitchFamily="2" charset="0"/>
                          <a:cs typeface="NikoshBAN" pitchFamily="2" charset="0"/>
                        </a:rPr>
                        <a:t>ফলাফল</a:t>
                      </a:r>
                      <a:endParaRPr lang="en-US" sz="2800" dirty="0">
                        <a:latin typeface="NikoshBAN" pitchFamily="2" charset="0"/>
                        <a:cs typeface="NikoshBAN" pitchFamily="2" charset="0"/>
                      </a:endParaRPr>
                    </a:p>
                  </a:txBody>
                  <a:tcPr/>
                </a:tc>
                <a:extLst>
                  <a:ext uri="{0D108BD9-81ED-4DB2-BD59-A6C34878D82A}">
                    <a16:rowId xmlns:a16="http://schemas.microsoft.com/office/drawing/2014/main" val="10001"/>
                  </a:ext>
                </a:extLst>
              </a:tr>
              <a:tr h="1863907">
                <a:tc>
                  <a:txBody>
                    <a:bodyPr/>
                    <a:lstStyle/>
                    <a:p>
                      <a:pPr lvl="0" algn="ctr"/>
                      <a:r>
                        <a:rPr lang="en-US" sz="2000" dirty="0" err="1" smtClean="0">
                          <a:latin typeface="NikoshBAN" pitchFamily="2" charset="0"/>
                          <a:cs typeface="NikoshBAN" pitchFamily="2" charset="0"/>
                        </a:rPr>
                        <a:t>বাইনারি</a:t>
                      </a:r>
                      <a:r>
                        <a:rPr lang="en-US" sz="2000" dirty="0" smtClean="0">
                          <a:latin typeface="NikoshBAN" pitchFamily="2" charset="0"/>
                          <a:cs typeface="NikoshBAN" pitchFamily="2" charset="0"/>
                        </a:rPr>
                        <a:t>– </a:t>
                      </a:r>
                      <a:r>
                        <a:rPr lang="en-US" sz="2000" dirty="0" err="1" smtClean="0">
                          <a:latin typeface="NikoshBAN" pitchFamily="2" charset="0"/>
                          <a:cs typeface="NikoshBAN" pitchFamily="2" charset="0"/>
                        </a:rPr>
                        <a:t>হেক্সা</a:t>
                      </a:r>
                      <a:r>
                        <a:rPr lang="en-US" sz="2000" dirty="0" smtClean="0">
                          <a:latin typeface="NikoshBAN" pitchFamily="2" charset="0"/>
                          <a:cs typeface="NikoshBAN" pitchFamily="2" charset="0"/>
                        </a:rPr>
                        <a:t> </a:t>
                      </a:r>
                      <a:r>
                        <a:rPr lang="en-US" sz="2000" baseline="0" dirty="0" smtClean="0">
                          <a:latin typeface="NikoshBAN" pitchFamily="2" charset="0"/>
                          <a:cs typeface="NikoshBAN" pitchFamily="2" charset="0"/>
                        </a:rPr>
                        <a:t>(১০১০১১০)</a:t>
                      </a:r>
                      <a:r>
                        <a:rPr lang="en-US" sz="2000" baseline="-25000" dirty="0" smtClean="0">
                          <a:latin typeface="NikoshBAN" pitchFamily="2" charset="0"/>
                          <a:cs typeface="NikoshBAN" pitchFamily="2" charset="0"/>
                        </a:rPr>
                        <a:t>২</a:t>
                      </a:r>
                      <a:r>
                        <a:rPr lang="en-US" sz="2000" baseline="0" dirty="0" smtClean="0">
                          <a:latin typeface="NikoshBAN" pitchFamily="2" charset="0"/>
                          <a:cs typeface="NikoshBAN" pitchFamily="2" charset="0"/>
                        </a:rPr>
                        <a:t>=(?)</a:t>
                      </a:r>
                      <a:r>
                        <a:rPr lang="en-US" sz="2000" baseline="-25000" dirty="0" smtClean="0">
                          <a:latin typeface="NikoshBAN" pitchFamily="2" charset="0"/>
                          <a:cs typeface="NikoshBAN" pitchFamily="2" charset="0"/>
                        </a:rPr>
                        <a:t>১৬</a:t>
                      </a:r>
                      <a:r>
                        <a:rPr lang="en-US" sz="2000" baseline="0" dirty="0" smtClean="0">
                          <a:latin typeface="NikoshBAN" pitchFamily="2" charset="0"/>
                          <a:cs typeface="NikoshBAN" pitchFamily="2" charset="0"/>
                        </a:rPr>
                        <a:t> </a:t>
                      </a:r>
                    </a:p>
                    <a:p>
                      <a:pPr lvl="0" algn="ctr"/>
                      <a:r>
                        <a:rPr lang="en-US" sz="2000" baseline="0" dirty="0" smtClean="0">
                          <a:latin typeface="NikoshBAN" pitchFamily="2" charset="0"/>
                          <a:cs typeface="NikoshBAN" pitchFamily="2" charset="0"/>
                        </a:rPr>
                        <a:t>(.০১০১১১১)২=(?)</a:t>
                      </a:r>
                      <a:r>
                        <a:rPr lang="en-US" sz="2000" baseline="-25000" dirty="0" smtClean="0">
                          <a:latin typeface="NikoshBAN" pitchFamily="2" charset="0"/>
                          <a:cs typeface="NikoshBAN" pitchFamily="2" charset="0"/>
                        </a:rPr>
                        <a:t>১৬</a:t>
                      </a:r>
                    </a:p>
                    <a:p>
                      <a:pPr lvl="0" algn="ctr"/>
                      <a:r>
                        <a:rPr lang="en-US" sz="2000" baseline="0" dirty="0" smtClean="0">
                          <a:latin typeface="NikoshBAN" pitchFamily="2" charset="0"/>
                          <a:cs typeface="NikoshBAN" pitchFamily="2" charset="0"/>
                        </a:rPr>
                        <a:t>B - H</a:t>
                      </a:r>
                      <a:endParaRPr lang="en-US" sz="2000" dirty="0" smtClean="0">
                        <a:latin typeface="NikoshBAN" pitchFamily="2" charset="0"/>
                        <a:cs typeface="NikoshBAN" pitchFamily="2" charset="0"/>
                      </a:endParaRPr>
                    </a:p>
                    <a:p>
                      <a:pPr lvl="0" algn="ctr"/>
                      <a:endParaRPr lang="en-US" sz="2800" dirty="0">
                        <a:latin typeface="NikoshBAN" pitchFamily="2" charset="0"/>
                        <a:cs typeface="NikoshBAN" pitchFamily="2" charset="0"/>
                      </a:endParaRPr>
                    </a:p>
                  </a:txBody>
                  <a:tcPr/>
                </a:tc>
                <a:tc>
                  <a:txBody>
                    <a:bodyPr/>
                    <a:lstStyle/>
                    <a:p>
                      <a:pPr>
                        <a:buFont typeface="Wingdings"/>
                        <a:buChar char="v"/>
                      </a:pPr>
                      <a:r>
                        <a:rPr lang="en-US" dirty="0" err="1" smtClean="0">
                          <a:latin typeface="NikoshBAN" pitchFamily="2" charset="0"/>
                          <a:cs typeface="NikoshBAN" pitchFamily="2" charset="0"/>
                          <a:sym typeface="Wingdings"/>
                        </a:rPr>
                        <a:t>পূর্ণ</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সংখ্যার</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জন্য</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ডান</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দিক</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থেকে</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বাম</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দিকে</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এবং</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ভগ্নাংশ</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সংখ্যার</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জন্য</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বাম</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দিক</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থেকে</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ডান</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দিকে</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প্রতি</a:t>
                      </a:r>
                      <a:r>
                        <a:rPr lang="en-US" baseline="0" dirty="0" smtClean="0">
                          <a:latin typeface="NikoshBAN" pitchFamily="2" charset="0"/>
                          <a:cs typeface="NikoshBAN" pitchFamily="2" charset="0"/>
                          <a:sym typeface="Wingdings"/>
                        </a:rPr>
                        <a:t> 4 </a:t>
                      </a:r>
                      <a:r>
                        <a:rPr lang="en-US" baseline="0" dirty="0" err="1" smtClean="0">
                          <a:latin typeface="NikoshBAN" pitchFamily="2" charset="0"/>
                          <a:cs typeface="NikoshBAN" pitchFamily="2" charset="0"/>
                          <a:sym typeface="Wingdings"/>
                        </a:rPr>
                        <a:t>বিট</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একত্রে</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নিয়ে</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ছোট</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ছোট</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ভাগ</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করতে</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হয়</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প্রতিটি</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ভাগের</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বাইনারি</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মান</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লিখতে</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হয়</a:t>
                      </a:r>
                      <a:r>
                        <a:rPr lang="en-US" baseline="0" dirty="0" smtClean="0">
                          <a:latin typeface="NikoshBAN" pitchFamily="2" charset="0"/>
                          <a:cs typeface="NikoshBAN" pitchFamily="2" charset="0"/>
                          <a:sym typeface="Wingdings"/>
                        </a:rPr>
                        <a:t>।</a:t>
                      </a:r>
                      <a:endParaRPr lang="en-US" baseline="30000" dirty="0" smtClean="0">
                        <a:latin typeface="NikoshBAN" pitchFamily="2" charset="0"/>
                        <a:cs typeface="NikoshBAN" pitchFamily="2" charset="0"/>
                        <a:sym typeface="Wingdings"/>
                      </a:endParaRPr>
                    </a:p>
                  </a:txBody>
                  <a:tcPr/>
                </a:tc>
                <a:tc>
                  <a:txBody>
                    <a:bodyPr/>
                    <a:lstStyle/>
                    <a:p>
                      <a:r>
                        <a:rPr lang="en-US" dirty="0" smtClean="0">
                          <a:latin typeface="NikoshBAN" pitchFamily="2" charset="0"/>
                          <a:cs typeface="NikoshBAN" pitchFamily="2" charset="0"/>
                        </a:rPr>
                        <a:t>0</a:t>
                      </a:r>
                      <a:r>
                        <a:rPr lang="en-US" sz="1800" baseline="0" dirty="0" smtClean="0">
                          <a:latin typeface="NikoshBAN" pitchFamily="2" charset="0"/>
                          <a:cs typeface="NikoshBAN" pitchFamily="2" charset="0"/>
                        </a:rPr>
                        <a:t>১০১  ০১১০</a:t>
                      </a:r>
                    </a:p>
                    <a:p>
                      <a:r>
                        <a:rPr lang="en-US" dirty="0" smtClean="0">
                          <a:latin typeface="NikoshBAN" pitchFamily="2" charset="0"/>
                          <a:cs typeface="NikoshBAN" pitchFamily="2" charset="0"/>
                        </a:rPr>
                        <a:t> =(56)</a:t>
                      </a:r>
                      <a:endParaRPr lang="en-US" dirty="0">
                        <a:latin typeface="NikoshBAN" pitchFamily="2" charset="0"/>
                        <a:cs typeface="NikoshBAN" pitchFamily="2" charset="0"/>
                      </a:endParaRPr>
                    </a:p>
                  </a:txBody>
                  <a:tcPr/>
                </a:tc>
                <a:tc>
                  <a:txBody>
                    <a:bodyPr/>
                    <a:lstStyle/>
                    <a:p>
                      <a:r>
                        <a:rPr lang="en-US" dirty="0" smtClean="0">
                          <a:latin typeface="NikoshBAN" pitchFamily="2" charset="0"/>
                          <a:cs typeface="NikoshBAN" pitchFamily="2" charset="0"/>
                        </a:rPr>
                        <a:t>.0101   1110</a:t>
                      </a:r>
                    </a:p>
                    <a:p>
                      <a:r>
                        <a:rPr lang="en-US" dirty="0" smtClean="0">
                          <a:latin typeface="NikoshBAN" pitchFamily="2" charset="0"/>
                          <a:cs typeface="NikoshBAN" pitchFamily="2" charset="0"/>
                        </a:rPr>
                        <a:t>(5E)</a:t>
                      </a:r>
                    </a:p>
                  </a:txBody>
                  <a:tcPr/>
                </a:tc>
                <a:tc>
                  <a:txBody>
                    <a:bodyPr/>
                    <a:lstStyle/>
                    <a:p>
                      <a:pPr lvl="0" algn="ctr"/>
                      <a:r>
                        <a:rPr lang="en-US" sz="2800" baseline="0" dirty="0" smtClean="0">
                          <a:latin typeface="NikoshBAN" pitchFamily="2" charset="0"/>
                          <a:cs typeface="NikoshBAN" pitchFamily="2" charset="0"/>
                        </a:rPr>
                        <a:t>(১০১০১১০)</a:t>
                      </a:r>
                      <a:r>
                        <a:rPr lang="en-US" sz="2800" baseline="-25000" dirty="0" smtClean="0">
                          <a:latin typeface="NikoshBAN" pitchFamily="2" charset="0"/>
                          <a:cs typeface="NikoshBAN" pitchFamily="2" charset="0"/>
                        </a:rPr>
                        <a:t>২</a:t>
                      </a:r>
                      <a:r>
                        <a:rPr lang="en-US" sz="2800" baseline="0" dirty="0" smtClean="0">
                          <a:latin typeface="NikoshBAN" pitchFamily="2" charset="0"/>
                          <a:cs typeface="NikoshBAN" pitchFamily="2" charset="0"/>
                        </a:rPr>
                        <a:t>=(56)</a:t>
                      </a:r>
                      <a:r>
                        <a:rPr lang="en-US" sz="2800" baseline="-25000" dirty="0" smtClean="0">
                          <a:latin typeface="NikoshBAN" pitchFamily="2" charset="0"/>
                          <a:cs typeface="NikoshBAN" pitchFamily="2" charset="0"/>
                        </a:rPr>
                        <a:t>১৬</a:t>
                      </a:r>
                      <a:r>
                        <a:rPr lang="en-US" sz="2800" baseline="0" dirty="0" smtClean="0">
                          <a:latin typeface="NikoshBAN" pitchFamily="2" charset="0"/>
                          <a:cs typeface="NikoshBAN" pitchFamily="2" charset="0"/>
                        </a:rPr>
                        <a:t> </a:t>
                      </a:r>
                    </a:p>
                    <a:p>
                      <a:pPr lvl="0" algn="ctr"/>
                      <a:r>
                        <a:rPr lang="en-US" sz="2800" baseline="0" dirty="0" smtClean="0">
                          <a:latin typeface="NikoshBAN" pitchFamily="2" charset="0"/>
                          <a:cs typeface="NikoshBAN" pitchFamily="2" charset="0"/>
                        </a:rPr>
                        <a:t>(.০১০১১১১)২=(.5E)</a:t>
                      </a:r>
                      <a:r>
                        <a:rPr lang="en-US" sz="2800" baseline="-25000" dirty="0" smtClean="0">
                          <a:latin typeface="NikoshBAN" pitchFamily="2" charset="0"/>
                          <a:cs typeface="NikoshBAN" pitchFamily="2" charset="0"/>
                        </a:rPr>
                        <a:t>১৬</a:t>
                      </a:r>
                    </a:p>
                  </a:txBody>
                  <a:tcPr/>
                </a:tc>
                <a:extLst>
                  <a:ext uri="{0D108BD9-81ED-4DB2-BD59-A6C34878D82A}">
                    <a16:rowId xmlns:a16="http://schemas.microsoft.com/office/drawing/2014/main" val="10002"/>
                  </a:ext>
                </a:extLst>
              </a:tr>
            </a:tbl>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000" fill="hold"/>
                                        <p:tgtEl>
                                          <p:spTgt spid="6"/>
                                        </p:tgtEl>
                                        <p:attrNameLst>
                                          <p:attrName>ppt_x</p:attrName>
                                        </p:attrNameLst>
                                      </p:cBhvr>
                                      <p:tavLst>
                                        <p:tav tm="0">
                                          <p:val>
                                            <p:strVal val="#ppt_x"/>
                                          </p:val>
                                        </p:tav>
                                        <p:tav tm="100000">
                                          <p:val>
                                            <p:strVal val="#ppt_x"/>
                                          </p:val>
                                        </p:tav>
                                      </p:tavLst>
                                    </p:anim>
                                    <p:anim calcmode="lin" valueType="num">
                                      <p:cBhvr additive="base">
                                        <p:cTn id="8" dur="2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382037" y="719667"/>
          <a:ext cx="11546960" cy="2773680"/>
        </p:xfrm>
        <a:graphic>
          <a:graphicData uri="http://schemas.openxmlformats.org/drawingml/2006/table">
            <a:tbl>
              <a:tblPr firstRow="1" bandRow="1">
                <a:tableStyleId>{5C22544A-7EE6-4342-B048-85BDC9FD1C3A}</a:tableStyleId>
              </a:tblPr>
              <a:tblGrid>
                <a:gridCol w="1903963">
                  <a:extLst>
                    <a:ext uri="{9D8B030D-6E8A-4147-A177-3AD203B41FA5}">
                      <a16:colId xmlns:a16="http://schemas.microsoft.com/office/drawing/2014/main" val="20000"/>
                    </a:ext>
                  </a:extLst>
                </a:gridCol>
                <a:gridCol w="2714821">
                  <a:extLst>
                    <a:ext uri="{9D8B030D-6E8A-4147-A177-3AD203B41FA5}">
                      <a16:colId xmlns:a16="http://schemas.microsoft.com/office/drawing/2014/main" val="20001"/>
                    </a:ext>
                  </a:extLst>
                </a:gridCol>
                <a:gridCol w="2309392">
                  <a:extLst>
                    <a:ext uri="{9D8B030D-6E8A-4147-A177-3AD203B41FA5}">
                      <a16:colId xmlns:a16="http://schemas.microsoft.com/office/drawing/2014/main" val="20002"/>
                    </a:ext>
                  </a:extLst>
                </a:gridCol>
                <a:gridCol w="2054504">
                  <a:extLst>
                    <a:ext uri="{9D8B030D-6E8A-4147-A177-3AD203B41FA5}">
                      <a16:colId xmlns:a16="http://schemas.microsoft.com/office/drawing/2014/main" val="20003"/>
                    </a:ext>
                  </a:extLst>
                </a:gridCol>
                <a:gridCol w="2564280">
                  <a:extLst>
                    <a:ext uri="{9D8B030D-6E8A-4147-A177-3AD203B41FA5}">
                      <a16:colId xmlns:a16="http://schemas.microsoft.com/office/drawing/2014/main" val="20004"/>
                    </a:ext>
                  </a:extLst>
                </a:gridCol>
              </a:tblGrid>
              <a:tr h="754752">
                <a:tc gridSpan="5">
                  <a:txBody>
                    <a:bodyPr/>
                    <a:lstStyle/>
                    <a:p>
                      <a:pPr algn="ctr"/>
                      <a:r>
                        <a:rPr lang="en-US" sz="4800" dirty="0" err="1" smtClean="0">
                          <a:latin typeface="NikoshBAN" pitchFamily="2" charset="0"/>
                          <a:cs typeface="NikoshBAN" pitchFamily="2" charset="0"/>
                        </a:rPr>
                        <a:t>এক</a:t>
                      </a:r>
                      <a:r>
                        <a:rPr lang="en-US" sz="4800" baseline="0" dirty="0" smtClean="0">
                          <a:latin typeface="NikoshBAN" pitchFamily="2" charset="0"/>
                          <a:cs typeface="NikoshBAN" pitchFamily="2" charset="0"/>
                        </a:rPr>
                        <a:t> </a:t>
                      </a:r>
                      <a:r>
                        <a:rPr lang="en-US" sz="4800" baseline="0" dirty="0" err="1" smtClean="0">
                          <a:latin typeface="NikoshBAN" pitchFamily="2" charset="0"/>
                          <a:cs typeface="NikoshBAN" pitchFamily="2" charset="0"/>
                        </a:rPr>
                        <a:t>নজরে</a:t>
                      </a:r>
                      <a:r>
                        <a:rPr lang="en-US" sz="4800" baseline="0" dirty="0" smtClean="0">
                          <a:latin typeface="NikoshBAN" pitchFamily="2" charset="0"/>
                          <a:cs typeface="NikoshBAN" pitchFamily="2" charset="0"/>
                        </a:rPr>
                        <a:t> </a:t>
                      </a:r>
                      <a:r>
                        <a:rPr lang="en-US" sz="4800" baseline="0" dirty="0" err="1" smtClean="0">
                          <a:latin typeface="NikoshBAN" pitchFamily="2" charset="0"/>
                          <a:cs typeface="NikoshBAN" pitchFamily="2" charset="0"/>
                        </a:rPr>
                        <a:t>সংখ্যা</a:t>
                      </a:r>
                      <a:r>
                        <a:rPr lang="en-US" sz="4800" baseline="0" dirty="0" smtClean="0">
                          <a:latin typeface="NikoshBAN" pitchFamily="2" charset="0"/>
                          <a:cs typeface="NikoshBAN" pitchFamily="2" charset="0"/>
                        </a:rPr>
                        <a:t> </a:t>
                      </a:r>
                      <a:r>
                        <a:rPr lang="en-US" sz="4800" baseline="0" dirty="0" err="1" smtClean="0">
                          <a:latin typeface="NikoshBAN" pitchFamily="2" charset="0"/>
                          <a:cs typeface="NikoshBAN" pitchFamily="2" charset="0"/>
                        </a:rPr>
                        <a:t>পদ্ধতি</a:t>
                      </a:r>
                      <a:r>
                        <a:rPr lang="en-US" sz="4800" baseline="0" dirty="0" smtClean="0">
                          <a:latin typeface="NikoshBAN" pitchFamily="2" charset="0"/>
                          <a:cs typeface="NikoshBAN" pitchFamily="2" charset="0"/>
                        </a:rPr>
                        <a:t> </a:t>
                      </a:r>
                      <a:r>
                        <a:rPr lang="en-US" sz="4800" baseline="0" dirty="0" err="1" smtClean="0">
                          <a:latin typeface="NikoshBAN" pitchFamily="2" charset="0"/>
                          <a:cs typeface="NikoshBAN" pitchFamily="2" charset="0"/>
                        </a:rPr>
                        <a:t>রূপান্তর</a:t>
                      </a:r>
                      <a:r>
                        <a:rPr lang="en-US" sz="4800" baseline="0" dirty="0" smtClean="0">
                          <a:latin typeface="NikoshBAN" pitchFamily="2" charset="0"/>
                          <a:cs typeface="NikoshBAN" pitchFamily="2" charset="0"/>
                        </a:rPr>
                        <a:t>(</a:t>
                      </a:r>
                      <a:r>
                        <a:rPr lang="en-US" sz="4800" baseline="0" dirty="0" err="1" smtClean="0">
                          <a:latin typeface="NikoshBAN" pitchFamily="2" charset="0"/>
                          <a:cs typeface="NikoshBAN" pitchFamily="2" charset="0"/>
                        </a:rPr>
                        <a:t>গ্রুপ</a:t>
                      </a:r>
                      <a:r>
                        <a:rPr lang="en-US" sz="4800" baseline="0" dirty="0" smtClean="0">
                          <a:latin typeface="NikoshBAN" pitchFamily="2" charset="0"/>
                          <a:cs typeface="NikoshBAN" pitchFamily="2" charset="0"/>
                        </a:rPr>
                        <a:t> 4)</a:t>
                      </a:r>
                      <a:endParaRPr lang="en-US" sz="4800" dirty="0">
                        <a:latin typeface="NikoshBAN" pitchFamily="2" charset="0"/>
                        <a:cs typeface="NikoshBAN" pitchFamily="2" charset="0"/>
                      </a:endParaRPr>
                    </a:p>
                  </a:txBody>
                  <a:tcPr anchor="ctr"/>
                </a:tc>
                <a:tc hMerge="1">
                  <a:txBody>
                    <a:bodyPr/>
                    <a:lstStyle/>
                    <a:p>
                      <a:endParaRPr lang="en-US" dirty="0">
                        <a:latin typeface="NikoshBAN" pitchFamily="2" charset="0"/>
                        <a:cs typeface="NikoshBAN" pitchFamily="2" charset="0"/>
                      </a:endParaRPr>
                    </a:p>
                  </a:txBody>
                  <a:tcPr/>
                </a:tc>
                <a:tc hMerge="1">
                  <a:txBody>
                    <a:bodyPr/>
                    <a:lstStyle/>
                    <a:p>
                      <a:endParaRPr lang="en-US" dirty="0">
                        <a:latin typeface="NikoshBAN" pitchFamily="2" charset="0"/>
                        <a:cs typeface="NikoshBAN" pitchFamily="2" charset="0"/>
                      </a:endParaRPr>
                    </a:p>
                  </a:txBody>
                  <a:tcPr/>
                </a:tc>
                <a:tc hMerge="1">
                  <a:txBody>
                    <a:bodyPr/>
                    <a:lstStyle/>
                    <a:p>
                      <a:endParaRPr lang="en-US" dirty="0">
                        <a:latin typeface="NikoshBAN" pitchFamily="2" charset="0"/>
                        <a:cs typeface="NikoshBAN" pitchFamily="2" charset="0"/>
                      </a:endParaRPr>
                    </a:p>
                  </a:txBody>
                  <a:tcPr/>
                </a:tc>
                <a:tc hMerge="1">
                  <a:txBody>
                    <a:bodyPr/>
                    <a:lstStyle/>
                    <a:p>
                      <a:endParaRPr lang="en-US" dirty="0">
                        <a:latin typeface="NikoshBAN" pitchFamily="2" charset="0"/>
                        <a:cs typeface="NikoshBAN" pitchFamily="2" charset="0"/>
                      </a:endParaRPr>
                    </a:p>
                  </a:txBody>
                  <a:tcPr/>
                </a:tc>
                <a:extLst>
                  <a:ext uri="{0D108BD9-81ED-4DB2-BD59-A6C34878D82A}">
                    <a16:rowId xmlns:a16="http://schemas.microsoft.com/office/drawing/2014/main" val="10000"/>
                  </a:ext>
                </a:extLst>
              </a:tr>
              <a:tr h="475214">
                <a:tc>
                  <a:txBody>
                    <a:bodyPr/>
                    <a:lstStyle/>
                    <a:p>
                      <a:pPr lvl="0" algn="ctr"/>
                      <a:r>
                        <a:rPr lang="en-US" sz="2800" dirty="0" err="1" smtClean="0">
                          <a:latin typeface="NikoshBAN" pitchFamily="2" charset="0"/>
                          <a:cs typeface="NikoshBAN" pitchFamily="2" charset="0"/>
                        </a:rPr>
                        <a:t>রূপান্তর</a:t>
                      </a:r>
                      <a:endParaRPr lang="en-US" sz="2800" dirty="0">
                        <a:latin typeface="NikoshBAN" pitchFamily="2" charset="0"/>
                        <a:cs typeface="NikoshBAN" pitchFamily="2" charset="0"/>
                      </a:endParaRPr>
                    </a:p>
                  </a:txBody>
                  <a:tcPr/>
                </a:tc>
                <a:tc>
                  <a:txBody>
                    <a:bodyPr/>
                    <a:lstStyle/>
                    <a:p>
                      <a:pPr algn="ctr"/>
                      <a:r>
                        <a:rPr lang="en-US" sz="2800" dirty="0" err="1" smtClean="0">
                          <a:latin typeface="NikoshBAN" pitchFamily="2" charset="0"/>
                          <a:cs typeface="NikoshBAN" pitchFamily="2" charset="0"/>
                        </a:rPr>
                        <a:t>নিয়ম</a:t>
                      </a:r>
                      <a:endParaRPr lang="en-US" sz="2800" dirty="0">
                        <a:latin typeface="NikoshBAN" pitchFamily="2" charset="0"/>
                        <a:cs typeface="NikoshBAN" pitchFamily="2" charset="0"/>
                      </a:endParaRPr>
                    </a:p>
                  </a:txBody>
                  <a:tcPr/>
                </a:tc>
                <a:tc>
                  <a:txBody>
                    <a:bodyPr/>
                    <a:lstStyle/>
                    <a:p>
                      <a:pPr algn="ctr"/>
                      <a:r>
                        <a:rPr lang="en-US" sz="2800" dirty="0" err="1" smtClean="0">
                          <a:latin typeface="NikoshBAN" pitchFamily="2" charset="0"/>
                          <a:cs typeface="NikoshBAN" pitchFamily="2" charset="0"/>
                        </a:rPr>
                        <a:t>পূর্ণাংশ</a:t>
                      </a:r>
                      <a:endParaRPr lang="en-US" sz="2800" dirty="0">
                        <a:latin typeface="NikoshBAN" pitchFamily="2" charset="0"/>
                        <a:cs typeface="NikoshBAN" pitchFamily="2" charset="0"/>
                      </a:endParaRPr>
                    </a:p>
                  </a:txBody>
                  <a:tcPr/>
                </a:tc>
                <a:tc>
                  <a:txBody>
                    <a:bodyPr/>
                    <a:lstStyle/>
                    <a:p>
                      <a:pPr algn="ctr"/>
                      <a:r>
                        <a:rPr lang="en-US" sz="2800" dirty="0" err="1" smtClean="0">
                          <a:latin typeface="NikoshBAN" pitchFamily="2" charset="0"/>
                          <a:cs typeface="NikoshBAN" pitchFamily="2" charset="0"/>
                        </a:rPr>
                        <a:t>ভগ্নাংশ</a:t>
                      </a:r>
                      <a:endParaRPr lang="en-US" sz="2800" dirty="0">
                        <a:latin typeface="NikoshBAN" pitchFamily="2" charset="0"/>
                        <a:cs typeface="NikoshBAN" pitchFamily="2" charset="0"/>
                      </a:endParaRPr>
                    </a:p>
                  </a:txBody>
                  <a:tcPr/>
                </a:tc>
                <a:tc>
                  <a:txBody>
                    <a:bodyPr/>
                    <a:lstStyle/>
                    <a:p>
                      <a:pPr algn="ctr"/>
                      <a:r>
                        <a:rPr lang="en-US" sz="2800" dirty="0" err="1" smtClean="0">
                          <a:latin typeface="NikoshBAN" pitchFamily="2" charset="0"/>
                          <a:cs typeface="NikoshBAN" pitchFamily="2" charset="0"/>
                        </a:rPr>
                        <a:t>ফলাফল</a:t>
                      </a:r>
                      <a:endParaRPr lang="en-US" sz="2800" dirty="0">
                        <a:latin typeface="NikoshBAN" pitchFamily="2" charset="0"/>
                        <a:cs typeface="NikoshBAN" pitchFamily="2" charset="0"/>
                      </a:endParaRPr>
                    </a:p>
                  </a:txBody>
                  <a:tcPr/>
                </a:tc>
                <a:extLst>
                  <a:ext uri="{0D108BD9-81ED-4DB2-BD59-A6C34878D82A}">
                    <a16:rowId xmlns:a16="http://schemas.microsoft.com/office/drawing/2014/main" val="10001"/>
                  </a:ext>
                </a:extLst>
              </a:tr>
              <a:tr h="1313828">
                <a:tc>
                  <a:txBody>
                    <a:bodyPr/>
                    <a:lstStyle/>
                    <a:p>
                      <a:pPr lvl="0" algn="ctr"/>
                      <a:r>
                        <a:rPr lang="en-US" sz="2000" dirty="0" err="1" smtClean="0">
                          <a:latin typeface="NikoshBAN" pitchFamily="2" charset="0"/>
                          <a:cs typeface="NikoshBAN" pitchFamily="2" charset="0"/>
                        </a:rPr>
                        <a:t>অক্ট্যাল</a:t>
                      </a:r>
                      <a:r>
                        <a:rPr lang="en-US" sz="2000" dirty="0" smtClean="0">
                          <a:latin typeface="NikoshBAN" pitchFamily="2" charset="0"/>
                          <a:cs typeface="NikoshBAN" pitchFamily="2" charset="0"/>
                        </a:rPr>
                        <a:t>– </a:t>
                      </a:r>
                      <a:r>
                        <a:rPr lang="en-US" sz="2000" dirty="0" err="1" smtClean="0">
                          <a:latin typeface="NikoshBAN" pitchFamily="2" charset="0"/>
                          <a:cs typeface="NikoshBAN" pitchFamily="2" charset="0"/>
                        </a:rPr>
                        <a:t>বাইনারি</a:t>
                      </a:r>
                      <a:r>
                        <a:rPr lang="en-US" sz="2000" dirty="0" smtClean="0">
                          <a:latin typeface="NikoshBAN" pitchFamily="2" charset="0"/>
                          <a:cs typeface="NikoshBAN" pitchFamily="2" charset="0"/>
                        </a:rPr>
                        <a:t> </a:t>
                      </a:r>
                      <a:r>
                        <a:rPr lang="en-US" sz="2000" baseline="0" dirty="0" smtClean="0">
                          <a:latin typeface="NikoshBAN" pitchFamily="2" charset="0"/>
                          <a:cs typeface="NikoshBAN" pitchFamily="2" charset="0"/>
                        </a:rPr>
                        <a:t>(527.06)</a:t>
                      </a:r>
                      <a:r>
                        <a:rPr lang="en-US" sz="2000" baseline="-25000" dirty="0" smtClean="0">
                          <a:latin typeface="NikoshBAN" pitchFamily="2" charset="0"/>
                          <a:cs typeface="NikoshBAN" pitchFamily="2" charset="0"/>
                        </a:rPr>
                        <a:t>৮</a:t>
                      </a:r>
                      <a:r>
                        <a:rPr lang="en-US" sz="2000" baseline="0" dirty="0" smtClean="0">
                          <a:latin typeface="NikoshBAN" pitchFamily="2" charset="0"/>
                          <a:cs typeface="NikoshBAN" pitchFamily="2" charset="0"/>
                        </a:rPr>
                        <a:t>=(?)</a:t>
                      </a:r>
                      <a:r>
                        <a:rPr lang="en-US" sz="2000" baseline="-25000" dirty="0" smtClean="0">
                          <a:latin typeface="NikoshBAN" pitchFamily="2" charset="0"/>
                          <a:cs typeface="NikoshBAN" pitchFamily="2" charset="0"/>
                        </a:rPr>
                        <a:t>২</a:t>
                      </a:r>
                      <a:r>
                        <a:rPr lang="en-US" sz="2000" baseline="0" dirty="0" smtClean="0">
                          <a:latin typeface="NikoshBAN" pitchFamily="2" charset="0"/>
                          <a:cs typeface="NikoshBAN" pitchFamily="2" charset="0"/>
                        </a:rPr>
                        <a:t> </a:t>
                      </a:r>
                    </a:p>
                    <a:p>
                      <a:pPr lvl="0" algn="ctr"/>
                      <a:r>
                        <a:rPr lang="en-US" sz="2000" baseline="0" dirty="0" smtClean="0">
                          <a:latin typeface="NikoshBAN" pitchFamily="2" charset="0"/>
                          <a:cs typeface="NikoshBAN" pitchFamily="2" charset="0"/>
                        </a:rPr>
                        <a:t>O - B</a:t>
                      </a:r>
                      <a:endParaRPr lang="en-US" sz="2000" dirty="0" smtClean="0">
                        <a:latin typeface="NikoshBAN" pitchFamily="2" charset="0"/>
                        <a:cs typeface="NikoshBAN" pitchFamily="2" charset="0"/>
                      </a:endParaRPr>
                    </a:p>
                    <a:p>
                      <a:pPr lvl="0" algn="ctr"/>
                      <a:endParaRPr lang="en-US" sz="2800" dirty="0">
                        <a:latin typeface="NikoshBAN" pitchFamily="2" charset="0"/>
                        <a:cs typeface="NikoshBAN" pitchFamily="2" charset="0"/>
                      </a:endParaRPr>
                    </a:p>
                  </a:txBody>
                  <a:tcPr/>
                </a:tc>
                <a:tc>
                  <a:txBody>
                    <a:bodyPr/>
                    <a:lstStyle/>
                    <a:p>
                      <a:pPr>
                        <a:buFont typeface="Wingdings"/>
                        <a:buChar char="v"/>
                      </a:pP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অক্ট্যালের</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প্রতিটি</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ডিজিটকে</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তার</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সমতূল্য</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তিন</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বিট</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করে</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বাইনারিতে</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লিখতে</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হবে</a:t>
                      </a:r>
                      <a:r>
                        <a:rPr lang="en-US" baseline="0" dirty="0" smtClean="0">
                          <a:latin typeface="NikoshBAN" pitchFamily="2" charset="0"/>
                          <a:cs typeface="NikoshBAN" pitchFamily="2" charset="0"/>
                          <a:sym typeface="Wingdings"/>
                        </a:rPr>
                        <a:t>।</a:t>
                      </a:r>
                      <a:endParaRPr lang="en-US" baseline="30000" dirty="0" smtClean="0">
                        <a:latin typeface="NikoshBAN" pitchFamily="2" charset="0"/>
                        <a:cs typeface="NikoshBAN" pitchFamily="2" charset="0"/>
                        <a:sym typeface="Wingdings"/>
                      </a:endParaRPr>
                    </a:p>
                  </a:txBody>
                  <a:tcPr/>
                </a:tc>
                <a:tc>
                  <a:txBody>
                    <a:bodyPr/>
                    <a:lstStyle/>
                    <a:p>
                      <a:endParaRPr lang="en-US" dirty="0">
                        <a:latin typeface="NikoshBAN" pitchFamily="2" charset="0"/>
                        <a:cs typeface="NikoshBAN" pitchFamily="2" charset="0"/>
                      </a:endParaRPr>
                    </a:p>
                  </a:txBody>
                  <a:tcPr/>
                </a:tc>
                <a:tc>
                  <a:txBody>
                    <a:bodyPr/>
                    <a:lstStyle/>
                    <a:p>
                      <a:endParaRPr lang="en-US" dirty="0" smtClean="0">
                        <a:latin typeface="NikoshBAN" pitchFamily="2" charset="0"/>
                        <a:cs typeface="NikoshBAN" pitchFamily="2" charset="0"/>
                      </a:endParaRPr>
                    </a:p>
                  </a:txBody>
                  <a:tcPr/>
                </a:tc>
                <a:tc>
                  <a:txBody>
                    <a:bodyPr/>
                    <a:lstStyle/>
                    <a:p>
                      <a:r>
                        <a:rPr lang="en-US" sz="2400" baseline="0" dirty="0" smtClean="0">
                          <a:latin typeface="NikoshBAN" pitchFamily="2" charset="0"/>
                          <a:cs typeface="NikoshBAN" pitchFamily="2" charset="0"/>
                        </a:rPr>
                        <a:t>(৫২৭.০৬)</a:t>
                      </a:r>
                      <a:r>
                        <a:rPr lang="en-US" sz="2400" baseline="-25000" dirty="0" smtClean="0">
                          <a:latin typeface="NikoshBAN" pitchFamily="2" charset="0"/>
                          <a:cs typeface="NikoshBAN" pitchFamily="2" charset="0"/>
                        </a:rPr>
                        <a:t>৮</a:t>
                      </a:r>
                      <a:r>
                        <a:rPr lang="en-US" sz="2400" baseline="0" dirty="0" smtClean="0">
                          <a:latin typeface="NikoshBAN" pitchFamily="2" charset="0"/>
                          <a:cs typeface="NikoshBAN" pitchFamily="2" charset="0"/>
                        </a:rPr>
                        <a:t>=</a:t>
                      </a:r>
                    </a:p>
                    <a:p>
                      <a:r>
                        <a:rPr lang="en-US" sz="2400" baseline="0" dirty="0" smtClean="0">
                          <a:latin typeface="NikoshBAN" pitchFamily="2" charset="0"/>
                          <a:cs typeface="NikoshBAN" pitchFamily="2" charset="0"/>
                        </a:rPr>
                        <a:t>(১০১০১০১১১.০০০১১০)</a:t>
                      </a:r>
                      <a:r>
                        <a:rPr lang="en-US" sz="2400" baseline="-25000" dirty="0" smtClean="0">
                          <a:latin typeface="NikoshBAN" pitchFamily="2" charset="0"/>
                          <a:cs typeface="NikoshBAN" pitchFamily="2" charset="0"/>
                        </a:rPr>
                        <a:t>২</a:t>
                      </a:r>
                      <a:endParaRPr lang="en-US" sz="2400" dirty="0">
                        <a:latin typeface="NikoshBAN" pitchFamily="2" charset="0"/>
                        <a:cs typeface="NikoshBAN" pitchFamily="2" charset="0"/>
                      </a:endParaRPr>
                    </a:p>
                  </a:txBody>
                  <a:tcPr/>
                </a:tc>
                <a:extLst>
                  <a:ext uri="{0D108BD9-81ED-4DB2-BD59-A6C34878D82A}">
                    <a16:rowId xmlns:a16="http://schemas.microsoft.com/office/drawing/2014/main" val="10002"/>
                  </a:ext>
                </a:extLst>
              </a:tr>
            </a:tbl>
          </a:graphicData>
        </a:graphic>
      </p:graphicFrame>
      <p:graphicFrame>
        <p:nvGraphicFramePr>
          <p:cNvPr id="4" name="Table 3"/>
          <p:cNvGraphicFramePr>
            <a:graphicFrameLocks noGrp="1"/>
          </p:cNvGraphicFramePr>
          <p:nvPr/>
        </p:nvGraphicFramePr>
        <p:xfrm>
          <a:off x="5044967" y="2217386"/>
          <a:ext cx="2112579" cy="741680"/>
        </p:xfrm>
        <a:graphic>
          <a:graphicData uri="http://schemas.openxmlformats.org/drawingml/2006/table">
            <a:tbl>
              <a:tblPr firstRow="1" bandRow="1">
                <a:tableStyleId>{5C22544A-7EE6-4342-B048-85BDC9FD1C3A}</a:tableStyleId>
              </a:tblPr>
              <a:tblGrid>
                <a:gridCol w="704193">
                  <a:extLst>
                    <a:ext uri="{9D8B030D-6E8A-4147-A177-3AD203B41FA5}">
                      <a16:colId xmlns:a16="http://schemas.microsoft.com/office/drawing/2014/main" val="20000"/>
                    </a:ext>
                  </a:extLst>
                </a:gridCol>
                <a:gridCol w="704193">
                  <a:extLst>
                    <a:ext uri="{9D8B030D-6E8A-4147-A177-3AD203B41FA5}">
                      <a16:colId xmlns:a16="http://schemas.microsoft.com/office/drawing/2014/main" val="20001"/>
                    </a:ext>
                  </a:extLst>
                </a:gridCol>
                <a:gridCol w="704193">
                  <a:extLst>
                    <a:ext uri="{9D8B030D-6E8A-4147-A177-3AD203B41FA5}">
                      <a16:colId xmlns:a16="http://schemas.microsoft.com/office/drawing/2014/main" val="20002"/>
                    </a:ext>
                  </a:extLst>
                </a:gridCol>
              </a:tblGrid>
              <a:tr h="370840">
                <a:tc>
                  <a:txBody>
                    <a:bodyPr/>
                    <a:lstStyle/>
                    <a:p>
                      <a:endParaRPr lang="en-US" dirty="0">
                        <a:latin typeface="NikoshBAN" pitchFamily="2" charset="0"/>
                        <a:cs typeface="NikoshBAN" pitchFamily="2" charset="0"/>
                      </a:endParaRPr>
                    </a:p>
                  </a:txBody>
                  <a:tcPr/>
                </a:tc>
                <a:tc>
                  <a:txBody>
                    <a:bodyPr/>
                    <a:lstStyle/>
                    <a:p>
                      <a:r>
                        <a:rPr lang="en-US" dirty="0" smtClean="0">
                          <a:latin typeface="NikoshBAN" pitchFamily="2" charset="0"/>
                          <a:cs typeface="NikoshBAN" pitchFamily="2" charset="0"/>
                        </a:rPr>
                        <a:t>৫২৭</a:t>
                      </a:r>
                      <a:endParaRPr lang="en-US" dirty="0">
                        <a:latin typeface="NikoshBAN" pitchFamily="2" charset="0"/>
                        <a:cs typeface="NikoshBAN" pitchFamily="2" charset="0"/>
                      </a:endParaRPr>
                    </a:p>
                  </a:txBody>
                  <a:tcPr/>
                </a:tc>
                <a:tc>
                  <a:txBody>
                    <a:bodyPr/>
                    <a:lstStyle/>
                    <a:p>
                      <a:endParaRPr lang="en-US" dirty="0">
                        <a:latin typeface="NikoshBAN" pitchFamily="2" charset="0"/>
                        <a:cs typeface="NikoshBAN" pitchFamily="2" charset="0"/>
                      </a:endParaRPr>
                    </a:p>
                  </a:txBody>
                  <a:tcPr/>
                </a:tc>
                <a:extLst>
                  <a:ext uri="{0D108BD9-81ED-4DB2-BD59-A6C34878D82A}">
                    <a16:rowId xmlns:a16="http://schemas.microsoft.com/office/drawing/2014/main" val="10000"/>
                  </a:ext>
                </a:extLst>
              </a:tr>
              <a:tr h="370840">
                <a:tc>
                  <a:txBody>
                    <a:bodyPr/>
                    <a:lstStyle/>
                    <a:p>
                      <a:r>
                        <a:rPr lang="en-US" dirty="0" smtClean="0">
                          <a:latin typeface="NikoshBAN" pitchFamily="2" charset="0"/>
                          <a:cs typeface="NikoshBAN" pitchFamily="2" charset="0"/>
                        </a:rPr>
                        <a:t>১০১</a:t>
                      </a:r>
                      <a:endParaRPr lang="en-US" dirty="0">
                        <a:latin typeface="NikoshBAN" pitchFamily="2" charset="0"/>
                        <a:cs typeface="NikoshBAN" pitchFamily="2" charset="0"/>
                      </a:endParaRPr>
                    </a:p>
                  </a:txBody>
                  <a:tcPr/>
                </a:tc>
                <a:tc>
                  <a:txBody>
                    <a:bodyPr/>
                    <a:lstStyle/>
                    <a:p>
                      <a:r>
                        <a:rPr lang="en-US" dirty="0" smtClean="0">
                          <a:latin typeface="NikoshBAN" pitchFamily="2" charset="0"/>
                          <a:cs typeface="NikoshBAN" pitchFamily="2" charset="0"/>
                        </a:rPr>
                        <a:t>০১০</a:t>
                      </a:r>
                      <a:endParaRPr lang="en-US" dirty="0">
                        <a:latin typeface="NikoshBAN" pitchFamily="2" charset="0"/>
                        <a:cs typeface="NikoshBAN" pitchFamily="2" charset="0"/>
                      </a:endParaRPr>
                    </a:p>
                  </a:txBody>
                  <a:tcPr/>
                </a:tc>
                <a:tc>
                  <a:txBody>
                    <a:bodyPr/>
                    <a:lstStyle/>
                    <a:p>
                      <a:r>
                        <a:rPr lang="en-US" dirty="0" smtClean="0">
                          <a:latin typeface="NikoshBAN" pitchFamily="2" charset="0"/>
                          <a:cs typeface="NikoshBAN" pitchFamily="2" charset="0"/>
                        </a:rPr>
                        <a:t>১১১</a:t>
                      </a:r>
                      <a:endParaRPr lang="en-US" dirty="0">
                        <a:latin typeface="NikoshBAN" pitchFamily="2" charset="0"/>
                        <a:cs typeface="NikoshBAN" pitchFamily="2" charset="0"/>
                      </a:endParaRPr>
                    </a:p>
                  </a:txBody>
                  <a:tcPr/>
                </a:tc>
                <a:extLst>
                  <a:ext uri="{0D108BD9-81ED-4DB2-BD59-A6C34878D82A}">
                    <a16:rowId xmlns:a16="http://schemas.microsoft.com/office/drawing/2014/main" val="10001"/>
                  </a:ext>
                </a:extLst>
              </a:tr>
            </a:tbl>
          </a:graphicData>
        </a:graphic>
      </p:graphicFrame>
      <p:grpSp>
        <p:nvGrpSpPr>
          <p:cNvPr id="14" name="Group 13"/>
          <p:cNvGrpSpPr/>
          <p:nvPr/>
        </p:nvGrpSpPr>
        <p:grpSpPr>
          <a:xfrm>
            <a:off x="5502164" y="2475976"/>
            <a:ext cx="1056288" cy="220718"/>
            <a:chOff x="5596760" y="2602104"/>
            <a:chExt cx="1056288" cy="220718"/>
          </a:xfrm>
        </p:grpSpPr>
        <p:cxnSp>
          <p:nvCxnSpPr>
            <p:cNvPr id="7" name="Straight Arrow Connector 6"/>
            <p:cNvCxnSpPr/>
            <p:nvPr/>
          </p:nvCxnSpPr>
          <p:spPr>
            <a:xfrm rot="10800000" flipV="1">
              <a:off x="5596760" y="2632840"/>
              <a:ext cx="268013" cy="1891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6022427" y="2711669"/>
              <a:ext cx="22071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353503" y="2617076"/>
              <a:ext cx="299545" cy="1418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15" name="Table 14"/>
          <p:cNvGraphicFramePr>
            <a:graphicFrameLocks noGrp="1"/>
          </p:cNvGraphicFramePr>
          <p:nvPr/>
        </p:nvGraphicFramePr>
        <p:xfrm>
          <a:off x="7898523" y="2280448"/>
          <a:ext cx="1334814" cy="741680"/>
        </p:xfrm>
        <a:graphic>
          <a:graphicData uri="http://schemas.openxmlformats.org/drawingml/2006/table">
            <a:tbl>
              <a:tblPr firstRow="1" bandRow="1">
                <a:tableStyleId>{5C22544A-7EE6-4342-B048-85BDC9FD1C3A}</a:tableStyleId>
              </a:tblPr>
              <a:tblGrid>
                <a:gridCol w="667407">
                  <a:extLst>
                    <a:ext uri="{9D8B030D-6E8A-4147-A177-3AD203B41FA5}">
                      <a16:colId xmlns:a16="http://schemas.microsoft.com/office/drawing/2014/main" val="20000"/>
                    </a:ext>
                  </a:extLst>
                </a:gridCol>
                <a:gridCol w="667407">
                  <a:extLst>
                    <a:ext uri="{9D8B030D-6E8A-4147-A177-3AD203B41FA5}">
                      <a16:colId xmlns:a16="http://schemas.microsoft.com/office/drawing/2014/main" val="20001"/>
                    </a:ext>
                  </a:extLst>
                </a:gridCol>
              </a:tblGrid>
              <a:tr h="370840">
                <a:tc gridSpan="2">
                  <a:txBody>
                    <a:bodyPr/>
                    <a:lstStyle/>
                    <a:p>
                      <a:pPr algn="ctr"/>
                      <a:r>
                        <a:rPr lang="en-US" dirty="0" smtClean="0">
                          <a:latin typeface="NikoshBAN" pitchFamily="2" charset="0"/>
                          <a:cs typeface="NikoshBAN" pitchFamily="2" charset="0"/>
                        </a:rPr>
                        <a:t>.০৬</a:t>
                      </a:r>
                      <a:endParaRPr lang="en-US" dirty="0">
                        <a:latin typeface="NikoshBAN" pitchFamily="2" charset="0"/>
                        <a:cs typeface="NikoshBAN" pitchFamily="2" charset="0"/>
                      </a:endParaRPr>
                    </a:p>
                  </a:txBody>
                  <a:tcPr anchor="ctr"/>
                </a:tc>
                <a:tc hMerge="1">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smtClean="0">
                          <a:latin typeface="NikoshBAN" pitchFamily="2" charset="0"/>
                          <a:cs typeface="NikoshBAN" pitchFamily="2" charset="0"/>
                        </a:rPr>
                        <a:t>০০০</a:t>
                      </a:r>
                      <a:endParaRPr lang="en-US" dirty="0">
                        <a:latin typeface="NikoshBAN" pitchFamily="2" charset="0"/>
                        <a:cs typeface="NikoshBAN" pitchFamily="2" charset="0"/>
                      </a:endParaRPr>
                    </a:p>
                  </a:txBody>
                  <a:tcPr/>
                </a:tc>
                <a:tc>
                  <a:txBody>
                    <a:bodyPr/>
                    <a:lstStyle/>
                    <a:p>
                      <a:r>
                        <a:rPr lang="en-US" dirty="0" smtClean="0">
                          <a:latin typeface="NikoshBAN" pitchFamily="2" charset="0"/>
                          <a:cs typeface="NikoshBAN" pitchFamily="2" charset="0"/>
                        </a:rPr>
                        <a:t>১১০</a:t>
                      </a:r>
                      <a:endParaRPr lang="en-US" dirty="0">
                        <a:latin typeface="NikoshBAN" pitchFamily="2" charset="0"/>
                        <a:cs typeface="NikoshBAN" pitchFamily="2" charset="0"/>
                      </a:endParaRPr>
                    </a:p>
                  </a:txBody>
                  <a:tcPr/>
                </a:tc>
                <a:extLst>
                  <a:ext uri="{0D108BD9-81ED-4DB2-BD59-A6C34878D82A}">
                    <a16:rowId xmlns:a16="http://schemas.microsoft.com/office/drawing/2014/main" val="10001"/>
                  </a:ext>
                </a:extLst>
              </a:tr>
            </a:tbl>
          </a:graphicData>
        </a:graphic>
      </p:graphicFrame>
      <p:grpSp>
        <p:nvGrpSpPr>
          <p:cNvPr id="21" name="Group 20"/>
          <p:cNvGrpSpPr/>
          <p:nvPr/>
        </p:nvGrpSpPr>
        <p:grpSpPr>
          <a:xfrm>
            <a:off x="8387255" y="2569775"/>
            <a:ext cx="488732" cy="173419"/>
            <a:chOff x="8387255" y="2569775"/>
            <a:chExt cx="488732" cy="173419"/>
          </a:xfrm>
        </p:grpSpPr>
        <p:cxnSp>
          <p:nvCxnSpPr>
            <p:cNvPr id="17" name="Straight Arrow Connector 16"/>
            <p:cNvCxnSpPr/>
            <p:nvPr/>
          </p:nvCxnSpPr>
          <p:spPr>
            <a:xfrm rot="5400000">
              <a:off x="8379372" y="2609187"/>
              <a:ext cx="141890" cy="1261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8718332" y="2569775"/>
              <a:ext cx="157655" cy="11035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22" name="Table 21"/>
          <p:cNvGraphicFramePr>
            <a:graphicFrameLocks noGrp="1"/>
          </p:cNvGraphicFramePr>
          <p:nvPr/>
        </p:nvGraphicFramePr>
        <p:xfrm>
          <a:off x="408550" y="3793941"/>
          <a:ext cx="11546960" cy="2773680"/>
        </p:xfrm>
        <a:graphic>
          <a:graphicData uri="http://schemas.openxmlformats.org/drawingml/2006/table">
            <a:tbl>
              <a:tblPr firstRow="1" bandRow="1">
                <a:tableStyleId>{5C22544A-7EE6-4342-B048-85BDC9FD1C3A}</a:tableStyleId>
              </a:tblPr>
              <a:tblGrid>
                <a:gridCol w="1903963">
                  <a:extLst>
                    <a:ext uri="{9D8B030D-6E8A-4147-A177-3AD203B41FA5}">
                      <a16:colId xmlns:a16="http://schemas.microsoft.com/office/drawing/2014/main" val="20000"/>
                    </a:ext>
                  </a:extLst>
                </a:gridCol>
                <a:gridCol w="2714821">
                  <a:extLst>
                    <a:ext uri="{9D8B030D-6E8A-4147-A177-3AD203B41FA5}">
                      <a16:colId xmlns:a16="http://schemas.microsoft.com/office/drawing/2014/main" val="20001"/>
                    </a:ext>
                  </a:extLst>
                </a:gridCol>
                <a:gridCol w="2309392">
                  <a:extLst>
                    <a:ext uri="{9D8B030D-6E8A-4147-A177-3AD203B41FA5}">
                      <a16:colId xmlns:a16="http://schemas.microsoft.com/office/drawing/2014/main" val="20002"/>
                    </a:ext>
                  </a:extLst>
                </a:gridCol>
                <a:gridCol w="1838805">
                  <a:extLst>
                    <a:ext uri="{9D8B030D-6E8A-4147-A177-3AD203B41FA5}">
                      <a16:colId xmlns:a16="http://schemas.microsoft.com/office/drawing/2014/main" val="20003"/>
                    </a:ext>
                  </a:extLst>
                </a:gridCol>
                <a:gridCol w="2779979">
                  <a:extLst>
                    <a:ext uri="{9D8B030D-6E8A-4147-A177-3AD203B41FA5}">
                      <a16:colId xmlns:a16="http://schemas.microsoft.com/office/drawing/2014/main" val="20004"/>
                    </a:ext>
                  </a:extLst>
                </a:gridCol>
              </a:tblGrid>
              <a:tr h="754752">
                <a:tc gridSpan="5">
                  <a:txBody>
                    <a:bodyPr/>
                    <a:lstStyle/>
                    <a:p>
                      <a:pPr algn="ctr"/>
                      <a:r>
                        <a:rPr lang="en-US" sz="4800" dirty="0" err="1" smtClean="0">
                          <a:latin typeface="NikoshBAN" pitchFamily="2" charset="0"/>
                          <a:cs typeface="NikoshBAN" pitchFamily="2" charset="0"/>
                        </a:rPr>
                        <a:t>এক</a:t>
                      </a:r>
                      <a:r>
                        <a:rPr lang="en-US" sz="4800" baseline="0" dirty="0" smtClean="0">
                          <a:latin typeface="NikoshBAN" pitchFamily="2" charset="0"/>
                          <a:cs typeface="NikoshBAN" pitchFamily="2" charset="0"/>
                        </a:rPr>
                        <a:t> </a:t>
                      </a:r>
                      <a:r>
                        <a:rPr lang="en-US" sz="4800" baseline="0" dirty="0" err="1" smtClean="0">
                          <a:latin typeface="NikoshBAN" pitchFamily="2" charset="0"/>
                          <a:cs typeface="NikoshBAN" pitchFamily="2" charset="0"/>
                        </a:rPr>
                        <a:t>নজরে</a:t>
                      </a:r>
                      <a:r>
                        <a:rPr lang="en-US" sz="4800" baseline="0" dirty="0" smtClean="0">
                          <a:latin typeface="NikoshBAN" pitchFamily="2" charset="0"/>
                          <a:cs typeface="NikoshBAN" pitchFamily="2" charset="0"/>
                        </a:rPr>
                        <a:t> </a:t>
                      </a:r>
                      <a:r>
                        <a:rPr lang="en-US" sz="4800" baseline="0" dirty="0" err="1" smtClean="0">
                          <a:latin typeface="NikoshBAN" pitchFamily="2" charset="0"/>
                          <a:cs typeface="NikoshBAN" pitchFamily="2" charset="0"/>
                        </a:rPr>
                        <a:t>সংখ্যা</a:t>
                      </a:r>
                      <a:r>
                        <a:rPr lang="en-US" sz="4800" baseline="0" dirty="0" smtClean="0">
                          <a:latin typeface="NikoshBAN" pitchFamily="2" charset="0"/>
                          <a:cs typeface="NikoshBAN" pitchFamily="2" charset="0"/>
                        </a:rPr>
                        <a:t> </a:t>
                      </a:r>
                      <a:r>
                        <a:rPr lang="en-US" sz="4800" baseline="0" dirty="0" err="1" smtClean="0">
                          <a:latin typeface="NikoshBAN" pitchFamily="2" charset="0"/>
                          <a:cs typeface="NikoshBAN" pitchFamily="2" charset="0"/>
                        </a:rPr>
                        <a:t>পদ্ধতি</a:t>
                      </a:r>
                      <a:r>
                        <a:rPr lang="en-US" sz="4800" baseline="0" dirty="0" smtClean="0">
                          <a:latin typeface="NikoshBAN" pitchFamily="2" charset="0"/>
                          <a:cs typeface="NikoshBAN" pitchFamily="2" charset="0"/>
                        </a:rPr>
                        <a:t> </a:t>
                      </a:r>
                      <a:r>
                        <a:rPr lang="en-US" sz="4800" baseline="0" dirty="0" err="1" smtClean="0">
                          <a:latin typeface="NikoshBAN" pitchFamily="2" charset="0"/>
                          <a:cs typeface="NikoshBAN" pitchFamily="2" charset="0"/>
                        </a:rPr>
                        <a:t>রূপান্তর</a:t>
                      </a:r>
                      <a:r>
                        <a:rPr lang="en-US" sz="4800" baseline="0" dirty="0" smtClean="0">
                          <a:latin typeface="NikoshBAN" pitchFamily="2" charset="0"/>
                          <a:cs typeface="NikoshBAN" pitchFamily="2" charset="0"/>
                        </a:rPr>
                        <a:t>(</a:t>
                      </a:r>
                      <a:r>
                        <a:rPr lang="en-US" sz="4800" baseline="0" dirty="0" err="1" smtClean="0">
                          <a:latin typeface="NikoshBAN" pitchFamily="2" charset="0"/>
                          <a:cs typeface="NikoshBAN" pitchFamily="2" charset="0"/>
                        </a:rPr>
                        <a:t>গ্রুপ</a:t>
                      </a:r>
                      <a:r>
                        <a:rPr lang="en-US" sz="4800" baseline="0" dirty="0" smtClean="0">
                          <a:latin typeface="NikoshBAN" pitchFamily="2" charset="0"/>
                          <a:cs typeface="NikoshBAN" pitchFamily="2" charset="0"/>
                        </a:rPr>
                        <a:t> 4)</a:t>
                      </a:r>
                      <a:endParaRPr lang="en-US" sz="4800" dirty="0">
                        <a:latin typeface="NikoshBAN" pitchFamily="2" charset="0"/>
                        <a:cs typeface="NikoshBAN" pitchFamily="2" charset="0"/>
                      </a:endParaRPr>
                    </a:p>
                  </a:txBody>
                  <a:tcPr anchor="ctr"/>
                </a:tc>
                <a:tc hMerge="1">
                  <a:txBody>
                    <a:bodyPr/>
                    <a:lstStyle/>
                    <a:p>
                      <a:endParaRPr lang="en-US" dirty="0">
                        <a:latin typeface="NikoshBAN" pitchFamily="2" charset="0"/>
                        <a:cs typeface="NikoshBAN" pitchFamily="2" charset="0"/>
                      </a:endParaRPr>
                    </a:p>
                  </a:txBody>
                  <a:tcPr/>
                </a:tc>
                <a:tc hMerge="1">
                  <a:txBody>
                    <a:bodyPr/>
                    <a:lstStyle/>
                    <a:p>
                      <a:endParaRPr lang="en-US" dirty="0">
                        <a:latin typeface="NikoshBAN" pitchFamily="2" charset="0"/>
                        <a:cs typeface="NikoshBAN" pitchFamily="2" charset="0"/>
                      </a:endParaRPr>
                    </a:p>
                  </a:txBody>
                  <a:tcPr/>
                </a:tc>
                <a:tc hMerge="1">
                  <a:txBody>
                    <a:bodyPr/>
                    <a:lstStyle/>
                    <a:p>
                      <a:endParaRPr lang="en-US" dirty="0">
                        <a:latin typeface="NikoshBAN" pitchFamily="2" charset="0"/>
                        <a:cs typeface="NikoshBAN" pitchFamily="2" charset="0"/>
                      </a:endParaRPr>
                    </a:p>
                  </a:txBody>
                  <a:tcPr/>
                </a:tc>
                <a:tc hMerge="1">
                  <a:txBody>
                    <a:bodyPr/>
                    <a:lstStyle/>
                    <a:p>
                      <a:endParaRPr lang="en-US" dirty="0">
                        <a:latin typeface="NikoshBAN" pitchFamily="2" charset="0"/>
                        <a:cs typeface="NikoshBAN" pitchFamily="2" charset="0"/>
                      </a:endParaRPr>
                    </a:p>
                  </a:txBody>
                  <a:tcPr/>
                </a:tc>
                <a:extLst>
                  <a:ext uri="{0D108BD9-81ED-4DB2-BD59-A6C34878D82A}">
                    <a16:rowId xmlns:a16="http://schemas.microsoft.com/office/drawing/2014/main" val="10000"/>
                  </a:ext>
                </a:extLst>
              </a:tr>
              <a:tr h="475214">
                <a:tc>
                  <a:txBody>
                    <a:bodyPr/>
                    <a:lstStyle/>
                    <a:p>
                      <a:pPr lvl="0" algn="ctr"/>
                      <a:r>
                        <a:rPr lang="en-US" sz="2800" dirty="0" err="1" smtClean="0">
                          <a:latin typeface="NikoshBAN" pitchFamily="2" charset="0"/>
                          <a:cs typeface="NikoshBAN" pitchFamily="2" charset="0"/>
                        </a:rPr>
                        <a:t>রূপান্তর</a:t>
                      </a:r>
                      <a:endParaRPr lang="en-US" sz="2800" dirty="0">
                        <a:latin typeface="NikoshBAN" pitchFamily="2" charset="0"/>
                        <a:cs typeface="NikoshBAN" pitchFamily="2" charset="0"/>
                      </a:endParaRPr>
                    </a:p>
                  </a:txBody>
                  <a:tcPr/>
                </a:tc>
                <a:tc>
                  <a:txBody>
                    <a:bodyPr/>
                    <a:lstStyle/>
                    <a:p>
                      <a:pPr algn="ctr"/>
                      <a:r>
                        <a:rPr lang="en-US" sz="2800" dirty="0" err="1" smtClean="0">
                          <a:latin typeface="NikoshBAN" pitchFamily="2" charset="0"/>
                          <a:cs typeface="NikoshBAN" pitchFamily="2" charset="0"/>
                        </a:rPr>
                        <a:t>নিয়ম</a:t>
                      </a:r>
                      <a:endParaRPr lang="en-US" sz="2800" dirty="0">
                        <a:latin typeface="NikoshBAN" pitchFamily="2" charset="0"/>
                        <a:cs typeface="NikoshBAN" pitchFamily="2" charset="0"/>
                      </a:endParaRPr>
                    </a:p>
                  </a:txBody>
                  <a:tcPr/>
                </a:tc>
                <a:tc>
                  <a:txBody>
                    <a:bodyPr/>
                    <a:lstStyle/>
                    <a:p>
                      <a:pPr algn="ctr"/>
                      <a:r>
                        <a:rPr lang="en-US" sz="2800" dirty="0" err="1" smtClean="0">
                          <a:latin typeface="NikoshBAN" pitchFamily="2" charset="0"/>
                          <a:cs typeface="NikoshBAN" pitchFamily="2" charset="0"/>
                        </a:rPr>
                        <a:t>পূর্ণাংশ</a:t>
                      </a:r>
                      <a:endParaRPr lang="en-US" sz="2800" dirty="0">
                        <a:latin typeface="NikoshBAN" pitchFamily="2" charset="0"/>
                        <a:cs typeface="NikoshBAN" pitchFamily="2" charset="0"/>
                      </a:endParaRPr>
                    </a:p>
                  </a:txBody>
                  <a:tcPr/>
                </a:tc>
                <a:tc>
                  <a:txBody>
                    <a:bodyPr/>
                    <a:lstStyle/>
                    <a:p>
                      <a:pPr algn="ctr"/>
                      <a:r>
                        <a:rPr lang="en-US" sz="2800" dirty="0" err="1" smtClean="0">
                          <a:latin typeface="NikoshBAN" pitchFamily="2" charset="0"/>
                          <a:cs typeface="NikoshBAN" pitchFamily="2" charset="0"/>
                        </a:rPr>
                        <a:t>ভগ্নাংশ</a:t>
                      </a:r>
                      <a:endParaRPr lang="en-US" sz="2800" dirty="0">
                        <a:latin typeface="NikoshBAN" pitchFamily="2" charset="0"/>
                        <a:cs typeface="NikoshBAN" pitchFamily="2" charset="0"/>
                      </a:endParaRPr>
                    </a:p>
                  </a:txBody>
                  <a:tcPr/>
                </a:tc>
                <a:tc>
                  <a:txBody>
                    <a:bodyPr/>
                    <a:lstStyle/>
                    <a:p>
                      <a:pPr algn="ctr"/>
                      <a:r>
                        <a:rPr lang="en-US" sz="2800" dirty="0" err="1" smtClean="0">
                          <a:latin typeface="NikoshBAN" pitchFamily="2" charset="0"/>
                          <a:cs typeface="NikoshBAN" pitchFamily="2" charset="0"/>
                        </a:rPr>
                        <a:t>ফলাফল</a:t>
                      </a:r>
                      <a:endParaRPr lang="en-US" sz="2800" dirty="0">
                        <a:latin typeface="NikoshBAN" pitchFamily="2" charset="0"/>
                        <a:cs typeface="NikoshBAN" pitchFamily="2" charset="0"/>
                      </a:endParaRPr>
                    </a:p>
                  </a:txBody>
                  <a:tcPr/>
                </a:tc>
                <a:extLst>
                  <a:ext uri="{0D108BD9-81ED-4DB2-BD59-A6C34878D82A}">
                    <a16:rowId xmlns:a16="http://schemas.microsoft.com/office/drawing/2014/main" val="10001"/>
                  </a:ext>
                </a:extLst>
              </a:tr>
              <a:tr h="1313828">
                <a:tc>
                  <a:txBody>
                    <a:bodyPr/>
                    <a:lstStyle/>
                    <a:p>
                      <a:pPr lvl="0" algn="ctr"/>
                      <a:r>
                        <a:rPr lang="en-US" sz="2000" dirty="0" err="1" smtClean="0">
                          <a:latin typeface="NikoshBAN" pitchFamily="2" charset="0"/>
                          <a:cs typeface="NikoshBAN" pitchFamily="2" charset="0"/>
                        </a:rPr>
                        <a:t>হেক্সা</a:t>
                      </a:r>
                      <a:r>
                        <a:rPr lang="en-US" sz="2000" dirty="0" smtClean="0">
                          <a:latin typeface="NikoshBAN" pitchFamily="2" charset="0"/>
                          <a:cs typeface="NikoshBAN" pitchFamily="2" charset="0"/>
                        </a:rPr>
                        <a:t>– </a:t>
                      </a:r>
                      <a:r>
                        <a:rPr lang="en-US" sz="2000" dirty="0" err="1" smtClean="0">
                          <a:latin typeface="NikoshBAN" pitchFamily="2" charset="0"/>
                          <a:cs typeface="NikoshBAN" pitchFamily="2" charset="0"/>
                        </a:rPr>
                        <a:t>বাইনারি</a:t>
                      </a:r>
                      <a:r>
                        <a:rPr lang="en-US" sz="2000" dirty="0" smtClean="0">
                          <a:latin typeface="NikoshBAN" pitchFamily="2" charset="0"/>
                          <a:cs typeface="NikoshBAN" pitchFamily="2" charset="0"/>
                        </a:rPr>
                        <a:t> </a:t>
                      </a:r>
                      <a:r>
                        <a:rPr lang="en-US" sz="2000" baseline="0" dirty="0" smtClean="0">
                          <a:latin typeface="NikoshBAN" pitchFamily="2" charset="0"/>
                          <a:cs typeface="NikoshBAN" pitchFamily="2" charset="0"/>
                        </a:rPr>
                        <a:t>(A০৯.E২)</a:t>
                      </a:r>
                      <a:r>
                        <a:rPr lang="en-US" sz="2000" baseline="-25000" dirty="0" smtClean="0">
                          <a:latin typeface="NikoshBAN" pitchFamily="2" charset="0"/>
                          <a:cs typeface="NikoshBAN" pitchFamily="2" charset="0"/>
                        </a:rPr>
                        <a:t>১৬</a:t>
                      </a:r>
                      <a:r>
                        <a:rPr lang="en-US" sz="2000" baseline="0" dirty="0" smtClean="0">
                          <a:latin typeface="NikoshBAN" pitchFamily="2" charset="0"/>
                          <a:cs typeface="NikoshBAN" pitchFamily="2" charset="0"/>
                        </a:rPr>
                        <a:t>=(?)</a:t>
                      </a:r>
                      <a:r>
                        <a:rPr lang="en-US" sz="2000" baseline="-25000" dirty="0" smtClean="0">
                          <a:latin typeface="NikoshBAN" pitchFamily="2" charset="0"/>
                          <a:cs typeface="NikoshBAN" pitchFamily="2" charset="0"/>
                        </a:rPr>
                        <a:t>২</a:t>
                      </a:r>
                      <a:r>
                        <a:rPr lang="en-US" sz="2000" baseline="0" dirty="0" smtClean="0">
                          <a:latin typeface="NikoshBAN" pitchFamily="2" charset="0"/>
                          <a:cs typeface="NikoshBAN" pitchFamily="2" charset="0"/>
                        </a:rPr>
                        <a:t> </a:t>
                      </a:r>
                    </a:p>
                    <a:p>
                      <a:pPr lvl="0" algn="ctr"/>
                      <a:r>
                        <a:rPr lang="en-US" sz="2000" baseline="0" dirty="0" smtClean="0">
                          <a:latin typeface="Times New Roman" pitchFamily="18" charset="0"/>
                          <a:cs typeface="Times New Roman" pitchFamily="18" charset="0"/>
                        </a:rPr>
                        <a:t>H - B</a:t>
                      </a:r>
                      <a:endParaRPr lang="en-US" sz="2000" dirty="0" smtClean="0">
                        <a:latin typeface="NikoshBAN" pitchFamily="2" charset="0"/>
                        <a:cs typeface="NikoshBAN" pitchFamily="2" charset="0"/>
                      </a:endParaRPr>
                    </a:p>
                    <a:p>
                      <a:pPr lvl="0" algn="ctr"/>
                      <a:endParaRPr lang="en-US" sz="2800" dirty="0">
                        <a:latin typeface="NikoshBAN" pitchFamily="2" charset="0"/>
                        <a:cs typeface="NikoshBAN" pitchFamily="2" charset="0"/>
                      </a:endParaRPr>
                    </a:p>
                  </a:txBody>
                  <a:tcPr/>
                </a:tc>
                <a:tc>
                  <a:txBody>
                    <a:bodyPr/>
                    <a:lstStyle/>
                    <a:p>
                      <a:pPr>
                        <a:buFont typeface="Wingdings"/>
                        <a:buChar char="v"/>
                      </a:pP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হেক্সাডেসিমালের</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প্রতিটি</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ডিজিটকে</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তার</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সমতূল্য</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চার</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বিট</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করে</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বাইনারিতে</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লিখতে</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হবে</a:t>
                      </a:r>
                      <a:r>
                        <a:rPr lang="en-US" baseline="0" dirty="0" smtClean="0">
                          <a:latin typeface="NikoshBAN" pitchFamily="2" charset="0"/>
                          <a:cs typeface="NikoshBAN" pitchFamily="2" charset="0"/>
                          <a:sym typeface="Wingdings"/>
                        </a:rPr>
                        <a:t>।</a:t>
                      </a:r>
                      <a:endParaRPr lang="en-US" baseline="30000" dirty="0" smtClean="0">
                        <a:latin typeface="NikoshBAN" pitchFamily="2" charset="0"/>
                        <a:cs typeface="NikoshBAN" pitchFamily="2" charset="0"/>
                        <a:sym typeface="Wingdings"/>
                      </a:endParaRPr>
                    </a:p>
                  </a:txBody>
                  <a:tcPr/>
                </a:tc>
                <a:tc>
                  <a:txBody>
                    <a:bodyPr/>
                    <a:lstStyle/>
                    <a:p>
                      <a:endParaRPr lang="en-US" dirty="0">
                        <a:latin typeface="NikoshBAN" pitchFamily="2" charset="0"/>
                        <a:cs typeface="NikoshBAN" pitchFamily="2" charset="0"/>
                      </a:endParaRPr>
                    </a:p>
                  </a:txBody>
                  <a:tcPr/>
                </a:tc>
                <a:tc>
                  <a:txBody>
                    <a:bodyPr/>
                    <a:lstStyle/>
                    <a:p>
                      <a:endParaRPr lang="en-US" dirty="0" smtClean="0">
                        <a:latin typeface="NikoshBAN" pitchFamily="2" charset="0"/>
                        <a:cs typeface="NikoshBAN" pitchFamily="2" charset="0"/>
                      </a:endParaRPr>
                    </a:p>
                  </a:txBody>
                  <a:tcPr/>
                </a:tc>
                <a:tc>
                  <a:txBody>
                    <a:bodyPr/>
                    <a:lstStyle/>
                    <a:p>
                      <a:r>
                        <a:rPr lang="en-US" sz="2000" baseline="0" dirty="0" smtClean="0">
                          <a:latin typeface="NikoshBAN" pitchFamily="2" charset="0"/>
                          <a:cs typeface="NikoshBAN" pitchFamily="2" charset="0"/>
                        </a:rPr>
                        <a:t>(A০৯.E২)</a:t>
                      </a:r>
                      <a:r>
                        <a:rPr lang="en-US" sz="2000" baseline="-25000" dirty="0" smtClean="0">
                          <a:latin typeface="NikoshBAN" pitchFamily="2" charset="0"/>
                          <a:cs typeface="NikoshBAN" pitchFamily="2" charset="0"/>
                        </a:rPr>
                        <a:t>১৬</a:t>
                      </a:r>
                      <a:r>
                        <a:rPr lang="en-US" sz="2000" baseline="0" dirty="0" smtClean="0">
                          <a:latin typeface="NikoshBAN" pitchFamily="2" charset="0"/>
                          <a:cs typeface="NikoshBAN" pitchFamily="2" charset="0"/>
                        </a:rPr>
                        <a:t>=</a:t>
                      </a:r>
                    </a:p>
                    <a:p>
                      <a:r>
                        <a:rPr lang="en-US" sz="2000" baseline="0" dirty="0" smtClean="0">
                          <a:latin typeface="NikoshBAN" pitchFamily="2" charset="0"/>
                          <a:cs typeface="NikoshBAN" pitchFamily="2" charset="0"/>
                        </a:rPr>
                        <a:t>(১০১০০০০০১০০১.১১১০০০১০)</a:t>
                      </a:r>
                      <a:r>
                        <a:rPr lang="en-US" sz="2000" baseline="-25000" dirty="0" smtClean="0">
                          <a:latin typeface="NikoshBAN" pitchFamily="2" charset="0"/>
                          <a:cs typeface="NikoshBAN" pitchFamily="2" charset="0"/>
                        </a:rPr>
                        <a:t>২</a:t>
                      </a:r>
                      <a:r>
                        <a:rPr lang="en-US" sz="2000" baseline="0" dirty="0" smtClean="0">
                          <a:latin typeface="NikoshBAN" pitchFamily="2" charset="0"/>
                          <a:cs typeface="NikoshBAN" pitchFamily="2" charset="0"/>
                        </a:rPr>
                        <a:t> </a:t>
                      </a:r>
                      <a:endParaRPr lang="en-US" sz="2000" dirty="0">
                        <a:latin typeface="NikoshBAN" pitchFamily="2" charset="0"/>
                        <a:cs typeface="NikoshBAN" pitchFamily="2" charset="0"/>
                      </a:endParaRPr>
                    </a:p>
                  </a:txBody>
                  <a:tcPr/>
                </a:tc>
                <a:extLst>
                  <a:ext uri="{0D108BD9-81ED-4DB2-BD59-A6C34878D82A}">
                    <a16:rowId xmlns:a16="http://schemas.microsoft.com/office/drawing/2014/main" val="10002"/>
                  </a:ext>
                </a:extLst>
              </a:tr>
            </a:tbl>
          </a:graphicData>
        </a:graphic>
      </p:graphicFrame>
      <p:graphicFrame>
        <p:nvGraphicFramePr>
          <p:cNvPr id="23" name="Table 22"/>
          <p:cNvGraphicFramePr>
            <a:graphicFrameLocks noGrp="1"/>
          </p:cNvGraphicFramePr>
          <p:nvPr/>
        </p:nvGraphicFramePr>
        <p:xfrm>
          <a:off x="5108029" y="5244366"/>
          <a:ext cx="2112579" cy="741680"/>
        </p:xfrm>
        <a:graphic>
          <a:graphicData uri="http://schemas.openxmlformats.org/drawingml/2006/table">
            <a:tbl>
              <a:tblPr firstRow="1" bandRow="1">
                <a:tableStyleId>{5C22544A-7EE6-4342-B048-85BDC9FD1C3A}</a:tableStyleId>
              </a:tblPr>
              <a:tblGrid>
                <a:gridCol w="704193">
                  <a:extLst>
                    <a:ext uri="{9D8B030D-6E8A-4147-A177-3AD203B41FA5}">
                      <a16:colId xmlns:a16="http://schemas.microsoft.com/office/drawing/2014/main" val="20000"/>
                    </a:ext>
                  </a:extLst>
                </a:gridCol>
                <a:gridCol w="704193">
                  <a:extLst>
                    <a:ext uri="{9D8B030D-6E8A-4147-A177-3AD203B41FA5}">
                      <a16:colId xmlns:a16="http://schemas.microsoft.com/office/drawing/2014/main" val="20001"/>
                    </a:ext>
                  </a:extLst>
                </a:gridCol>
                <a:gridCol w="704193">
                  <a:extLst>
                    <a:ext uri="{9D8B030D-6E8A-4147-A177-3AD203B41FA5}">
                      <a16:colId xmlns:a16="http://schemas.microsoft.com/office/drawing/2014/main" val="20002"/>
                    </a:ext>
                  </a:extLst>
                </a:gridCol>
              </a:tblGrid>
              <a:tr h="370840">
                <a:tc>
                  <a:txBody>
                    <a:bodyPr/>
                    <a:lstStyle/>
                    <a:p>
                      <a:endParaRPr lang="en-US" dirty="0">
                        <a:latin typeface="NikoshBAN" pitchFamily="2" charset="0"/>
                        <a:cs typeface="NikoshBAN" pitchFamily="2" charset="0"/>
                      </a:endParaRPr>
                    </a:p>
                  </a:txBody>
                  <a:tcPr/>
                </a:tc>
                <a:tc>
                  <a:txBody>
                    <a:bodyPr/>
                    <a:lstStyle/>
                    <a:p>
                      <a:r>
                        <a:rPr lang="en-US" sz="1800" baseline="0" dirty="0" smtClean="0">
                          <a:latin typeface="NikoshBAN" pitchFamily="2" charset="0"/>
                          <a:cs typeface="NikoshBAN" pitchFamily="2" charset="0"/>
                        </a:rPr>
                        <a:t>A০৯</a:t>
                      </a:r>
                      <a:endParaRPr lang="en-US" dirty="0">
                        <a:latin typeface="NikoshBAN" pitchFamily="2" charset="0"/>
                        <a:cs typeface="NikoshBAN" pitchFamily="2" charset="0"/>
                      </a:endParaRPr>
                    </a:p>
                  </a:txBody>
                  <a:tcPr/>
                </a:tc>
                <a:tc>
                  <a:txBody>
                    <a:bodyPr/>
                    <a:lstStyle/>
                    <a:p>
                      <a:endParaRPr lang="en-US" dirty="0">
                        <a:latin typeface="NikoshBAN" pitchFamily="2" charset="0"/>
                        <a:cs typeface="NikoshBAN" pitchFamily="2" charset="0"/>
                      </a:endParaRPr>
                    </a:p>
                  </a:txBody>
                  <a:tcPr/>
                </a:tc>
                <a:extLst>
                  <a:ext uri="{0D108BD9-81ED-4DB2-BD59-A6C34878D82A}">
                    <a16:rowId xmlns:a16="http://schemas.microsoft.com/office/drawing/2014/main" val="10000"/>
                  </a:ext>
                </a:extLst>
              </a:tr>
              <a:tr h="370840">
                <a:tc>
                  <a:txBody>
                    <a:bodyPr/>
                    <a:lstStyle/>
                    <a:p>
                      <a:r>
                        <a:rPr lang="en-US" dirty="0" smtClean="0">
                          <a:latin typeface="NikoshBAN" pitchFamily="2" charset="0"/>
                          <a:cs typeface="NikoshBAN" pitchFamily="2" charset="0"/>
                        </a:rPr>
                        <a:t>১০১০</a:t>
                      </a:r>
                      <a:endParaRPr lang="en-US" dirty="0">
                        <a:latin typeface="NikoshBAN" pitchFamily="2" charset="0"/>
                        <a:cs typeface="NikoshBAN" pitchFamily="2" charset="0"/>
                      </a:endParaRPr>
                    </a:p>
                  </a:txBody>
                  <a:tcPr/>
                </a:tc>
                <a:tc>
                  <a:txBody>
                    <a:bodyPr/>
                    <a:lstStyle/>
                    <a:p>
                      <a:r>
                        <a:rPr lang="en-US" dirty="0" smtClean="0">
                          <a:latin typeface="NikoshBAN" pitchFamily="2" charset="0"/>
                          <a:cs typeface="NikoshBAN" pitchFamily="2" charset="0"/>
                        </a:rPr>
                        <a:t>০০০০</a:t>
                      </a:r>
                      <a:endParaRPr lang="en-US" dirty="0">
                        <a:latin typeface="NikoshBAN" pitchFamily="2" charset="0"/>
                        <a:cs typeface="NikoshBAN" pitchFamily="2" charset="0"/>
                      </a:endParaRPr>
                    </a:p>
                  </a:txBody>
                  <a:tcPr/>
                </a:tc>
                <a:tc>
                  <a:txBody>
                    <a:bodyPr/>
                    <a:lstStyle/>
                    <a:p>
                      <a:r>
                        <a:rPr lang="en-US" dirty="0" smtClean="0">
                          <a:latin typeface="NikoshBAN" pitchFamily="2" charset="0"/>
                          <a:cs typeface="NikoshBAN" pitchFamily="2" charset="0"/>
                        </a:rPr>
                        <a:t>১০০১</a:t>
                      </a:r>
                      <a:endParaRPr lang="en-US" dirty="0">
                        <a:latin typeface="NikoshBAN" pitchFamily="2" charset="0"/>
                        <a:cs typeface="NikoshBAN" pitchFamily="2" charset="0"/>
                      </a:endParaRPr>
                    </a:p>
                  </a:txBody>
                  <a:tcPr/>
                </a:tc>
                <a:extLst>
                  <a:ext uri="{0D108BD9-81ED-4DB2-BD59-A6C34878D82A}">
                    <a16:rowId xmlns:a16="http://schemas.microsoft.com/office/drawing/2014/main" val="10001"/>
                  </a:ext>
                </a:extLst>
              </a:tr>
            </a:tbl>
          </a:graphicData>
        </a:graphic>
      </p:graphicFrame>
      <p:grpSp>
        <p:nvGrpSpPr>
          <p:cNvPr id="24" name="Group 23"/>
          <p:cNvGrpSpPr/>
          <p:nvPr/>
        </p:nvGrpSpPr>
        <p:grpSpPr>
          <a:xfrm>
            <a:off x="5565226" y="5502956"/>
            <a:ext cx="1056288" cy="220718"/>
            <a:chOff x="5596760" y="2602104"/>
            <a:chExt cx="1056288" cy="220718"/>
          </a:xfrm>
        </p:grpSpPr>
        <p:cxnSp>
          <p:nvCxnSpPr>
            <p:cNvPr id="25" name="Straight Arrow Connector 24"/>
            <p:cNvCxnSpPr/>
            <p:nvPr/>
          </p:nvCxnSpPr>
          <p:spPr>
            <a:xfrm rot="10800000" flipV="1">
              <a:off x="5596760" y="2632840"/>
              <a:ext cx="268013" cy="1891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6022427" y="2711669"/>
              <a:ext cx="22071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353503" y="2617076"/>
              <a:ext cx="299545" cy="1418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28" name="Table 27"/>
          <p:cNvGraphicFramePr>
            <a:graphicFrameLocks noGrp="1"/>
          </p:cNvGraphicFramePr>
          <p:nvPr/>
        </p:nvGraphicFramePr>
        <p:xfrm>
          <a:off x="7598978" y="5244366"/>
          <a:ext cx="1508234" cy="741680"/>
        </p:xfrm>
        <a:graphic>
          <a:graphicData uri="http://schemas.openxmlformats.org/drawingml/2006/table">
            <a:tbl>
              <a:tblPr firstRow="1" bandRow="1">
                <a:tableStyleId>{5C22544A-7EE6-4342-B048-85BDC9FD1C3A}</a:tableStyleId>
              </a:tblPr>
              <a:tblGrid>
                <a:gridCol w="754117">
                  <a:extLst>
                    <a:ext uri="{9D8B030D-6E8A-4147-A177-3AD203B41FA5}">
                      <a16:colId xmlns:a16="http://schemas.microsoft.com/office/drawing/2014/main" val="20000"/>
                    </a:ext>
                  </a:extLst>
                </a:gridCol>
                <a:gridCol w="754117">
                  <a:extLst>
                    <a:ext uri="{9D8B030D-6E8A-4147-A177-3AD203B41FA5}">
                      <a16:colId xmlns:a16="http://schemas.microsoft.com/office/drawing/2014/main" val="20001"/>
                    </a:ext>
                  </a:extLst>
                </a:gridCol>
              </a:tblGrid>
              <a:tr h="370840">
                <a:tc gridSpan="2">
                  <a:txBody>
                    <a:bodyPr/>
                    <a:lstStyle/>
                    <a:p>
                      <a:pPr algn="ctr"/>
                      <a:r>
                        <a:rPr lang="en-US" sz="1800" baseline="0" dirty="0" smtClean="0">
                          <a:latin typeface="NikoshBAN" pitchFamily="2" charset="0"/>
                          <a:cs typeface="NikoshBAN" pitchFamily="2" charset="0"/>
                        </a:rPr>
                        <a:t>.E২</a:t>
                      </a:r>
                      <a:endParaRPr lang="en-US" dirty="0">
                        <a:latin typeface="NikoshBAN" pitchFamily="2" charset="0"/>
                        <a:cs typeface="NikoshBAN" pitchFamily="2" charset="0"/>
                      </a:endParaRPr>
                    </a:p>
                  </a:txBody>
                  <a:tcPr anchor="ctr"/>
                </a:tc>
                <a:tc hMerge="1">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smtClean="0">
                          <a:latin typeface="NikoshBAN" pitchFamily="2" charset="0"/>
                          <a:cs typeface="NikoshBAN" pitchFamily="2" charset="0"/>
                        </a:rPr>
                        <a:t>১১১০</a:t>
                      </a:r>
                      <a:endParaRPr lang="en-US" dirty="0">
                        <a:latin typeface="NikoshBAN" pitchFamily="2" charset="0"/>
                        <a:cs typeface="NikoshBAN" pitchFamily="2" charset="0"/>
                      </a:endParaRPr>
                    </a:p>
                  </a:txBody>
                  <a:tcPr/>
                </a:tc>
                <a:tc>
                  <a:txBody>
                    <a:bodyPr/>
                    <a:lstStyle/>
                    <a:p>
                      <a:r>
                        <a:rPr lang="en-US" dirty="0" smtClean="0">
                          <a:latin typeface="NikoshBAN" pitchFamily="2" charset="0"/>
                          <a:cs typeface="NikoshBAN" pitchFamily="2" charset="0"/>
                        </a:rPr>
                        <a:t>০০১০</a:t>
                      </a:r>
                      <a:endParaRPr lang="en-US" dirty="0">
                        <a:latin typeface="NikoshBAN" pitchFamily="2" charset="0"/>
                        <a:cs typeface="NikoshBAN" pitchFamily="2" charset="0"/>
                      </a:endParaRPr>
                    </a:p>
                  </a:txBody>
                  <a:tcPr/>
                </a:tc>
                <a:extLst>
                  <a:ext uri="{0D108BD9-81ED-4DB2-BD59-A6C34878D82A}">
                    <a16:rowId xmlns:a16="http://schemas.microsoft.com/office/drawing/2014/main" val="10001"/>
                  </a:ext>
                </a:extLst>
              </a:tr>
            </a:tbl>
          </a:graphicData>
        </a:graphic>
      </p:graphicFrame>
      <p:grpSp>
        <p:nvGrpSpPr>
          <p:cNvPr id="29" name="Group 28"/>
          <p:cNvGrpSpPr/>
          <p:nvPr/>
        </p:nvGrpSpPr>
        <p:grpSpPr>
          <a:xfrm>
            <a:off x="8182300" y="5533693"/>
            <a:ext cx="488732" cy="173419"/>
            <a:chOff x="8387255" y="2569775"/>
            <a:chExt cx="488732" cy="173419"/>
          </a:xfrm>
        </p:grpSpPr>
        <p:cxnSp>
          <p:nvCxnSpPr>
            <p:cNvPr id="30" name="Straight Arrow Connector 29"/>
            <p:cNvCxnSpPr/>
            <p:nvPr/>
          </p:nvCxnSpPr>
          <p:spPr>
            <a:xfrm rot="5400000">
              <a:off x="8379372" y="2609187"/>
              <a:ext cx="141890" cy="1261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8718332" y="2569775"/>
              <a:ext cx="157655" cy="11035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000" fill="hold"/>
                                        <p:tgtEl>
                                          <p:spTgt spid="6"/>
                                        </p:tgtEl>
                                        <p:attrNameLst>
                                          <p:attrName>ppt_x</p:attrName>
                                        </p:attrNameLst>
                                      </p:cBhvr>
                                      <p:tavLst>
                                        <p:tav tm="0">
                                          <p:val>
                                            <p:strVal val="#ppt_x"/>
                                          </p:val>
                                        </p:tav>
                                        <p:tav tm="100000">
                                          <p:val>
                                            <p:strVal val="#ppt_x"/>
                                          </p:val>
                                        </p:tav>
                                      </p:tavLst>
                                    </p:anim>
                                    <p:anim calcmode="lin" valueType="num">
                                      <p:cBhvr additive="base">
                                        <p:cTn id="8" dur="2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382037" y="719667"/>
          <a:ext cx="11546960" cy="4341063"/>
        </p:xfrm>
        <a:graphic>
          <a:graphicData uri="http://schemas.openxmlformats.org/drawingml/2006/table">
            <a:tbl>
              <a:tblPr firstRow="1" bandRow="1">
                <a:tableStyleId>{5C22544A-7EE6-4342-B048-85BDC9FD1C3A}</a:tableStyleId>
              </a:tblPr>
              <a:tblGrid>
                <a:gridCol w="1903963">
                  <a:extLst>
                    <a:ext uri="{9D8B030D-6E8A-4147-A177-3AD203B41FA5}">
                      <a16:colId xmlns:a16="http://schemas.microsoft.com/office/drawing/2014/main" val="20000"/>
                    </a:ext>
                  </a:extLst>
                </a:gridCol>
                <a:gridCol w="2601310">
                  <a:extLst>
                    <a:ext uri="{9D8B030D-6E8A-4147-A177-3AD203B41FA5}">
                      <a16:colId xmlns:a16="http://schemas.microsoft.com/office/drawing/2014/main" val="20001"/>
                    </a:ext>
                  </a:extLst>
                </a:gridCol>
                <a:gridCol w="2664373">
                  <a:extLst>
                    <a:ext uri="{9D8B030D-6E8A-4147-A177-3AD203B41FA5}">
                      <a16:colId xmlns:a16="http://schemas.microsoft.com/office/drawing/2014/main" val="20002"/>
                    </a:ext>
                  </a:extLst>
                </a:gridCol>
                <a:gridCol w="2067922">
                  <a:extLst>
                    <a:ext uri="{9D8B030D-6E8A-4147-A177-3AD203B41FA5}">
                      <a16:colId xmlns:a16="http://schemas.microsoft.com/office/drawing/2014/main" val="20003"/>
                    </a:ext>
                  </a:extLst>
                </a:gridCol>
                <a:gridCol w="2309392">
                  <a:extLst>
                    <a:ext uri="{9D8B030D-6E8A-4147-A177-3AD203B41FA5}">
                      <a16:colId xmlns:a16="http://schemas.microsoft.com/office/drawing/2014/main" val="20004"/>
                    </a:ext>
                  </a:extLst>
                </a:gridCol>
              </a:tblGrid>
              <a:tr h="1288008">
                <a:tc gridSpan="5">
                  <a:txBody>
                    <a:bodyPr/>
                    <a:lstStyle/>
                    <a:p>
                      <a:pPr algn="ctr"/>
                      <a:r>
                        <a:rPr lang="en-US" sz="4800" dirty="0" err="1" smtClean="0">
                          <a:latin typeface="NikoshBAN" pitchFamily="2" charset="0"/>
                          <a:cs typeface="NikoshBAN" pitchFamily="2" charset="0"/>
                        </a:rPr>
                        <a:t>এক</a:t>
                      </a:r>
                      <a:r>
                        <a:rPr lang="en-US" sz="4800" baseline="0" dirty="0" smtClean="0">
                          <a:latin typeface="NikoshBAN" pitchFamily="2" charset="0"/>
                          <a:cs typeface="NikoshBAN" pitchFamily="2" charset="0"/>
                        </a:rPr>
                        <a:t> </a:t>
                      </a:r>
                      <a:r>
                        <a:rPr lang="en-US" sz="4800" baseline="0" dirty="0" err="1" smtClean="0">
                          <a:latin typeface="NikoshBAN" pitchFamily="2" charset="0"/>
                          <a:cs typeface="NikoshBAN" pitchFamily="2" charset="0"/>
                        </a:rPr>
                        <a:t>নজরে</a:t>
                      </a:r>
                      <a:r>
                        <a:rPr lang="en-US" sz="4800" baseline="0" dirty="0" smtClean="0">
                          <a:latin typeface="NikoshBAN" pitchFamily="2" charset="0"/>
                          <a:cs typeface="NikoshBAN" pitchFamily="2" charset="0"/>
                        </a:rPr>
                        <a:t> </a:t>
                      </a:r>
                      <a:r>
                        <a:rPr lang="en-US" sz="4800" baseline="0" dirty="0" err="1" smtClean="0">
                          <a:latin typeface="NikoshBAN" pitchFamily="2" charset="0"/>
                          <a:cs typeface="NikoshBAN" pitchFamily="2" charset="0"/>
                        </a:rPr>
                        <a:t>সংখ্যা</a:t>
                      </a:r>
                      <a:r>
                        <a:rPr lang="en-US" sz="4800" baseline="0" dirty="0" smtClean="0">
                          <a:latin typeface="NikoshBAN" pitchFamily="2" charset="0"/>
                          <a:cs typeface="NikoshBAN" pitchFamily="2" charset="0"/>
                        </a:rPr>
                        <a:t> </a:t>
                      </a:r>
                      <a:r>
                        <a:rPr lang="en-US" sz="4800" baseline="0" dirty="0" err="1" smtClean="0">
                          <a:latin typeface="NikoshBAN" pitchFamily="2" charset="0"/>
                          <a:cs typeface="NikoshBAN" pitchFamily="2" charset="0"/>
                        </a:rPr>
                        <a:t>পদ্ধতি</a:t>
                      </a:r>
                      <a:r>
                        <a:rPr lang="en-US" sz="4800" baseline="0" dirty="0" smtClean="0">
                          <a:latin typeface="NikoshBAN" pitchFamily="2" charset="0"/>
                          <a:cs typeface="NikoshBAN" pitchFamily="2" charset="0"/>
                        </a:rPr>
                        <a:t> </a:t>
                      </a:r>
                      <a:r>
                        <a:rPr lang="en-US" sz="4800" baseline="0" dirty="0" err="1" smtClean="0">
                          <a:latin typeface="NikoshBAN" pitchFamily="2" charset="0"/>
                          <a:cs typeface="NikoshBAN" pitchFamily="2" charset="0"/>
                        </a:rPr>
                        <a:t>রূপান্তর</a:t>
                      </a:r>
                      <a:r>
                        <a:rPr lang="en-US" sz="4800" baseline="0" dirty="0" smtClean="0">
                          <a:latin typeface="NikoshBAN" pitchFamily="2" charset="0"/>
                          <a:cs typeface="NikoshBAN" pitchFamily="2" charset="0"/>
                        </a:rPr>
                        <a:t>(</a:t>
                      </a:r>
                      <a:r>
                        <a:rPr lang="en-US" sz="4800" baseline="0" dirty="0" err="1" smtClean="0">
                          <a:latin typeface="NikoshBAN" pitchFamily="2" charset="0"/>
                          <a:cs typeface="NikoshBAN" pitchFamily="2" charset="0"/>
                        </a:rPr>
                        <a:t>গ্রুপ</a:t>
                      </a:r>
                      <a:r>
                        <a:rPr lang="en-US" sz="4800" baseline="0" dirty="0" smtClean="0">
                          <a:latin typeface="NikoshBAN" pitchFamily="2" charset="0"/>
                          <a:cs typeface="NikoshBAN" pitchFamily="2" charset="0"/>
                        </a:rPr>
                        <a:t> ৫)</a:t>
                      </a:r>
                      <a:endParaRPr lang="en-US" sz="4800" dirty="0">
                        <a:latin typeface="NikoshBAN" pitchFamily="2" charset="0"/>
                        <a:cs typeface="NikoshBAN" pitchFamily="2" charset="0"/>
                      </a:endParaRPr>
                    </a:p>
                  </a:txBody>
                  <a:tcPr anchor="ctr"/>
                </a:tc>
                <a:tc hMerge="1">
                  <a:txBody>
                    <a:bodyPr/>
                    <a:lstStyle/>
                    <a:p>
                      <a:endParaRPr lang="en-US" dirty="0">
                        <a:latin typeface="NikoshBAN" pitchFamily="2" charset="0"/>
                        <a:cs typeface="NikoshBAN" pitchFamily="2" charset="0"/>
                      </a:endParaRPr>
                    </a:p>
                  </a:txBody>
                  <a:tcPr/>
                </a:tc>
                <a:tc hMerge="1">
                  <a:txBody>
                    <a:bodyPr/>
                    <a:lstStyle/>
                    <a:p>
                      <a:endParaRPr lang="en-US" dirty="0">
                        <a:latin typeface="NikoshBAN" pitchFamily="2" charset="0"/>
                        <a:cs typeface="NikoshBAN" pitchFamily="2" charset="0"/>
                      </a:endParaRPr>
                    </a:p>
                  </a:txBody>
                  <a:tcPr/>
                </a:tc>
                <a:tc hMerge="1">
                  <a:txBody>
                    <a:bodyPr/>
                    <a:lstStyle/>
                    <a:p>
                      <a:endParaRPr lang="en-US" dirty="0">
                        <a:latin typeface="NikoshBAN" pitchFamily="2" charset="0"/>
                        <a:cs typeface="NikoshBAN" pitchFamily="2" charset="0"/>
                      </a:endParaRPr>
                    </a:p>
                  </a:txBody>
                  <a:tcPr/>
                </a:tc>
                <a:tc hMerge="1">
                  <a:txBody>
                    <a:bodyPr/>
                    <a:lstStyle/>
                    <a:p>
                      <a:endParaRPr lang="en-US" dirty="0">
                        <a:latin typeface="NikoshBAN" pitchFamily="2" charset="0"/>
                        <a:cs typeface="NikoshBAN" pitchFamily="2" charset="0"/>
                      </a:endParaRPr>
                    </a:p>
                  </a:txBody>
                  <a:tcPr/>
                </a:tc>
                <a:extLst>
                  <a:ext uri="{0D108BD9-81ED-4DB2-BD59-A6C34878D82A}">
                    <a16:rowId xmlns:a16="http://schemas.microsoft.com/office/drawing/2014/main" val="10000"/>
                  </a:ext>
                </a:extLst>
              </a:tr>
              <a:tr h="810967">
                <a:tc>
                  <a:txBody>
                    <a:bodyPr/>
                    <a:lstStyle/>
                    <a:p>
                      <a:pPr lvl="0" algn="ctr"/>
                      <a:r>
                        <a:rPr lang="en-US" sz="2800" dirty="0" err="1" smtClean="0">
                          <a:latin typeface="NikoshBAN" pitchFamily="2" charset="0"/>
                          <a:cs typeface="NikoshBAN" pitchFamily="2" charset="0"/>
                        </a:rPr>
                        <a:t>রূপান্তর</a:t>
                      </a:r>
                      <a:endParaRPr lang="en-US" sz="2800" dirty="0">
                        <a:latin typeface="NikoshBAN" pitchFamily="2" charset="0"/>
                        <a:cs typeface="NikoshBAN" pitchFamily="2" charset="0"/>
                      </a:endParaRPr>
                    </a:p>
                  </a:txBody>
                  <a:tcPr/>
                </a:tc>
                <a:tc>
                  <a:txBody>
                    <a:bodyPr/>
                    <a:lstStyle/>
                    <a:p>
                      <a:pPr algn="ctr"/>
                      <a:r>
                        <a:rPr lang="en-US" sz="2800" dirty="0" err="1" smtClean="0">
                          <a:latin typeface="NikoshBAN" pitchFamily="2" charset="0"/>
                          <a:cs typeface="NikoshBAN" pitchFamily="2" charset="0"/>
                        </a:rPr>
                        <a:t>নিয়ম</a:t>
                      </a:r>
                      <a:endParaRPr lang="en-US" sz="2800" dirty="0">
                        <a:latin typeface="NikoshBAN" pitchFamily="2" charset="0"/>
                        <a:cs typeface="NikoshBAN" pitchFamily="2" charset="0"/>
                      </a:endParaRPr>
                    </a:p>
                  </a:txBody>
                  <a:tcPr/>
                </a:tc>
                <a:tc>
                  <a:txBody>
                    <a:bodyPr/>
                    <a:lstStyle/>
                    <a:p>
                      <a:pPr algn="ctr"/>
                      <a:r>
                        <a:rPr lang="en-US" sz="2800" dirty="0" err="1" smtClean="0">
                          <a:latin typeface="NikoshBAN" pitchFamily="2" charset="0"/>
                          <a:cs typeface="NikoshBAN" pitchFamily="2" charset="0"/>
                        </a:rPr>
                        <a:t>পূর্ণাংশ</a:t>
                      </a:r>
                      <a:endParaRPr lang="en-US" sz="2800" dirty="0">
                        <a:latin typeface="NikoshBAN" pitchFamily="2" charset="0"/>
                        <a:cs typeface="NikoshBAN" pitchFamily="2" charset="0"/>
                      </a:endParaRPr>
                    </a:p>
                  </a:txBody>
                  <a:tcPr/>
                </a:tc>
                <a:tc>
                  <a:txBody>
                    <a:bodyPr/>
                    <a:lstStyle/>
                    <a:p>
                      <a:pPr algn="ctr"/>
                      <a:r>
                        <a:rPr lang="en-US" sz="2800" dirty="0" err="1" smtClean="0">
                          <a:latin typeface="NikoshBAN" pitchFamily="2" charset="0"/>
                          <a:cs typeface="NikoshBAN" pitchFamily="2" charset="0"/>
                        </a:rPr>
                        <a:t>ভগ্নাংশ</a:t>
                      </a:r>
                      <a:endParaRPr lang="en-US" sz="2800" dirty="0">
                        <a:latin typeface="NikoshBAN" pitchFamily="2" charset="0"/>
                        <a:cs typeface="NikoshBAN" pitchFamily="2" charset="0"/>
                      </a:endParaRPr>
                    </a:p>
                  </a:txBody>
                  <a:tcPr/>
                </a:tc>
                <a:tc>
                  <a:txBody>
                    <a:bodyPr/>
                    <a:lstStyle/>
                    <a:p>
                      <a:pPr algn="ctr"/>
                      <a:r>
                        <a:rPr lang="en-US" sz="2800" dirty="0" err="1" smtClean="0">
                          <a:latin typeface="NikoshBAN" pitchFamily="2" charset="0"/>
                          <a:cs typeface="NikoshBAN" pitchFamily="2" charset="0"/>
                        </a:rPr>
                        <a:t>ফলাফল</a:t>
                      </a:r>
                      <a:endParaRPr lang="en-US" sz="2800" dirty="0">
                        <a:latin typeface="NikoshBAN" pitchFamily="2" charset="0"/>
                        <a:cs typeface="NikoshBAN" pitchFamily="2" charset="0"/>
                      </a:endParaRPr>
                    </a:p>
                  </a:txBody>
                  <a:tcPr/>
                </a:tc>
                <a:extLst>
                  <a:ext uri="{0D108BD9-81ED-4DB2-BD59-A6C34878D82A}">
                    <a16:rowId xmlns:a16="http://schemas.microsoft.com/office/drawing/2014/main" val="10001"/>
                  </a:ext>
                </a:extLst>
              </a:tr>
              <a:tr h="2242088">
                <a:tc>
                  <a:txBody>
                    <a:bodyPr/>
                    <a:lstStyle/>
                    <a:p>
                      <a:pPr lvl="0" algn="ctr"/>
                      <a:r>
                        <a:rPr lang="en-US" sz="2000" dirty="0" err="1" smtClean="0">
                          <a:latin typeface="NikoshBAN" pitchFamily="2" charset="0"/>
                          <a:cs typeface="NikoshBAN" pitchFamily="2" charset="0"/>
                        </a:rPr>
                        <a:t>অক্ট্যাল</a:t>
                      </a:r>
                      <a:r>
                        <a:rPr lang="en-US" sz="2000" dirty="0" smtClean="0">
                          <a:latin typeface="NikoshBAN" pitchFamily="2" charset="0"/>
                          <a:cs typeface="NikoshBAN" pitchFamily="2" charset="0"/>
                        </a:rPr>
                        <a:t>– </a:t>
                      </a:r>
                      <a:r>
                        <a:rPr lang="en-US" sz="2000" dirty="0" err="1" smtClean="0">
                          <a:latin typeface="NikoshBAN" pitchFamily="2" charset="0"/>
                          <a:cs typeface="NikoshBAN" pitchFamily="2" charset="0"/>
                        </a:rPr>
                        <a:t>হেক্সা</a:t>
                      </a:r>
                      <a:r>
                        <a:rPr lang="en-US" sz="2000" dirty="0" smtClean="0">
                          <a:latin typeface="NikoshBAN" pitchFamily="2" charset="0"/>
                          <a:cs typeface="NikoshBAN" pitchFamily="2" charset="0"/>
                        </a:rPr>
                        <a:t> </a:t>
                      </a:r>
                      <a:r>
                        <a:rPr lang="en-US" sz="2000" baseline="0" dirty="0" smtClean="0">
                          <a:latin typeface="NikoshBAN" pitchFamily="2" charset="0"/>
                          <a:cs typeface="NikoshBAN" pitchFamily="2" charset="0"/>
                        </a:rPr>
                        <a:t>(৫২৭.৩৭৫)</a:t>
                      </a:r>
                      <a:r>
                        <a:rPr lang="en-US" sz="2000" baseline="-25000" dirty="0" smtClean="0">
                          <a:latin typeface="NikoshBAN" pitchFamily="2" charset="0"/>
                          <a:cs typeface="NikoshBAN" pitchFamily="2" charset="0"/>
                        </a:rPr>
                        <a:t>৮</a:t>
                      </a:r>
                      <a:r>
                        <a:rPr lang="en-US" sz="2000" baseline="0" dirty="0" smtClean="0">
                          <a:latin typeface="NikoshBAN" pitchFamily="2" charset="0"/>
                          <a:cs typeface="NikoshBAN" pitchFamily="2" charset="0"/>
                        </a:rPr>
                        <a:t>=(?)</a:t>
                      </a:r>
                      <a:r>
                        <a:rPr lang="en-US" sz="2000" baseline="-25000" dirty="0" smtClean="0">
                          <a:latin typeface="NikoshBAN" pitchFamily="2" charset="0"/>
                          <a:cs typeface="NikoshBAN" pitchFamily="2" charset="0"/>
                        </a:rPr>
                        <a:t>১৬</a:t>
                      </a:r>
                      <a:r>
                        <a:rPr lang="en-US" sz="2000" baseline="0" dirty="0" smtClean="0">
                          <a:latin typeface="NikoshBAN" pitchFamily="2" charset="0"/>
                          <a:cs typeface="NikoshBAN" pitchFamily="2" charset="0"/>
                        </a:rPr>
                        <a:t> </a:t>
                      </a:r>
                    </a:p>
                    <a:p>
                      <a:pPr lvl="0" algn="ctr"/>
                      <a:r>
                        <a:rPr lang="en-US" sz="2000" baseline="0" dirty="0" smtClean="0">
                          <a:latin typeface="NikoshBAN" pitchFamily="2" charset="0"/>
                          <a:cs typeface="NikoshBAN" pitchFamily="2" charset="0"/>
                        </a:rPr>
                        <a:t>O - H</a:t>
                      </a:r>
                      <a:endParaRPr lang="en-US" sz="2000" dirty="0" smtClean="0">
                        <a:latin typeface="NikoshBAN" pitchFamily="2" charset="0"/>
                        <a:cs typeface="NikoshBAN" pitchFamily="2" charset="0"/>
                      </a:endParaRPr>
                    </a:p>
                    <a:p>
                      <a:pPr lvl="0" algn="ctr"/>
                      <a:endParaRPr lang="en-US" sz="2800" dirty="0">
                        <a:latin typeface="NikoshBAN" pitchFamily="2" charset="0"/>
                        <a:cs typeface="NikoshBAN" pitchFamily="2" charset="0"/>
                      </a:endParaRPr>
                    </a:p>
                  </a:txBody>
                  <a:tcPr/>
                </a:tc>
                <a:tc>
                  <a:txBody>
                    <a:bodyPr/>
                    <a:lstStyle/>
                    <a:p>
                      <a:pPr>
                        <a:buFont typeface="Wingdings"/>
                        <a:buChar char="v"/>
                      </a:pP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প্রথমে</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অক্ট্যালকে</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বাইনারিতে</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রূপান্তর</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করতে</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হবে</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তারপর</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বাইনারি</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থেকে</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হেক্সাডেসিমাল</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রূপান্তর</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করতে</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হবে</a:t>
                      </a:r>
                      <a:r>
                        <a:rPr lang="en-US" baseline="0" dirty="0" smtClean="0">
                          <a:latin typeface="NikoshBAN" pitchFamily="2" charset="0"/>
                          <a:cs typeface="NikoshBAN" pitchFamily="2" charset="0"/>
                          <a:sym typeface="Wingdings"/>
                        </a:rPr>
                        <a:t>।</a:t>
                      </a:r>
                      <a:endParaRPr lang="en-US" baseline="30000" dirty="0" smtClean="0">
                        <a:latin typeface="NikoshBAN" pitchFamily="2" charset="0"/>
                        <a:cs typeface="NikoshBAN" pitchFamily="2" charset="0"/>
                        <a:sym typeface="Wingdings"/>
                      </a:endParaRPr>
                    </a:p>
                  </a:txBody>
                  <a:tcPr/>
                </a:tc>
                <a:tc>
                  <a:txBody>
                    <a:bodyPr/>
                    <a:lstStyle/>
                    <a:p>
                      <a:endParaRPr lang="en-US" dirty="0">
                        <a:latin typeface="NikoshBAN" pitchFamily="2" charset="0"/>
                        <a:cs typeface="NikoshBAN" pitchFamily="2" charset="0"/>
                      </a:endParaRPr>
                    </a:p>
                  </a:txBody>
                  <a:tcPr/>
                </a:tc>
                <a:tc>
                  <a:txBody>
                    <a:bodyPr/>
                    <a:lstStyle/>
                    <a:p>
                      <a:endParaRPr lang="en-US" dirty="0" smtClean="0">
                        <a:latin typeface="NikoshBAN" pitchFamily="2" charset="0"/>
                        <a:cs typeface="NikoshBAN" pitchFamily="2" charset="0"/>
                      </a:endParaRPr>
                    </a:p>
                  </a:txBody>
                  <a:tcPr/>
                </a:tc>
                <a:tc>
                  <a:txBody>
                    <a:bodyPr/>
                    <a:lstStyle/>
                    <a:p>
                      <a:endParaRPr lang="en-US" sz="1800" baseline="0" dirty="0" smtClean="0">
                        <a:latin typeface="NikoshBAN" pitchFamily="2" charset="0"/>
                        <a:cs typeface="NikoshBAN" pitchFamily="2" charset="0"/>
                      </a:endParaRPr>
                    </a:p>
                    <a:p>
                      <a:r>
                        <a:rPr lang="en-US" sz="2800" baseline="0" dirty="0" smtClean="0">
                          <a:latin typeface="NikoshBAN" pitchFamily="2" charset="0"/>
                          <a:cs typeface="NikoshBAN" pitchFamily="2" charset="0"/>
                        </a:rPr>
                        <a:t>(৫২৭.৩৭৫)</a:t>
                      </a:r>
                      <a:r>
                        <a:rPr lang="en-US" sz="2800" baseline="-25000" dirty="0" smtClean="0">
                          <a:latin typeface="NikoshBAN" pitchFamily="2" charset="0"/>
                          <a:cs typeface="NikoshBAN" pitchFamily="2" charset="0"/>
                        </a:rPr>
                        <a:t>৮</a:t>
                      </a:r>
                      <a:r>
                        <a:rPr lang="en-US" sz="2800" baseline="0" dirty="0" smtClean="0">
                          <a:latin typeface="NikoshBAN" pitchFamily="2" charset="0"/>
                          <a:cs typeface="NikoshBAN" pitchFamily="2" charset="0"/>
                        </a:rPr>
                        <a:t>=</a:t>
                      </a:r>
                    </a:p>
                    <a:p>
                      <a:r>
                        <a:rPr lang="en-US" sz="2800" baseline="0" dirty="0" smtClean="0">
                          <a:latin typeface="NikoshBAN" pitchFamily="2" charset="0"/>
                          <a:cs typeface="NikoshBAN" pitchFamily="2" charset="0"/>
                        </a:rPr>
                        <a:t>(১৫৭.৭</a:t>
                      </a:r>
                      <a:r>
                        <a:rPr lang="en-US" sz="2800" dirty="0" smtClean="0">
                          <a:latin typeface="NikoshBAN" pitchFamily="2" charset="0"/>
                          <a:cs typeface="NikoshBAN" pitchFamily="2" charset="0"/>
                        </a:rPr>
                        <a:t>E৮</a:t>
                      </a:r>
                      <a:r>
                        <a:rPr lang="en-US" sz="2800" baseline="0" dirty="0" smtClean="0">
                          <a:latin typeface="NikoshBAN" pitchFamily="2" charset="0"/>
                          <a:cs typeface="NikoshBAN" pitchFamily="2" charset="0"/>
                        </a:rPr>
                        <a:t>)</a:t>
                      </a:r>
                      <a:r>
                        <a:rPr lang="en-US" sz="2800" baseline="-25000" dirty="0" smtClean="0">
                          <a:latin typeface="NikoshBAN" pitchFamily="2" charset="0"/>
                          <a:cs typeface="NikoshBAN" pitchFamily="2" charset="0"/>
                        </a:rPr>
                        <a:t>১৬</a:t>
                      </a:r>
                      <a:r>
                        <a:rPr lang="en-US" sz="2800" baseline="0" dirty="0" smtClean="0">
                          <a:latin typeface="NikoshBAN" pitchFamily="2" charset="0"/>
                          <a:cs typeface="NikoshBAN" pitchFamily="2" charset="0"/>
                        </a:rPr>
                        <a:t> </a:t>
                      </a:r>
                      <a:endParaRPr lang="en-US" sz="2800" dirty="0">
                        <a:latin typeface="NikoshBAN" pitchFamily="2" charset="0"/>
                        <a:cs typeface="NikoshBAN" pitchFamily="2" charset="0"/>
                      </a:endParaRPr>
                    </a:p>
                  </a:txBody>
                  <a:tcPr/>
                </a:tc>
                <a:extLst>
                  <a:ext uri="{0D108BD9-81ED-4DB2-BD59-A6C34878D82A}">
                    <a16:rowId xmlns:a16="http://schemas.microsoft.com/office/drawing/2014/main" val="10002"/>
                  </a:ext>
                </a:extLst>
              </a:tr>
            </a:tbl>
          </a:graphicData>
        </a:graphic>
      </p:graphicFrame>
      <p:graphicFrame>
        <p:nvGraphicFramePr>
          <p:cNvPr id="4" name="Table 3"/>
          <p:cNvGraphicFramePr>
            <a:graphicFrameLocks noGrp="1"/>
          </p:cNvGraphicFramePr>
          <p:nvPr/>
        </p:nvGraphicFramePr>
        <p:xfrm>
          <a:off x="4966136" y="3068749"/>
          <a:ext cx="2475189" cy="1483360"/>
        </p:xfrm>
        <a:graphic>
          <a:graphicData uri="http://schemas.openxmlformats.org/drawingml/2006/table">
            <a:tbl>
              <a:tblPr firstRow="1" bandRow="1">
                <a:tableStyleId>{5C22544A-7EE6-4342-B048-85BDC9FD1C3A}</a:tableStyleId>
              </a:tblPr>
              <a:tblGrid>
                <a:gridCol w="825063">
                  <a:extLst>
                    <a:ext uri="{9D8B030D-6E8A-4147-A177-3AD203B41FA5}">
                      <a16:colId xmlns:a16="http://schemas.microsoft.com/office/drawing/2014/main" val="20000"/>
                    </a:ext>
                  </a:extLst>
                </a:gridCol>
                <a:gridCol w="825063">
                  <a:extLst>
                    <a:ext uri="{9D8B030D-6E8A-4147-A177-3AD203B41FA5}">
                      <a16:colId xmlns:a16="http://schemas.microsoft.com/office/drawing/2014/main" val="20001"/>
                    </a:ext>
                  </a:extLst>
                </a:gridCol>
                <a:gridCol w="825063">
                  <a:extLst>
                    <a:ext uri="{9D8B030D-6E8A-4147-A177-3AD203B41FA5}">
                      <a16:colId xmlns:a16="http://schemas.microsoft.com/office/drawing/2014/main" val="20002"/>
                    </a:ext>
                  </a:extLst>
                </a:gridCol>
              </a:tblGrid>
              <a:tr h="370840">
                <a:tc gridSpan="3">
                  <a:txBody>
                    <a:bodyPr/>
                    <a:lstStyle/>
                    <a:p>
                      <a:pPr algn="ctr"/>
                      <a:r>
                        <a:rPr lang="en-US" dirty="0" smtClean="0">
                          <a:latin typeface="NikoshBAN" pitchFamily="2" charset="0"/>
                          <a:cs typeface="NikoshBAN" pitchFamily="2" charset="0"/>
                        </a:rPr>
                        <a:t>৫২৭</a:t>
                      </a:r>
                      <a:endParaRPr lang="en-US" dirty="0">
                        <a:latin typeface="NikoshBAN" pitchFamily="2" charset="0"/>
                        <a:cs typeface="NikoshBAN" pitchFamily="2" charset="0"/>
                      </a:endParaRP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ctr"/>
                      <a:r>
                        <a:rPr lang="en-US" dirty="0" smtClean="0">
                          <a:latin typeface="NikoshBAN" pitchFamily="2" charset="0"/>
                          <a:cs typeface="NikoshBAN" pitchFamily="2" charset="0"/>
                        </a:rPr>
                        <a:t>১০১</a:t>
                      </a:r>
                      <a:endParaRPr lang="en-US" dirty="0">
                        <a:latin typeface="NikoshBAN" pitchFamily="2" charset="0"/>
                        <a:cs typeface="NikoshBAN" pitchFamily="2" charset="0"/>
                      </a:endParaRPr>
                    </a:p>
                  </a:txBody>
                  <a:tcPr/>
                </a:tc>
                <a:tc>
                  <a:txBody>
                    <a:bodyPr/>
                    <a:lstStyle/>
                    <a:p>
                      <a:pPr algn="ctr"/>
                      <a:r>
                        <a:rPr lang="en-US" dirty="0" smtClean="0">
                          <a:latin typeface="NikoshBAN" pitchFamily="2" charset="0"/>
                          <a:cs typeface="NikoshBAN" pitchFamily="2" charset="0"/>
                        </a:rPr>
                        <a:t>০১০</a:t>
                      </a:r>
                      <a:endParaRPr lang="en-US" dirty="0">
                        <a:latin typeface="NikoshBAN" pitchFamily="2" charset="0"/>
                        <a:cs typeface="NikoshBAN" pitchFamily="2" charset="0"/>
                      </a:endParaRPr>
                    </a:p>
                  </a:txBody>
                  <a:tcPr/>
                </a:tc>
                <a:tc>
                  <a:txBody>
                    <a:bodyPr/>
                    <a:lstStyle/>
                    <a:p>
                      <a:pPr algn="ctr"/>
                      <a:r>
                        <a:rPr lang="en-US" dirty="0" smtClean="0">
                          <a:latin typeface="NikoshBAN" pitchFamily="2" charset="0"/>
                          <a:cs typeface="NikoshBAN" pitchFamily="2" charset="0"/>
                        </a:rPr>
                        <a:t>১১১</a:t>
                      </a:r>
                      <a:endParaRPr lang="en-US" dirty="0">
                        <a:latin typeface="NikoshBAN" pitchFamily="2" charset="0"/>
                        <a:cs typeface="NikoshBAN" pitchFamily="2" charset="0"/>
                      </a:endParaRPr>
                    </a:p>
                  </a:txBody>
                  <a:tcPr/>
                </a:tc>
                <a:extLst>
                  <a:ext uri="{0D108BD9-81ED-4DB2-BD59-A6C34878D82A}">
                    <a16:rowId xmlns:a16="http://schemas.microsoft.com/office/drawing/2014/main" val="10001"/>
                  </a:ext>
                </a:extLst>
              </a:tr>
              <a:tr h="370840">
                <a:tc>
                  <a:txBody>
                    <a:bodyPr/>
                    <a:lstStyle/>
                    <a:p>
                      <a:pPr algn="ctr"/>
                      <a:r>
                        <a:rPr lang="en-US" sz="1600" dirty="0" smtClean="0">
                          <a:latin typeface="NikoshBAN" pitchFamily="2" charset="0"/>
                          <a:cs typeface="NikoshBAN" pitchFamily="2" charset="0"/>
                        </a:rPr>
                        <a:t>০০০১</a:t>
                      </a:r>
                      <a:endParaRPr lang="en-US" sz="1600" dirty="0">
                        <a:latin typeface="NikoshBAN" pitchFamily="2" charset="0"/>
                        <a:cs typeface="NikoshBAN" pitchFamily="2" charset="0"/>
                      </a:endParaRPr>
                    </a:p>
                  </a:txBody>
                  <a:tcPr/>
                </a:tc>
                <a:tc>
                  <a:txBody>
                    <a:bodyPr/>
                    <a:lstStyle/>
                    <a:p>
                      <a:pPr algn="ctr"/>
                      <a:r>
                        <a:rPr lang="en-US" sz="1600" dirty="0" smtClean="0">
                          <a:latin typeface="NikoshBAN" pitchFamily="2" charset="0"/>
                          <a:cs typeface="NikoshBAN" pitchFamily="2" charset="0"/>
                        </a:rPr>
                        <a:t>০১০১</a:t>
                      </a:r>
                      <a:endParaRPr lang="en-US" sz="1600" dirty="0">
                        <a:latin typeface="NikoshBAN" pitchFamily="2" charset="0"/>
                        <a:cs typeface="NikoshBAN" pitchFamily="2" charset="0"/>
                      </a:endParaRPr>
                    </a:p>
                  </a:txBody>
                  <a:tcPr/>
                </a:tc>
                <a:tc>
                  <a:txBody>
                    <a:bodyPr/>
                    <a:lstStyle/>
                    <a:p>
                      <a:pPr algn="ctr"/>
                      <a:r>
                        <a:rPr lang="en-US" sz="1600" dirty="0" smtClean="0">
                          <a:latin typeface="NikoshBAN" pitchFamily="2" charset="0"/>
                          <a:cs typeface="NikoshBAN" pitchFamily="2" charset="0"/>
                        </a:rPr>
                        <a:t>০১১১</a:t>
                      </a:r>
                      <a:endParaRPr lang="en-US" sz="1600" dirty="0">
                        <a:latin typeface="NikoshBAN" pitchFamily="2" charset="0"/>
                        <a:cs typeface="NikoshBAN" pitchFamily="2" charset="0"/>
                      </a:endParaRPr>
                    </a:p>
                  </a:txBody>
                  <a:tcPr/>
                </a:tc>
                <a:extLst>
                  <a:ext uri="{0D108BD9-81ED-4DB2-BD59-A6C34878D82A}">
                    <a16:rowId xmlns:a16="http://schemas.microsoft.com/office/drawing/2014/main" val="10002"/>
                  </a:ext>
                </a:extLst>
              </a:tr>
              <a:tr h="370840">
                <a:tc>
                  <a:txBody>
                    <a:bodyPr/>
                    <a:lstStyle/>
                    <a:p>
                      <a:pPr algn="ctr"/>
                      <a:r>
                        <a:rPr lang="en-US" sz="1600" dirty="0" smtClean="0">
                          <a:latin typeface="NikoshBAN" pitchFamily="2" charset="0"/>
                          <a:cs typeface="NikoshBAN" pitchFamily="2" charset="0"/>
                        </a:rPr>
                        <a:t>১</a:t>
                      </a:r>
                      <a:endParaRPr lang="en-US" sz="1600" dirty="0">
                        <a:latin typeface="NikoshBAN" pitchFamily="2" charset="0"/>
                        <a:cs typeface="NikoshBAN" pitchFamily="2" charset="0"/>
                      </a:endParaRPr>
                    </a:p>
                  </a:txBody>
                  <a:tcPr/>
                </a:tc>
                <a:tc>
                  <a:txBody>
                    <a:bodyPr/>
                    <a:lstStyle/>
                    <a:p>
                      <a:pPr algn="ctr"/>
                      <a:r>
                        <a:rPr lang="en-US" sz="1600" dirty="0" smtClean="0">
                          <a:latin typeface="NikoshBAN" pitchFamily="2" charset="0"/>
                          <a:cs typeface="NikoshBAN" pitchFamily="2" charset="0"/>
                        </a:rPr>
                        <a:t>৫</a:t>
                      </a:r>
                      <a:endParaRPr lang="en-US" sz="1600" dirty="0">
                        <a:latin typeface="NikoshBAN" pitchFamily="2" charset="0"/>
                        <a:cs typeface="NikoshBAN" pitchFamily="2" charset="0"/>
                      </a:endParaRPr>
                    </a:p>
                  </a:txBody>
                  <a:tcPr/>
                </a:tc>
                <a:tc>
                  <a:txBody>
                    <a:bodyPr/>
                    <a:lstStyle/>
                    <a:p>
                      <a:pPr algn="ctr"/>
                      <a:r>
                        <a:rPr lang="en-US" sz="1600" dirty="0" smtClean="0">
                          <a:latin typeface="NikoshBAN" pitchFamily="2" charset="0"/>
                          <a:cs typeface="NikoshBAN" pitchFamily="2" charset="0"/>
                        </a:rPr>
                        <a:t>৭</a:t>
                      </a:r>
                      <a:endParaRPr lang="en-US" sz="1600" dirty="0">
                        <a:latin typeface="NikoshBAN" pitchFamily="2" charset="0"/>
                        <a:cs typeface="NikoshBAN" pitchFamily="2" charset="0"/>
                      </a:endParaRPr>
                    </a:p>
                  </a:txBody>
                  <a:tcPr/>
                </a:tc>
                <a:extLst>
                  <a:ext uri="{0D108BD9-81ED-4DB2-BD59-A6C34878D82A}">
                    <a16:rowId xmlns:a16="http://schemas.microsoft.com/office/drawing/2014/main" val="10003"/>
                  </a:ext>
                </a:extLst>
              </a:tr>
            </a:tbl>
          </a:graphicData>
        </a:graphic>
      </p:graphicFrame>
      <p:grpSp>
        <p:nvGrpSpPr>
          <p:cNvPr id="2" name="Group 13"/>
          <p:cNvGrpSpPr/>
          <p:nvPr/>
        </p:nvGrpSpPr>
        <p:grpSpPr>
          <a:xfrm>
            <a:off x="5659824" y="3311574"/>
            <a:ext cx="1056288" cy="220718"/>
            <a:chOff x="5596760" y="2602104"/>
            <a:chExt cx="1056288" cy="220718"/>
          </a:xfrm>
        </p:grpSpPr>
        <p:cxnSp>
          <p:nvCxnSpPr>
            <p:cNvPr id="7" name="Straight Arrow Connector 6"/>
            <p:cNvCxnSpPr/>
            <p:nvPr/>
          </p:nvCxnSpPr>
          <p:spPr>
            <a:xfrm rot="10800000" flipV="1">
              <a:off x="5596760" y="2632840"/>
              <a:ext cx="268013" cy="1891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6022427" y="2711669"/>
              <a:ext cx="22071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353503" y="2617076"/>
              <a:ext cx="299545" cy="1418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24" name="Table 23"/>
          <p:cNvGraphicFramePr>
            <a:graphicFrameLocks noGrp="1"/>
          </p:cNvGraphicFramePr>
          <p:nvPr/>
        </p:nvGraphicFramePr>
        <p:xfrm>
          <a:off x="7662044" y="3068746"/>
          <a:ext cx="1923393" cy="1483360"/>
        </p:xfrm>
        <a:graphic>
          <a:graphicData uri="http://schemas.openxmlformats.org/drawingml/2006/table">
            <a:tbl>
              <a:tblPr firstRow="1" bandRow="1">
                <a:tableStyleId>{5C22544A-7EE6-4342-B048-85BDC9FD1C3A}</a:tableStyleId>
              </a:tblPr>
              <a:tblGrid>
                <a:gridCol w="641131">
                  <a:extLst>
                    <a:ext uri="{9D8B030D-6E8A-4147-A177-3AD203B41FA5}">
                      <a16:colId xmlns:a16="http://schemas.microsoft.com/office/drawing/2014/main" val="20000"/>
                    </a:ext>
                  </a:extLst>
                </a:gridCol>
                <a:gridCol w="641131">
                  <a:extLst>
                    <a:ext uri="{9D8B030D-6E8A-4147-A177-3AD203B41FA5}">
                      <a16:colId xmlns:a16="http://schemas.microsoft.com/office/drawing/2014/main" val="20001"/>
                    </a:ext>
                  </a:extLst>
                </a:gridCol>
                <a:gridCol w="641131">
                  <a:extLst>
                    <a:ext uri="{9D8B030D-6E8A-4147-A177-3AD203B41FA5}">
                      <a16:colId xmlns:a16="http://schemas.microsoft.com/office/drawing/2014/main" val="20002"/>
                    </a:ext>
                  </a:extLst>
                </a:gridCol>
              </a:tblGrid>
              <a:tr h="370840">
                <a:tc gridSpan="3">
                  <a:txBody>
                    <a:bodyPr/>
                    <a:lstStyle/>
                    <a:p>
                      <a:pPr algn="ctr"/>
                      <a:r>
                        <a:rPr lang="en-US" dirty="0" smtClean="0">
                          <a:latin typeface="NikoshBAN" pitchFamily="2" charset="0"/>
                          <a:cs typeface="NikoshBAN" pitchFamily="2" charset="0"/>
                        </a:rPr>
                        <a:t>.৩৭৫</a:t>
                      </a:r>
                      <a:endParaRPr lang="en-US" dirty="0">
                        <a:latin typeface="NikoshBAN" pitchFamily="2" charset="0"/>
                        <a:cs typeface="NikoshBAN" pitchFamily="2" charset="0"/>
                      </a:endParaRP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ctr"/>
                      <a:r>
                        <a:rPr lang="en-US" dirty="0" smtClean="0">
                          <a:latin typeface="NikoshBAN" pitchFamily="2" charset="0"/>
                          <a:cs typeface="NikoshBAN" pitchFamily="2" charset="0"/>
                        </a:rPr>
                        <a:t>০১১</a:t>
                      </a:r>
                      <a:endParaRPr lang="en-US" dirty="0">
                        <a:latin typeface="NikoshBAN" pitchFamily="2" charset="0"/>
                        <a:cs typeface="NikoshBAN" pitchFamily="2" charset="0"/>
                      </a:endParaRPr>
                    </a:p>
                  </a:txBody>
                  <a:tcPr/>
                </a:tc>
                <a:tc>
                  <a:txBody>
                    <a:bodyPr/>
                    <a:lstStyle/>
                    <a:p>
                      <a:pPr algn="ctr"/>
                      <a:r>
                        <a:rPr lang="en-US" dirty="0" smtClean="0">
                          <a:latin typeface="NikoshBAN" pitchFamily="2" charset="0"/>
                          <a:cs typeface="NikoshBAN" pitchFamily="2" charset="0"/>
                        </a:rPr>
                        <a:t>১১১</a:t>
                      </a:r>
                      <a:endParaRPr lang="en-US" dirty="0">
                        <a:latin typeface="NikoshBAN" pitchFamily="2" charset="0"/>
                        <a:cs typeface="NikoshBAN" pitchFamily="2" charset="0"/>
                      </a:endParaRPr>
                    </a:p>
                  </a:txBody>
                  <a:tcPr/>
                </a:tc>
                <a:tc>
                  <a:txBody>
                    <a:bodyPr/>
                    <a:lstStyle/>
                    <a:p>
                      <a:pPr algn="ctr"/>
                      <a:r>
                        <a:rPr lang="en-US" dirty="0" smtClean="0">
                          <a:latin typeface="NikoshBAN" pitchFamily="2" charset="0"/>
                          <a:cs typeface="NikoshBAN" pitchFamily="2" charset="0"/>
                        </a:rPr>
                        <a:t>১০১</a:t>
                      </a:r>
                      <a:endParaRPr lang="en-US" dirty="0">
                        <a:latin typeface="NikoshBAN" pitchFamily="2" charset="0"/>
                        <a:cs typeface="NikoshBAN" pitchFamily="2" charset="0"/>
                      </a:endParaRPr>
                    </a:p>
                  </a:txBody>
                  <a:tcPr/>
                </a:tc>
                <a:extLst>
                  <a:ext uri="{0D108BD9-81ED-4DB2-BD59-A6C34878D82A}">
                    <a16:rowId xmlns:a16="http://schemas.microsoft.com/office/drawing/2014/main" val="10001"/>
                  </a:ext>
                </a:extLst>
              </a:tr>
              <a:tr h="370840">
                <a:tc>
                  <a:txBody>
                    <a:bodyPr/>
                    <a:lstStyle/>
                    <a:p>
                      <a:pPr algn="ctr"/>
                      <a:r>
                        <a:rPr lang="en-US" sz="1600" dirty="0" smtClean="0">
                          <a:latin typeface="NikoshBAN" pitchFamily="2" charset="0"/>
                          <a:cs typeface="NikoshBAN" pitchFamily="2" charset="0"/>
                        </a:rPr>
                        <a:t>০১১১</a:t>
                      </a:r>
                      <a:endParaRPr lang="en-US" sz="1600" dirty="0">
                        <a:latin typeface="NikoshBAN" pitchFamily="2" charset="0"/>
                        <a:cs typeface="NikoshBAN" pitchFamily="2" charset="0"/>
                      </a:endParaRPr>
                    </a:p>
                  </a:txBody>
                  <a:tcPr/>
                </a:tc>
                <a:tc>
                  <a:txBody>
                    <a:bodyPr/>
                    <a:lstStyle/>
                    <a:p>
                      <a:pPr algn="ctr"/>
                      <a:r>
                        <a:rPr lang="en-US" sz="1600" dirty="0" smtClean="0">
                          <a:latin typeface="NikoshBAN" pitchFamily="2" charset="0"/>
                          <a:cs typeface="NikoshBAN" pitchFamily="2" charset="0"/>
                        </a:rPr>
                        <a:t>১১১০</a:t>
                      </a:r>
                      <a:endParaRPr lang="en-US" sz="1600" dirty="0">
                        <a:latin typeface="NikoshBAN" pitchFamily="2" charset="0"/>
                        <a:cs typeface="NikoshBAN" pitchFamily="2" charset="0"/>
                      </a:endParaRPr>
                    </a:p>
                  </a:txBody>
                  <a:tcPr/>
                </a:tc>
                <a:tc>
                  <a:txBody>
                    <a:bodyPr/>
                    <a:lstStyle/>
                    <a:p>
                      <a:pPr algn="ctr"/>
                      <a:r>
                        <a:rPr lang="en-US" sz="1600" dirty="0" smtClean="0">
                          <a:latin typeface="NikoshBAN" pitchFamily="2" charset="0"/>
                          <a:cs typeface="NikoshBAN" pitchFamily="2" charset="0"/>
                        </a:rPr>
                        <a:t>১০০০</a:t>
                      </a:r>
                      <a:endParaRPr lang="en-US" sz="1600" dirty="0">
                        <a:latin typeface="NikoshBAN" pitchFamily="2" charset="0"/>
                        <a:cs typeface="NikoshBAN" pitchFamily="2" charset="0"/>
                      </a:endParaRPr>
                    </a:p>
                  </a:txBody>
                  <a:tcPr/>
                </a:tc>
                <a:extLst>
                  <a:ext uri="{0D108BD9-81ED-4DB2-BD59-A6C34878D82A}">
                    <a16:rowId xmlns:a16="http://schemas.microsoft.com/office/drawing/2014/main" val="10002"/>
                  </a:ext>
                </a:extLst>
              </a:tr>
              <a:tr h="370840">
                <a:tc>
                  <a:txBody>
                    <a:bodyPr/>
                    <a:lstStyle/>
                    <a:p>
                      <a:pPr algn="ctr"/>
                      <a:r>
                        <a:rPr lang="en-US" sz="1600" dirty="0" smtClean="0">
                          <a:latin typeface="NikoshBAN" pitchFamily="2" charset="0"/>
                          <a:cs typeface="NikoshBAN" pitchFamily="2" charset="0"/>
                        </a:rPr>
                        <a:t>৭</a:t>
                      </a:r>
                      <a:endParaRPr lang="en-US" sz="1600" dirty="0">
                        <a:latin typeface="NikoshBAN" pitchFamily="2" charset="0"/>
                        <a:cs typeface="NikoshBAN" pitchFamily="2" charset="0"/>
                      </a:endParaRPr>
                    </a:p>
                  </a:txBody>
                  <a:tcPr/>
                </a:tc>
                <a:tc>
                  <a:txBody>
                    <a:bodyPr/>
                    <a:lstStyle/>
                    <a:p>
                      <a:pPr algn="ctr"/>
                      <a:r>
                        <a:rPr lang="en-US" sz="1600" dirty="0" smtClean="0">
                          <a:latin typeface="NikoshBAN" pitchFamily="2" charset="0"/>
                          <a:cs typeface="NikoshBAN" pitchFamily="2" charset="0"/>
                        </a:rPr>
                        <a:t>১৪/E</a:t>
                      </a:r>
                      <a:endParaRPr lang="en-US" sz="1600" dirty="0">
                        <a:latin typeface="NikoshBAN" pitchFamily="2" charset="0"/>
                        <a:cs typeface="NikoshBAN" pitchFamily="2" charset="0"/>
                      </a:endParaRPr>
                    </a:p>
                  </a:txBody>
                  <a:tcPr/>
                </a:tc>
                <a:tc>
                  <a:txBody>
                    <a:bodyPr/>
                    <a:lstStyle/>
                    <a:p>
                      <a:pPr algn="ctr"/>
                      <a:r>
                        <a:rPr lang="en-US" sz="1600" dirty="0" smtClean="0">
                          <a:latin typeface="NikoshBAN" pitchFamily="2" charset="0"/>
                          <a:cs typeface="NikoshBAN" pitchFamily="2" charset="0"/>
                        </a:rPr>
                        <a:t>৮</a:t>
                      </a:r>
                      <a:endParaRPr lang="en-US" sz="1600" dirty="0">
                        <a:latin typeface="NikoshBAN" pitchFamily="2" charset="0"/>
                        <a:cs typeface="NikoshBAN" pitchFamily="2" charset="0"/>
                      </a:endParaRPr>
                    </a:p>
                  </a:txBody>
                  <a:tcPr/>
                </a:tc>
                <a:extLst>
                  <a:ext uri="{0D108BD9-81ED-4DB2-BD59-A6C34878D82A}">
                    <a16:rowId xmlns:a16="http://schemas.microsoft.com/office/drawing/2014/main" val="10003"/>
                  </a:ext>
                </a:extLst>
              </a:tr>
            </a:tbl>
          </a:graphicData>
        </a:graphic>
      </p:graphicFrame>
      <p:grpSp>
        <p:nvGrpSpPr>
          <p:cNvPr id="29" name="Group 13"/>
          <p:cNvGrpSpPr/>
          <p:nvPr/>
        </p:nvGrpSpPr>
        <p:grpSpPr>
          <a:xfrm>
            <a:off x="8253810" y="3311571"/>
            <a:ext cx="820808" cy="220718"/>
            <a:chOff x="5596760" y="2602104"/>
            <a:chExt cx="1056288" cy="220718"/>
          </a:xfrm>
        </p:grpSpPr>
        <p:cxnSp>
          <p:nvCxnSpPr>
            <p:cNvPr id="32" name="Straight Arrow Connector 31"/>
            <p:cNvCxnSpPr/>
            <p:nvPr/>
          </p:nvCxnSpPr>
          <p:spPr>
            <a:xfrm rot="10800000" flipV="1">
              <a:off x="5596760" y="2632840"/>
              <a:ext cx="268013" cy="1891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6022427" y="2711669"/>
              <a:ext cx="22071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6353503" y="2617076"/>
              <a:ext cx="299545" cy="1418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000" fill="hold"/>
                                        <p:tgtEl>
                                          <p:spTgt spid="6"/>
                                        </p:tgtEl>
                                        <p:attrNameLst>
                                          <p:attrName>ppt_x</p:attrName>
                                        </p:attrNameLst>
                                      </p:cBhvr>
                                      <p:tavLst>
                                        <p:tav tm="0">
                                          <p:val>
                                            <p:strVal val="#ppt_x"/>
                                          </p:val>
                                        </p:tav>
                                        <p:tav tm="100000">
                                          <p:val>
                                            <p:strVal val="#ppt_x"/>
                                          </p:val>
                                        </p:tav>
                                      </p:tavLst>
                                    </p:anim>
                                    <p:anim calcmode="lin" valueType="num">
                                      <p:cBhvr additive="base">
                                        <p:cTn id="8" dur="2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2800" y="457200"/>
            <a:ext cx="7010400" cy="2133600"/>
          </a:xfrm>
          <a:solidFill>
            <a:srgbClr val="FF0000"/>
          </a:solidFill>
          <a:effectLst>
            <a:glow rad="63500">
              <a:schemeClr val="accent2">
                <a:satMod val="175000"/>
                <a:alpha val="40000"/>
              </a:schemeClr>
            </a:glow>
          </a:effectLst>
        </p:spPr>
        <p:txBody>
          <a:bodyPr>
            <a:noAutofit/>
          </a:bodyPr>
          <a:lstStyle/>
          <a:p>
            <a:pPr algn="ctr"/>
            <a:r>
              <a:rPr lang="bn-BD" sz="13800" b="1" dirty="0" smtClean="0">
                <a:solidFill>
                  <a:srgbClr val="00B050"/>
                </a:solidFill>
                <a:latin typeface="NikoshBAN" pitchFamily="2" charset="0"/>
                <a:cs typeface="NikoshBAN" pitchFamily="2" charset="0"/>
              </a:rPr>
              <a:t>পরিচিতি</a:t>
            </a:r>
            <a:endParaRPr lang="en-US" sz="13800" b="1" dirty="0">
              <a:solidFill>
                <a:srgbClr val="00B050"/>
              </a:solidFill>
              <a:latin typeface="SutonnyMJ" pitchFamily="2" charset="0"/>
              <a:cs typeface="SutonnyMJ" pitchFamily="2" charset="0"/>
            </a:endParaRPr>
          </a:p>
        </p:txBody>
      </p:sp>
      <p:sp>
        <p:nvSpPr>
          <p:cNvPr id="3" name="Subtitle 2"/>
          <p:cNvSpPr>
            <a:spLocks noGrp="1"/>
          </p:cNvSpPr>
          <p:nvPr>
            <p:ph type="subTitle" idx="1"/>
          </p:nvPr>
        </p:nvSpPr>
        <p:spPr>
          <a:xfrm>
            <a:off x="711200" y="2895600"/>
            <a:ext cx="7416800" cy="3657600"/>
          </a:xfrm>
        </p:spPr>
        <p:txBody>
          <a:bodyPr>
            <a:noAutofit/>
          </a:bodyPr>
          <a:lstStyle/>
          <a:p>
            <a:pPr algn="l"/>
            <a:r>
              <a:rPr lang="en-US" sz="4000" b="1" dirty="0" smtClean="0">
                <a:solidFill>
                  <a:srgbClr val="00B050"/>
                </a:solidFill>
                <a:latin typeface="SutonnyMJ" pitchFamily="2" charset="0"/>
                <a:cs typeface="SutonnyMJ" pitchFamily="2" charset="0"/>
                <a:sym typeface="Wingdings 2"/>
              </a:rPr>
              <a:t> </a:t>
            </a:r>
            <a:r>
              <a:rPr lang="bn-BD" sz="4000" b="1" dirty="0" smtClean="0">
                <a:solidFill>
                  <a:srgbClr val="00B050"/>
                </a:solidFill>
                <a:latin typeface="NikoshBAN" pitchFamily="2" charset="0"/>
                <a:cs typeface="NikoshBAN" pitchFamily="2" charset="0"/>
                <a:sym typeface="Wingdings 2"/>
              </a:rPr>
              <a:t>মো: শাহজাহান আলী</a:t>
            </a:r>
            <a:endParaRPr lang="en-US" sz="4000" b="1" dirty="0" smtClean="0">
              <a:solidFill>
                <a:srgbClr val="00B050"/>
              </a:solidFill>
              <a:latin typeface="NikoshBAN" pitchFamily="2" charset="0"/>
              <a:cs typeface="NikoshBAN" pitchFamily="2" charset="0"/>
            </a:endParaRPr>
          </a:p>
          <a:p>
            <a:pPr algn="l"/>
            <a:r>
              <a:rPr lang="en-US" sz="3200" b="1" dirty="0" smtClean="0">
                <a:solidFill>
                  <a:srgbClr val="00B050"/>
                </a:solidFill>
                <a:latin typeface="SutonnyMJ" pitchFamily="2" charset="0"/>
                <a:cs typeface="SutonnyMJ" pitchFamily="2" charset="0"/>
                <a:sym typeface="Wingdings 2"/>
              </a:rPr>
              <a:t> </a:t>
            </a:r>
            <a:r>
              <a:rPr lang="en-US" sz="3200" b="1" dirty="0" err="1" smtClean="0">
                <a:solidFill>
                  <a:srgbClr val="00B050"/>
                </a:solidFill>
                <a:latin typeface="NikoshBAN" pitchFamily="2" charset="0"/>
                <a:cs typeface="NikoshBAN" pitchFamily="2" charset="0"/>
              </a:rPr>
              <a:t>সহঃ</a:t>
            </a:r>
            <a:r>
              <a:rPr lang="en-US" sz="3200" b="1" dirty="0" smtClean="0">
                <a:solidFill>
                  <a:srgbClr val="00B050"/>
                </a:solidFill>
                <a:latin typeface="NikoshBAN" pitchFamily="2" charset="0"/>
                <a:cs typeface="NikoshBAN" pitchFamily="2" charset="0"/>
              </a:rPr>
              <a:t> </a:t>
            </a:r>
            <a:r>
              <a:rPr lang="en-US" sz="3200" b="1" dirty="0" err="1" smtClean="0">
                <a:solidFill>
                  <a:srgbClr val="00B050"/>
                </a:solidFill>
                <a:latin typeface="NikoshBAN" pitchFamily="2" charset="0"/>
                <a:cs typeface="NikoshBAN" pitchFamily="2" charset="0"/>
              </a:rPr>
              <a:t>অধ্যাপক</a:t>
            </a:r>
            <a:r>
              <a:rPr lang="bn-BD" sz="3200" b="1" dirty="0" smtClean="0">
                <a:solidFill>
                  <a:srgbClr val="00B050"/>
                </a:solidFill>
                <a:latin typeface="NikoshBAN" pitchFamily="2" charset="0"/>
                <a:cs typeface="NikoshBAN" pitchFamily="2" charset="0"/>
              </a:rPr>
              <a:t>- কম্পিউটার অপারেশন</a:t>
            </a:r>
            <a:endParaRPr lang="en-US" sz="3200" b="1" dirty="0" smtClean="0">
              <a:solidFill>
                <a:srgbClr val="00B050"/>
              </a:solidFill>
              <a:latin typeface="NikoshBAN" pitchFamily="2" charset="0"/>
              <a:cs typeface="NikoshBAN" pitchFamily="2" charset="0"/>
            </a:endParaRPr>
          </a:p>
          <a:p>
            <a:pPr algn="l"/>
            <a:r>
              <a:rPr lang="en-US" sz="3200" b="1" dirty="0" smtClean="0">
                <a:solidFill>
                  <a:srgbClr val="00B050"/>
                </a:solidFill>
                <a:latin typeface="SutonnyMJ" pitchFamily="2" charset="0"/>
                <a:cs typeface="SutonnyMJ" pitchFamily="2" charset="0"/>
                <a:sym typeface="Wingdings 2"/>
              </a:rPr>
              <a:t></a:t>
            </a:r>
            <a:r>
              <a:rPr lang="bn-BD" sz="3200" b="1" dirty="0" smtClean="0">
                <a:solidFill>
                  <a:srgbClr val="00B050"/>
                </a:solidFill>
                <a:latin typeface="NikoshBAN" pitchFamily="2" charset="0"/>
                <a:cs typeface="NikoshBAN" pitchFamily="2" charset="0"/>
              </a:rPr>
              <a:t> রাণীর হাট স্কুল এন্ড কারিগরি কলেজ,   </a:t>
            </a:r>
          </a:p>
          <a:p>
            <a:pPr algn="l"/>
            <a:r>
              <a:rPr lang="bn-BD" sz="3200" b="1" dirty="0" smtClean="0">
                <a:solidFill>
                  <a:srgbClr val="00B050"/>
                </a:solidFill>
                <a:latin typeface="NikoshBAN" pitchFamily="2" charset="0"/>
                <a:cs typeface="NikoshBAN" pitchFamily="2" charset="0"/>
              </a:rPr>
              <a:t>     শাজাহানপুর, বগুড়া।</a:t>
            </a:r>
            <a:endParaRPr lang="en-US" sz="3200" b="1" dirty="0" smtClean="0">
              <a:solidFill>
                <a:srgbClr val="00B050"/>
              </a:solidFill>
              <a:latin typeface="NikoshBAN" pitchFamily="2" charset="0"/>
              <a:cs typeface="NikoshBAN" pitchFamily="2" charset="0"/>
            </a:endParaRPr>
          </a:p>
          <a:p>
            <a:pPr algn="l"/>
            <a:r>
              <a:rPr lang="en-US" sz="3200" b="1" dirty="0" smtClean="0">
                <a:solidFill>
                  <a:srgbClr val="00B050"/>
                </a:solidFill>
                <a:latin typeface="SutonnyMJ" pitchFamily="2" charset="0"/>
                <a:cs typeface="SutonnyMJ" pitchFamily="2" charset="0"/>
                <a:sym typeface="Wingdings 2"/>
              </a:rPr>
              <a:t> </a:t>
            </a:r>
            <a:r>
              <a:rPr lang="en-US" sz="3200" b="1" dirty="0" err="1" smtClean="0">
                <a:solidFill>
                  <a:srgbClr val="00B050"/>
                </a:solidFill>
                <a:latin typeface="NikoshBAN" pitchFamily="2" charset="0"/>
                <a:cs typeface="NikoshBAN" pitchFamily="2" charset="0"/>
              </a:rPr>
              <a:t>মোবাইল</a:t>
            </a:r>
            <a:r>
              <a:rPr lang="en-US" sz="3200" b="1" dirty="0" smtClean="0">
                <a:solidFill>
                  <a:srgbClr val="00B050"/>
                </a:solidFill>
                <a:latin typeface="NikoshBAN" pitchFamily="2" charset="0"/>
                <a:cs typeface="NikoshBAN" pitchFamily="2" charset="0"/>
              </a:rPr>
              <a:t>: 01718-639039</a:t>
            </a:r>
          </a:p>
          <a:p>
            <a:pPr algn="l"/>
            <a:r>
              <a:rPr lang="en-US" sz="2800" b="1" dirty="0" smtClean="0">
                <a:solidFill>
                  <a:srgbClr val="00B050"/>
                </a:solidFill>
                <a:latin typeface="SutonnyMJ" pitchFamily="2" charset="0"/>
                <a:cs typeface="SutonnyMJ" pitchFamily="2" charset="0"/>
                <a:sym typeface="Wingdings 2"/>
              </a:rPr>
              <a:t> </a:t>
            </a:r>
            <a:r>
              <a:rPr lang="bn-BD" sz="2800" b="1" dirty="0" smtClean="0">
                <a:solidFill>
                  <a:srgbClr val="00B050"/>
                </a:solidFill>
                <a:latin typeface="NikoshBAN" pitchFamily="2" charset="0"/>
                <a:cs typeface="NikoshBAN" pitchFamily="2" charset="0"/>
              </a:rPr>
              <a:t>ই-মেইল: </a:t>
            </a:r>
            <a:r>
              <a:rPr lang="en-US" sz="2400" b="1" dirty="0" smtClean="0">
                <a:solidFill>
                  <a:srgbClr val="00B050"/>
                </a:solidFill>
                <a:latin typeface="+mj-lt"/>
                <a:cs typeface="NikoshBAN" pitchFamily="2" charset="0"/>
              </a:rPr>
              <a:t>shahojahanali.8bd@gmail.com</a:t>
            </a:r>
            <a:endParaRPr lang="en-US" sz="3600" b="1" dirty="0">
              <a:solidFill>
                <a:srgbClr val="00B050"/>
              </a:solidFill>
              <a:latin typeface="+mj-lt"/>
              <a:cs typeface="NikoshBAN" pitchFamily="2" charset="0"/>
            </a:endParaRPr>
          </a:p>
        </p:txBody>
      </p:sp>
      <p:sp>
        <p:nvSpPr>
          <p:cNvPr id="6" name="TextBox 5"/>
          <p:cNvSpPr txBox="1"/>
          <p:nvPr/>
        </p:nvSpPr>
        <p:spPr>
          <a:xfrm>
            <a:off x="8229600" y="4724401"/>
            <a:ext cx="3352800" cy="646331"/>
          </a:xfrm>
          <a:prstGeom prst="rect">
            <a:avLst/>
          </a:prstGeom>
          <a:solidFill>
            <a:srgbClr val="FF0000"/>
          </a:solidFill>
        </p:spPr>
        <p:txBody>
          <a:bodyPr wrap="square" rtlCol="0">
            <a:spAutoFit/>
          </a:bodyPr>
          <a:lstStyle/>
          <a:p>
            <a:r>
              <a:rPr lang="bn-BD" sz="3600" b="1" dirty="0" smtClean="0">
                <a:solidFill>
                  <a:srgbClr val="0070C0"/>
                </a:solidFill>
                <a:latin typeface="NikoshBAN" pitchFamily="2" charset="0"/>
                <a:cs typeface="NikoshBAN" pitchFamily="2" charset="0"/>
              </a:rPr>
              <a:t>শ্রেণী- একাদশ</a:t>
            </a:r>
            <a:endParaRPr lang="en-US" dirty="0"/>
          </a:p>
        </p:txBody>
      </p:sp>
      <p:pic>
        <p:nvPicPr>
          <p:cNvPr id="7" name="Picture 6" descr="Pasport-2.jpg"/>
          <p:cNvPicPr>
            <a:picLocks noChangeAspect="1"/>
          </p:cNvPicPr>
          <p:nvPr/>
        </p:nvPicPr>
        <p:blipFill>
          <a:blip r:embed="rId2"/>
          <a:stretch>
            <a:fillRect/>
          </a:stretch>
        </p:blipFill>
        <p:spPr>
          <a:xfrm>
            <a:off x="8283060" y="492870"/>
            <a:ext cx="2971800" cy="3721046"/>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3000" fill="hold"/>
                                        <p:tgtEl>
                                          <p:spTgt spid="7"/>
                                        </p:tgtEl>
                                        <p:attrNameLst>
                                          <p:attrName>ppt_x</p:attrName>
                                        </p:attrNameLst>
                                      </p:cBhvr>
                                      <p:tavLst>
                                        <p:tav tm="0">
                                          <p:val>
                                            <p:strVal val="0-#ppt_w/2"/>
                                          </p:val>
                                        </p:tav>
                                        <p:tav tm="100000">
                                          <p:val>
                                            <p:strVal val="#ppt_x"/>
                                          </p:val>
                                        </p:tav>
                                      </p:tavLst>
                                    </p:anim>
                                    <p:anim calcmode="lin" valueType="num">
                                      <p:cBhvr additive="base">
                                        <p:cTn id="8" dur="3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2000" fill="hold"/>
                                        <p:tgtEl>
                                          <p:spTgt spid="2"/>
                                        </p:tgtEl>
                                        <p:attrNameLst>
                                          <p:attrName>ppt_x</p:attrName>
                                        </p:attrNameLst>
                                      </p:cBhvr>
                                      <p:tavLst>
                                        <p:tav tm="0">
                                          <p:val>
                                            <p:strVal val="#ppt_x"/>
                                          </p:val>
                                        </p:tav>
                                        <p:tav tm="100000">
                                          <p:val>
                                            <p:strVal val="#ppt_x"/>
                                          </p:val>
                                        </p:tav>
                                      </p:tavLst>
                                    </p:anim>
                                    <p:anim calcmode="lin" valueType="num">
                                      <p:cBhvr additive="base">
                                        <p:cTn id="14" dur="2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2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additive="base">
                                        <p:cTn id="49" dur="2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0" dur="2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2000" fill="hold"/>
                                        <p:tgtEl>
                                          <p:spTgt spid="6"/>
                                        </p:tgtEl>
                                        <p:attrNameLst>
                                          <p:attrName>ppt_x</p:attrName>
                                        </p:attrNameLst>
                                      </p:cBhvr>
                                      <p:tavLst>
                                        <p:tav tm="0">
                                          <p:val>
                                            <p:strVal val="0-#ppt_w/2"/>
                                          </p:val>
                                        </p:tav>
                                        <p:tav tm="100000">
                                          <p:val>
                                            <p:strVal val="#ppt_x"/>
                                          </p:val>
                                        </p:tav>
                                      </p:tavLst>
                                    </p:anim>
                                    <p:anim calcmode="lin" valueType="num">
                                      <p:cBhvr additive="base">
                                        <p:cTn id="56" dur="2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382037" y="719667"/>
          <a:ext cx="11546960" cy="4341063"/>
        </p:xfrm>
        <a:graphic>
          <a:graphicData uri="http://schemas.openxmlformats.org/drawingml/2006/table">
            <a:tbl>
              <a:tblPr firstRow="1" bandRow="1">
                <a:tableStyleId>{5C22544A-7EE6-4342-B048-85BDC9FD1C3A}</a:tableStyleId>
              </a:tblPr>
              <a:tblGrid>
                <a:gridCol w="1793604">
                  <a:extLst>
                    <a:ext uri="{9D8B030D-6E8A-4147-A177-3AD203B41FA5}">
                      <a16:colId xmlns:a16="http://schemas.microsoft.com/office/drawing/2014/main" val="20000"/>
                    </a:ext>
                  </a:extLst>
                </a:gridCol>
                <a:gridCol w="2364828">
                  <a:extLst>
                    <a:ext uri="{9D8B030D-6E8A-4147-A177-3AD203B41FA5}">
                      <a16:colId xmlns:a16="http://schemas.microsoft.com/office/drawing/2014/main" val="20001"/>
                    </a:ext>
                  </a:extLst>
                </a:gridCol>
                <a:gridCol w="3011214">
                  <a:extLst>
                    <a:ext uri="{9D8B030D-6E8A-4147-A177-3AD203B41FA5}">
                      <a16:colId xmlns:a16="http://schemas.microsoft.com/office/drawing/2014/main" val="20002"/>
                    </a:ext>
                  </a:extLst>
                </a:gridCol>
                <a:gridCol w="2333296">
                  <a:extLst>
                    <a:ext uri="{9D8B030D-6E8A-4147-A177-3AD203B41FA5}">
                      <a16:colId xmlns:a16="http://schemas.microsoft.com/office/drawing/2014/main" val="20003"/>
                    </a:ext>
                  </a:extLst>
                </a:gridCol>
                <a:gridCol w="2044018">
                  <a:extLst>
                    <a:ext uri="{9D8B030D-6E8A-4147-A177-3AD203B41FA5}">
                      <a16:colId xmlns:a16="http://schemas.microsoft.com/office/drawing/2014/main" val="20004"/>
                    </a:ext>
                  </a:extLst>
                </a:gridCol>
              </a:tblGrid>
              <a:tr h="1288008">
                <a:tc gridSpan="5">
                  <a:txBody>
                    <a:bodyPr/>
                    <a:lstStyle/>
                    <a:p>
                      <a:pPr algn="ctr"/>
                      <a:r>
                        <a:rPr lang="en-US" sz="4800" dirty="0" err="1" smtClean="0">
                          <a:latin typeface="NikoshBAN" pitchFamily="2" charset="0"/>
                          <a:cs typeface="NikoshBAN" pitchFamily="2" charset="0"/>
                        </a:rPr>
                        <a:t>এক</a:t>
                      </a:r>
                      <a:r>
                        <a:rPr lang="en-US" sz="4800" baseline="0" dirty="0" smtClean="0">
                          <a:latin typeface="NikoshBAN" pitchFamily="2" charset="0"/>
                          <a:cs typeface="NikoshBAN" pitchFamily="2" charset="0"/>
                        </a:rPr>
                        <a:t> </a:t>
                      </a:r>
                      <a:r>
                        <a:rPr lang="en-US" sz="4800" baseline="0" dirty="0" err="1" smtClean="0">
                          <a:latin typeface="NikoshBAN" pitchFamily="2" charset="0"/>
                          <a:cs typeface="NikoshBAN" pitchFamily="2" charset="0"/>
                        </a:rPr>
                        <a:t>নজরে</a:t>
                      </a:r>
                      <a:r>
                        <a:rPr lang="en-US" sz="4800" baseline="0" dirty="0" smtClean="0">
                          <a:latin typeface="NikoshBAN" pitchFamily="2" charset="0"/>
                          <a:cs typeface="NikoshBAN" pitchFamily="2" charset="0"/>
                        </a:rPr>
                        <a:t> </a:t>
                      </a:r>
                      <a:r>
                        <a:rPr lang="en-US" sz="4800" baseline="0" dirty="0" err="1" smtClean="0">
                          <a:latin typeface="NikoshBAN" pitchFamily="2" charset="0"/>
                          <a:cs typeface="NikoshBAN" pitchFamily="2" charset="0"/>
                        </a:rPr>
                        <a:t>সংখ্যা</a:t>
                      </a:r>
                      <a:r>
                        <a:rPr lang="en-US" sz="4800" baseline="0" dirty="0" smtClean="0">
                          <a:latin typeface="NikoshBAN" pitchFamily="2" charset="0"/>
                          <a:cs typeface="NikoshBAN" pitchFamily="2" charset="0"/>
                        </a:rPr>
                        <a:t> </a:t>
                      </a:r>
                      <a:r>
                        <a:rPr lang="en-US" sz="4800" baseline="0" dirty="0" err="1" smtClean="0">
                          <a:latin typeface="NikoshBAN" pitchFamily="2" charset="0"/>
                          <a:cs typeface="NikoshBAN" pitchFamily="2" charset="0"/>
                        </a:rPr>
                        <a:t>পদ্ধতি</a:t>
                      </a:r>
                      <a:r>
                        <a:rPr lang="en-US" sz="4800" baseline="0" dirty="0" smtClean="0">
                          <a:latin typeface="NikoshBAN" pitchFamily="2" charset="0"/>
                          <a:cs typeface="NikoshBAN" pitchFamily="2" charset="0"/>
                        </a:rPr>
                        <a:t> </a:t>
                      </a:r>
                      <a:r>
                        <a:rPr lang="en-US" sz="4800" baseline="0" dirty="0" err="1" smtClean="0">
                          <a:latin typeface="NikoshBAN" pitchFamily="2" charset="0"/>
                          <a:cs typeface="NikoshBAN" pitchFamily="2" charset="0"/>
                        </a:rPr>
                        <a:t>রূপান্তর</a:t>
                      </a:r>
                      <a:r>
                        <a:rPr lang="en-US" sz="4800" baseline="0" dirty="0" smtClean="0">
                          <a:latin typeface="NikoshBAN" pitchFamily="2" charset="0"/>
                          <a:cs typeface="NikoshBAN" pitchFamily="2" charset="0"/>
                        </a:rPr>
                        <a:t>(</a:t>
                      </a:r>
                      <a:r>
                        <a:rPr lang="en-US" sz="4800" baseline="0" dirty="0" err="1" smtClean="0">
                          <a:latin typeface="NikoshBAN" pitchFamily="2" charset="0"/>
                          <a:cs typeface="NikoshBAN" pitchFamily="2" charset="0"/>
                        </a:rPr>
                        <a:t>গ্রুপ</a:t>
                      </a:r>
                      <a:r>
                        <a:rPr lang="en-US" sz="4800" baseline="0" dirty="0" smtClean="0">
                          <a:latin typeface="NikoshBAN" pitchFamily="2" charset="0"/>
                          <a:cs typeface="NikoshBAN" pitchFamily="2" charset="0"/>
                        </a:rPr>
                        <a:t> ৬)</a:t>
                      </a:r>
                      <a:endParaRPr lang="en-US" sz="4800" dirty="0">
                        <a:latin typeface="NikoshBAN" pitchFamily="2" charset="0"/>
                        <a:cs typeface="NikoshBAN" pitchFamily="2" charset="0"/>
                      </a:endParaRPr>
                    </a:p>
                  </a:txBody>
                  <a:tcPr anchor="ctr"/>
                </a:tc>
                <a:tc hMerge="1">
                  <a:txBody>
                    <a:bodyPr/>
                    <a:lstStyle/>
                    <a:p>
                      <a:endParaRPr lang="en-US" dirty="0">
                        <a:latin typeface="NikoshBAN" pitchFamily="2" charset="0"/>
                        <a:cs typeface="NikoshBAN" pitchFamily="2" charset="0"/>
                      </a:endParaRPr>
                    </a:p>
                  </a:txBody>
                  <a:tcPr/>
                </a:tc>
                <a:tc hMerge="1">
                  <a:txBody>
                    <a:bodyPr/>
                    <a:lstStyle/>
                    <a:p>
                      <a:endParaRPr lang="en-US" dirty="0">
                        <a:latin typeface="NikoshBAN" pitchFamily="2" charset="0"/>
                        <a:cs typeface="NikoshBAN" pitchFamily="2" charset="0"/>
                      </a:endParaRPr>
                    </a:p>
                  </a:txBody>
                  <a:tcPr/>
                </a:tc>
                <a:tc hMerge="1">
                  <a:txBody>
                    <a:bodyPr/>
                    <a:lstStyle/>
                    <a:p>
                      <a:endParaRPr lang="en-US" dirty="0">
                        <a:latin typeface="NikoshBAN" pitchFamily="2" charset="0"/>
                        <a:cs typeface="NikoshBAN" pitchFamily="2" charset="0"/>
                      </a:endParaRPr>
                    </a:p>
                  </a:txBody>
                  <a:tcPr/>
                </a:tc>
                <a:tc hMerge="1">
                  <a:txBody>
                    <a:bodyPr/>
                    <a:lstStyle/>
                    <a:p>
                      <a:endParaRPr lang="en-US" dirty="0">
                        <a:latin typeface="NikoshBAN" pitchFamily="2" charset="0"/>
                        <a:cs typeface="NikoshBAN" pitchFamily="2" charset="0"/>
                      </a:endParaRPr>
                    </a:p>
                  </a:txBody>
                  <a:tcPr/>
                </a:tc>
                <a:extLst>
                  <a:ext uri="{0D108BD9-81ED-4DB2-BD59-A6C34878D82A}">
                    <a16:rowId xmlns:a16="http://schemas.microsoft.com/office/drawing/2014/main" val="10000"/>
                  </a:ext>
                </a:extLst>
              </a:tr>
              <a:tr h="810967">
                <a:tc>
                  <a:txBody>
                    <a:bodyPr/>
                    <a:lstStyle/>
                    <a:p>
                      <a:pPr lvl="0" algn="ctr"/>
                      <a:r>
                        <a:rPr lang="en-US" sz="2800" dirty="0" err="1" smtClean="0">
                          <a:latin typeface="NikoshBAN" pitchFamily="2" charset="0"/>
                          <a:cs typeface="NikoshBAN" pitchFamily="2" charset="0"/>
                        </a:rPr>
                        <a:t>রূপান্তর</a:t>
                      </a:r>
                      <a:endParaRPr lang="en-US" sz="2800" dirty="0">
                        <a:latin typeface="NikoshBAN" pitchFamily="2" charset="0"/>
                        <a:cs typeface="NikoshBAN" pitchFamily="2" charset="0"/>
                      </a:endParaRPr>
                    </a:p>
                  </a:txBody>
                  <a:tcPr/>
                </a:tc>
                <a:tc>
                  <a:txBody>
                    <a:bodyPr/>
                    <a:lstStyle/>
                    <a:p>
                      <a:pPr algn="ctr"/>
                      <a:r>
                        <a:rPr lang="en-US" sz="2800" dirty="0" err="1" smtClean="0">
                          <a:latin typeface="NikoshBAN" pitchFamily="2" charset="0"/>
                          <a:cs typeface="NikoshBAN" pitchFamily="2" charset="0"/>
                        </a:rPr>
                        <a:t>নিয়ম</a:t>
                      </a:r>
                      <a:endParaRPr lang="en-US" sz="2800" dirty="0">
                        <a:latin typeface="NikoshBAN" pitchFamily="2" charset="0"/>
                        <a:cs typeface="NikoshBAN" pitchFamily="2" charset="0"/>
                      </a:endParaRPr>
                    </a:p>
                  </a:txBody>
                  <a:tcPr/>
                </a:tc>
                <a:tc>
                  <a:txBody>
                    <a:bodyPr/>
                    <a:lstStyle/>
                    <a:p>
                      <a:pPr algn="ctr"/>
                      <a:r>
                        <a:rPr lang="en-US" sz="2800" dirty="0" err="1" smtClean="0">
                          <a:latin typeface="NikoshBAN" pitchFamily="2" charset="0"/>
                          <a:cs typeface="NikoshBAN" pitchFamily="2" charset="0"/>
                        </a:rPr>
                        <a:t>পূর্ণাংশ</a:t>
                      </a:r>
                      <a:endParaRPr lang="en-US" sz="2800" dirty="0">
                        <a:latin typeface="NikoshBAN" pitchFamily="2" charset="0"/>
                        <a:cs typeface="NikoshBAN" pitchFamily="2" charset="0"/>
                      </a:endParaRPr>
                    </a:p>
                  </a:txBody>
                  <a:tcPr/>
                </a:tc>
                <a:tc>
                  <a:txBody>
                    <a:bodyPr/>
                    <a:lstStyle/>
                    <a:p>
                      <a:pPr algn="ctr"/>
                      <a:r>
                        <a:rPr lang="en-US" sz="2800" dirty="0" err="1" smtClean="0">
                          <a:latin typeface="NikoshBAN" pitchFamily="2" charset="0"/>
                          <a:cs typeface="NikoshBAN" pitchFamily="2" charset="0"/>
                        </a:rPr>
                        <a:t>ভগ্নাংশ</a:t>
                      </a:r>
                      <a:endParaRPr lang="en-US" sz="2800" dirty="0">
                        <a:latin typeface="NikoshBAN" pitchFamily="2" charset="0"/>
                        <a:cs typeface="NikoshBAN" pitchFamily="2" charset="0"/>
                      </a:endParaRPr>
                    </a:p>
                  </a:txBody>
                  <a:tcPr/>
                </a:tc>
                <a:tc>
                  <a:txBody>
                    <a:bodyPr/>
                    <a:lstStyle/>
                    <a:p>
                      <a:pPr algn="ctr"/>
                      <a:r>
                        <a:rPr lang="en-US" sz="2800" dirty="0" err="1" smtClean="0">
                          <a:latin typeface="NikoshBAN" pitchFamily="2" charset="0"/>
                          <a:cs typeface="NikoshBAN" pitchFamily="2" charset="0"/>
                        </a:rPr>
                        <a:t>ফলাফল</a:t>
                      </a:r>
                      <a:endParaRPr lang="en-US" sz="2800" dirty="0">
                        <a:latin typeface="NikoshBAN" pitchFamily="2" charset="0"/>
                        <a:cs typeface="NikoshBAN" pitchFamily="2" charset="0"/>
                      </a:endParaRPr>
                    </a:p>
                  </a:txBody>
                  <a:tcPr/>
                </a:tc>
                <a:extLst>
                  <a:ext uri="{0D108BD9-81ED-4DB2-BD59-A6C34878D82A}">
                    <a16:rowId xmlns:a16="http://schemas.microsoft.com/office/drawing/2014/main" val="10001"/>
                  </a:ext>
                </a:extLst>
              </a:tr>
              <a:tr h="2242088">
                <a:tc>
                  <a:txBody>
                    <a:bodyPr/>
                    <a:lstStyle/>
                    <a:p>
                      <a:pPr lvl="0" algn="ctr"/>
                      <a:r>
                        <a:rPr lang="en-US" sz="2000" dirty="0" err="1" smtClean="0">
                          <a:latin typeface="NikoshBAN" pitchFamily="2" charset="0"/>
                          <a:cs typeface="NikoshBAN" pitchFamily="2" charset="0"/>
                        </a:rPr>
                        <a:t>হেক্সা–অক্ট্যাল</a:t>
                      </a:r>
                      <a:r>
                        <a:rPr lang="en-US" sz="2000" dirty="0" smtClean="0">
                          <a:latin typeface="NikoshBAN" pitchFamily="2" charset="0"/>
                          <a:cs typeface="NikoshBAN" pitchFamily="2" charset="0"/>
                        </a:rPr>
                        <a:t> </a:t>
                      </a:r>
                      <a:r>
                        <a:rPr lang="en-US" sz="2000" baseline="0" dirty="0" smtClean="0">
                          <a:latin typeface="NikoshBAN" pitchFamily="2" charset="0"/>
                          <a:cs typeface="NikoshBAN" pitchFamily="2" charset="0"/>
                        </a:rPr>
                        <a:t>(২০৭.৫৪)</a:t>
                      </a:r>
                      <a:r>
                        <a:rPr lang="en-US" sz="2000" baseline="-25000" dirty="0" smtClean="0">
                          <a:latin typeface="NikoshBAN" pitchFamily="2" charset="0"/>
                          <a:cs typeface="NikoshBAN" pitchFamily="2" charset="0"/>
                        </a:rPr>
                        <a:t>১৬</a:t>
                      </a:r>
                      <a:r>
                        <a:rPr lang="en-US" sz="2000" baseline="0" dirty="0" smtClean="0">
                          <a:latin typeface="NikoshBAN" pitchFamily="2" charset="0"/>
                          <a:cs typeface="NikoshBAN" pitchFamily="2" charset="0"/>
                        </a:rPr>
                        <a:t>=(?)</a:t>
                      </a:r>
                      <a:r>
                        <a:rPr lang="en-US" sz="2000" baseline="-25000" dirty="0" smtClean="0">
                          <a:latin typeface="NikoshBAN" pitchFamily="2" charset="0"/>
                          <a:cs typeface="NikoshBAN" pitchFamily="2" charset="0"/>
                        </a:rPr>
                        <a:t>৮</a:t>
                      </a:r>
                      <a:r>
                        <a:rPr lang="en-US" sz="2000" baseline="0" dirty="0" smtClean="0">
                          <a:latin typeface="NikoshBAN" pitchFamily="2" charset="0"/>
                          <a:cs typeface="NikoshBAN" pitchFamily="2" charset="0"/>
                        </a:rPr>
                        <a:t> </a:t>
                      </a:r>
                    </a:p>
                    <a:p>
                      <a:pPr lvl="0" algn="ctr"/>
                      <a:r>
                        <a:rPr lang="en-US" sz="2000" baseline="0" dirty="0" smtClean="0">
                          <a:latin typeface="NikoshBAN" pitchFamily="2" charset="0"/>
                          <a:cs typeface="NikoshBAN" pitchFamily="2" charset="0"/>
                        </a:rPr>
                        <a:t>H  -  O</a:t>
                      </a:r>
                      <a:endParaRPr lang="en-US" sz="2000" dirty="0" smtClean="0">
                        <a:latin typeface="NikoshBAN" pitchFamily="2" charset="0"/>
                        <a:cs typeface="NikoshBAN" pitchFamily="2" charset="0"/>
                      </a:endParaRPr>
                    </a:p>
                    <a:p>
                      <a:pPr lvl="0" algn="ctr"/>
                      <a:endParaRPr lang="en-US" sz="2800" dirty="0">
                        <a:latin typeface="NikoshBAN" pitchFamily="2" charset="0"/>
                        <a:cs typeface="NikoshBAN" pitchFamily="2" charset="0"/>
                      </a:endParaRPr>
                    </a:p>
                  </a:txBody>
                  <a:tcPr/>
                </a:tc>
                <a:tc>
                  <a:txBody>
                    <a:bodyPr/>
                    <a:lstStyle/>
                    <a:p>
                      <a:pPr>
                        <a:buFont typeface="Wingdings"/>
                        <a:buChar char="v"/>
                      </a:pP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প্রথমে</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হেক্সাডেসিমালকে</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বাইনারিতে</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রূপান্তর</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করতে</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হবে</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তারপর</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বাইনারি</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থেকে</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অক্ট্যালে</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রূপান্তর</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করতে</a:t>
                      </a:r>
                      <a:r>
                        <a:rPr lang="en-US" baseline="0" dirty="0" smtClean="0">
                          <a:latin typeface="NikoshBAN" pitchFamily="2" charset="0"/>
                          <a:cs typeface="NikoshBAN" pitchFamily="2" charset="0"/>
                          <a:sym typeface="Wingdings"/>
                        </a:rPr>
                        <a:t> </a:t>
                      </a:r>
                      <a:r>
                        <a:rPr lang="en-US" baseline="0" dirty="0" err="1" smtClean="0">
                          <a:latin typeface="NikoshBAN" pitchFamily="2" charset="0"/>
                          <a:cs typeface="NikoshBAN" pitchFamily="2" charset="0"/>
                          <a:sym typeface="Wingdings"/>
                        </a:rPr>
                        <a:t>হবে</a:t>
                      </a:r>
                      <a:r>
                        <a:rPr lang="en-US" baseline="0" dirty="0" smtClean="0">
                          <a:latin typeface="NikoshBAN" pitchFamily="2" charset="0"/>
                          <a:cs typeface="NikoshBAN" pitchFamily="2" charset="0"/>
                          <a:sym typeface="Wingdings"/>
                        </a:rPr>
                        <a:t>।</a:t>
                      </a:r>
                      <a:endParaRPr lang="en-US" baseline="30000" dirty="0" smtClean="0">
                        <a:latin typeface="NikoshBAN" pitchFamily="2" charset="0"/>
                        <a:cs typeface="NikoshBAN" pitchFamily="2" charset="0"/>
                        <a:sym typeface="Wingdings"/>
                      </a:endParaRPr>
                    </a:p>
                  </a:txBody>
                  <a:tcPr/>
                </a:tc>
                <a:tc>
                  <a:txBody>
                    <a:bodyPr/>
                    <a:lstStyle/>
                    <a:p>
                      <a:endParaRPr lang="en-US" dirty="0">
                        <a:latin typeface="NikoshBAN" pitchFamily="2" charset="0"/>
                        <a:cs typeface="NikoshBAN" pitchFamily="2" charset="0"/>
                      </a:endParaRPr>
                    </a:p>
                  </a:txBody>
                  <a:tcPr/>
                </a:tc>
                <a:tc>
                  <a:txBody>
                    <a:bodyPr/>
                    <a:lstStyle/>
                    <a:p>
                      <a:endParaRPr lang="en-US" dirty="0" smtClean="0">
                        <a:latin typeface="NikoshBAN" pitchFamily="2" charset="0"/>
                        <a:cs typeface="NikoshBAN" pitchFamily="2" charset="0"/>
                      </a:endParaRPr>
                    </a:p>
                  </a:txBody>
                  <a:tcPr/>
                </a:tc>
                <a:tc>
                  <a:txBody>
                    <a:bodyPr/>
                    <a:lstStyle/>
                    <a:p>
                      <a:endParaRPr lang="en-US" sz="1800" baseline="0" dirty="0" smtClean="0">
                        <a:latin typeface="NikoshBAN" pitchFamily="2" charset="0"/>
                        <a:cs typeface="NikoshBAN" pitchFamily="2" charset="0"/>
                      </a:endParaRPr>
                    </a:p>
                    <a:p>
                      <a:r>
                        <a:rPr lang="en-US" sz="2800" baseline="0" dirty="0" smtClean="0">
                          <a:latin typeface="NikoshBAN" pitchFamily="2" charset="0"/>
                          <a:cs typeface="NikoshBAN" pitchFamily="2" charset="0"/>
                        </a:rPr>
                        <a:t>(২০৭.৫৪)</a:t>
                      </a:r>
                      <a:r>
                        <a:rPr lang="en-US" sz="2800" baseline="-25000" dirty="0" smtClean="0">
                          <a:latin typeface="NikoshBAN" pitchFamily="2" charset="0"/>
                          <a:cs typeface="NikoshBAN" pitchFamily="2" charset="0"/>
                        </a:rPr>
                        <a:t>১৬</a:t>
                      </a:r>
                      <a:r>
                        <a:rPr lang="en-US" sz="2800" baseline="0" dirty="0" smtClean="0">
                          <a:latin typeface="NikoshBAN" pitchFamily="2" charset="0"/>
                          <a:cs typeface="NikoshBAN" pitchFamily="2" charset="0"/>
                        </a:rPr>
                        <a:t>=</a:t>
                      </a:r>
                    </a:p>
                    <a:p>
                      <a:r>
                        <a:rPr lang="en-US" sz="2800" baseline="0" dirty="0" smtClean="0">
                          <a:latin typeface="NikoshBAN" pitchFamily="2" charset="0"/>
                          <a:cs typeface="NikoshBAN" pitchFamily="2" charset="0"/>
                        </a:rPr>
                        <a:t>(১০০৭.২৫০)</a:t>
                      </a:r>
                      <a:r>
                        <a:rPr lang="en-US" sz="2800" baseline="-25000" dirty="0" smtClean="0">
                          <a:latin typeface="NikoshBAN" pitchFamily="2" charset="0"/>
                          <a:cs typeface="NikoshBAN" pitchFamily="2" charset="0"/>
                        </a:rPr>
                        <a:t>৮</a:t>
                      </a:r>
                      <a:r>
                        <a:rPr lang="en-US" sz="2800" baseline="0" dirty="0" smtClean="0">
                          <a:latin typeface="NikoshBAN" pitchFamily="2" charset="0"/>
                          <a:cs typeface="NikoshBAN" pitchFamily="2" charset="0"/>
                        </a:rPr>
                        <a:t> </a:t>
                      </a:r>
                      <a:endParaRPr lang="en-US" sz="2800" dirty="0">
                        <a:latin typeface="NikoshBAN" pitchFamily="2" charset="0"/>
                        <a:cs typeface="NikoshBAN" pitchFamily="2" charset="0"/>
                      </a:endParaRPr>
                    </a:p>
                  </a:txBody>
                  <a:tcPr/>
                </a:tc>
                <a:extLst>
                  <a:ext uri="{0D108BD9-81ED-4DB2-BD59-A6C34878D82A}">
                    <a16:rowId xmlns:a16="http://schemas.microsoft.com/office/drawing/2014/main" val="10002"/>
                  </a:ext>
                </a:extLst>
              </a:tr>
            </a:tbl>
          </a:graphicData>
        </a:graphic>
      </p:graphicFrame>
      <p:graphicFrame>
        <p:nvGraphicFramePr>
          <p:cNvPr id="4" name="Table 3"/>
          <p:cNvGraphicFramePr>
            <a:graphicFrameLocks noGrp="1"/>
          </p:cNvGraphicFramePr>
          <p:nvPr/>
        </p:nvGraphicFramePr>
        <p:xfrm>
          <a:off x="4729651" y="3005686"/>
          <a:ext cx="2585548" cy="1483360"/>
        </p:xfrm>
        <a:graphic>
          <a:graphicData uri="http://schemas.openxmlformats.org/drawingml/2006/table">
            <a:tbl>
              <a:tblPr firstRow="1" bandRow="1">
                <a:tableStyleId>{5C22544A-7EE6-4342-B048-85BDC9FD1C3A}</a:tableStyleId>
              </a:tblPr>
              <a:tblGrid>
                <a:gridCol w="526992">
                  <a:extLst>
                    <a:ext uri="{9D8B030D-6E8A-4147-A177-3AD203B41FA5}">
                      <a16:colId xmlns:a16="http://schemas.microsoft.com/office/drawing/2014/main" val="20000"/>
                    </a:ext>
                  </a:extLst>
                </a:gridCol>
                <a:gridCol w="675207">
                  <a:extLst>
                    <a:ext uri="{9D8B030D-6E8A-4147-A177-3AD203B41FA5}">
                      <a16:colId xmlns:a16="http://schemas.microsoft.com/office/drawing/2014/main" val="20001"/>
                    </a:ext>
                  </a:extLst>
                </a:gridCol>
                <a:gridCol w="736962">
                  <a:extLst>
                    <a:ext uri="{9D8B030D-6E8A-4147-A177-3AD203B41FA5}">
                      <a16:colId xmlns:a16="http://schemas.microsoft.com/office/drawing/2014/main" val="20002"/>
                    </a:ext>
                  </a:extLst>
                </a:gridCol>
                <a:gridCol w="646387">
                  <a:extLst>
                    <a:ext uri="{9D8B030D-6E8A-4147-A177-3AD203B41FA5}">
                      <a16:colId xmlns:a16="http://schemas.microsoft.com/office/drawing/2014/main" val="20003"/>
                    </a:ext>
                  </a:extLst>
                </a:gridCol>
              </a:tblGrid>
              <a:tr h="370840">
                <a:tc gridSpan="4">
                  <a:txBody>
                    <a:bodyPr/>
                    <a:lstStyle/>
                    <a:p>
                      <a:pPr algn="ctr"/>
                      <a:r>
                        <a:rPr lang="en-US" dirty="0" smtClean="0">
                          <a:latin typeface="NikoshBAN" pitchFamily="2" charset="0"/>
                          <a:cs typeface="NikoshBAN" pitchFamily="2" charset="0"/>
                        </a:rPr>
                        <a:t>        ২০৭</a:t>
                      </a:r>
                      <a:endParaRPr lang="en-US" dirty="0">
                        <a:latin typeface="NikoshBAN" pitchFamily="2" charset="0"/>
                        <a:cs typeface="NikoshBAN" pitchFamily="2" charset="0"/>
                      </a:endParaRPr>
                    </a:p>
                  </a:txBody>
                  <a:tcPr/>
                </a:tc>
                <a:tc hMerge="1">
                  <a:txBody>
                    <a:bodyPr/>
                    <a:lstStyle/>
                    <a:p>
                      <a:pPr algn="ctr"/>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ctr"/>
                      <a:endParaRPr lang="en-US" dirty="0">
                        <a:latin typeface="NikoshBAN" pitchFamily="2" charset="0"/>
                        <a:cs typeface="NikoshBAN" pitchFamily="2" charset="0"/>
                      </a:endParaRPr>
                    </a:p>
                  </a:txBody>
                  <a:tcPr/>
                </a:tc>
                <a:tc>
                  <a:txBody>
                    <a:bodyPr/>
                    <a:lstStyle/>
                    <a:p>
                      <a:pPr algn="ctr"/>
                      <a:r>
                        <a:rPr lang="en-US" sz="1600" dirty="0" smtClean="0">
                          <a:latin typeface="NikoshBAN" pitchFamily="2" charset="0"/>
                          <a:cs typeface="NikoshBAN" pitchFamily="2" charset="0"/>
                        </a:rPr>
                        <a:t>০০১০</a:t>
                      </a:r>
                      <a:endParaRPr lang="en-US" sz="1600" dirty="0">
                        <a:latin typeface="NikoshBAN" pitchFamily="2" charset="0"/>
                        <a:cs typeface="NikoshBAN" pitchFamily="2" charset="0"/>
                      </a:endParaRPr>
                    </a:p>
                  </a:txBody>
                  <a:tcPr/>
                </a:tc>
                <a:tc>
                  <a:txBody>
                    <a:bodyPr/>
                    <a:lstStyle/>
                    <a:p>
                      <a:pPr algn="ctr"/>
                      <a:r>
                        <a:rPr lang="en-US" sz="1600" dirty="0" smtClean="0">
                          <a:latin typeface="NikoshBAN" pitchFamily="2" charset="0"/>
                          <a:cs typeface="NikoshBAN" pitchFamily="2" charset="0"/>
                        </a:rPr>
                        <a:t>০০০০</a:t>
                      </a:r>
                      <a:endParaRPr lang="en-US" sz="1600" dirty="0">
                        <a:latin typeface="NikoshBAN" pitchFamily="2" charset="0"/>
                        <a:cs typeface="NikoshBAN" pitchFamily="2" charset="0"/>
                      </a:endParaRPr>
                    </a:p>
                  </a:txBody>
                  <a:tcPr/>
                </a:tc>
                <a:tc>
                  <a:txBody>
                    <a:bodyPr/>
                    <a:lstStyle/>
                    <a:p>
                      <a:pPr algn="ctr"/>
                      <a:r>
                        <a:rPr lang="en-US" sz="1600" dirty="0" smtClean="0">
                          <a:latin typeface="NikoshBAN" pitchFamily="2" charset="0"/>
                          <a:cs typeface="NikoshBAN" pitchFamily="2" charset="0"/>
                        </a:rPr>
                        <a:t>০১১১</a:t>
                      </a:r>
                      <a:endParaRPr lang="en-US" sz="1600" dirty="0">
                        <a:latin typeface="NikoshBAN" pitchFamily="2" charset="0"/>
                        <a:cs typeface="NikoshBAN" pitchFamily="2" charset="0"/>
                      </a:endParaRPr>
                    </a:p>
                  </a:txBody>
                  <a:tcPr/>
                </a:tc>
                <a:extLst>
                  <a:ext uri="{0D108BD9-81ED-4DB2-BD59-A6C34878D82A}">
                    <a16:rowId xmlns:a16="http://schemas.microsoft.com/office/drawing/2014/main" val="10001"/>
                  </a:ext>
                </a:extLst>
              </a:tr>
              <a:tr h="370840">
                <a:tc>
                  <a:txBody>
                    <a:bodyPr/>
                    <a:lstStyle/>
                    <a:p>
                      <a:pPr algn="ctr"/>
                      <a:r>
                        <a:rPr lang="en-US" sz="1600" dirty="0" smtClean="0">
                          <a:latin typeface="NikoshBAN" pitchFamily="2" charset="0"/>
                          <a:cs typeface="NikoshBAN" pitchFamily="2" charset="0"/>
                        </a:rPr>
                        <a:t>০০১</a:t>
                      </a:r>
                      <a:endParaRPr lang="en-US" sz="1600" dirty="0">
                        <a:latin typeface="NikoshBAN" pitchFamily="2" charset="0"/>
                        <a:cs typeface="NikoshBAN" pitchFamily="2" charset="0"/>
                      </a:endParaRPr>
                    </a:p>
                  </a:txBody>
                  <a:tcPr/>
                </a:tc>
                <a:tc>
                  <a:txBody>
                    <a:bodyPr/>
                    <a:lstStyle/>
                    <a:p>
                      <a:pPr algn="ctr"/>
                      <a:r>
                        <a:rPr lang="en-US" sz="1600" dirty="0" smtClean="0">
                          <a:latin typeface="NikoshBAN" pitchFamily="2" charset="0"/>
                          <a:cs typeface="NikoshBAN" pitchFamily="2" charset="0"/>
                        </a:rPr>
                        <a:t>০০০</a:t>
                      </a:r>
                      <a:endParaRPr lang="en-US" sz="1600" dirty="0">
                        <a:latin typeface="NikoshBAN" pitchFamily="2" charset="0"/>
                        <a:cs typeface="NikoshBAN" pitchFamily="2" charset="0"/>
                      </a:endParaRPr>
                    </a:p>
                  </a:txBody>
                  <a:tcPr/>
                </a:tc>
                <a:tc>
                  <a:txBody>
                    <a:bodyPr/>
                    <a:lstStyle/>
                    <a:p>
                      <a:pPr algn="ctr"/>
                      <a:r>
                        <a:rPr lang="en-US" sz="1600" dirty="0" smtClean="0">
                          <a:latin typeface="NikoshBAN" pitchFamily="2" charset="0"/>
                          <a:cs typeface="NikoshBAN" pitchFamily="2" charset="0"/>
                        </a:rPr>
                        <a:t>০০০</a:t>
                      </a:r>
                      <a:endParaRPr lang="en-US" sz="1600" dirty="0">
                        <a:latin typeface="NikoshBAN" pitchFamily="2" charset="0"/>
                        <a:cs typeface="NikoshBAN" pitchFamily="2" charset="0"/>
                      </a:endParaRPr>
                    </a:p>
                  </a:txBody>
                  <a:tcPr/>
                </a:tc>
                <a:tc>
                  <a:txBody>
                    <a:bodyPr/>
                    <a:lstStyle/>
                    <a:p>
                      <a:pPr algn="ctr"/>
                      <a:r>
                        <a:rPr lang="en-US" sz="1600" dirty="0" smtClean="0">
                          <a:latin typeface="NikoshBAN" pitchFamily="2" charset="0"/>
                          <a:cs typeface="NikoshBAN" pitchFamily="2" charset="0"/>
                        </a:rPr>
                        <a:t>১১১</a:t>
                      </a:r>
                      <a:endParaRPr lang="en-US" sz="1600" dirty="0">
                        <a:latin typeface="NikoshBAN" pitchFamily="2" charset="0"/>
                        <a:cs typeface="NikoshBAN" pitchFamily="2" charset="0"/>
                      </a:endParaRPr>
                    </a:p>
                  </a:txBody>
                  <a:tcPr/>
                </a:tc>
                <a:extLst>
                  <a:ext uri="{0D108BD9-81ED-4DB2-BD59-A6C34878D82A}">
                    <a16:rowId xmlns:a16="http://schemas.microsoft.com/office/drawing/2014/main" val="10002"/>
                  </a:ext>
                </a:extLst>
              </a:tr>
              <a:tr h="370840">
                <a:tc>
                  <a:txBody>
                    <a:bodyPr/>
                    <a:lstStyle/>
                    <a:p>
                      <a:pPr algn="ctr"/>
                      <a:r>
                        <a:rPr lang="en-US" sz="1600" dirty="0" smtClean="0">
                          <a:latin typeface="NikoshBAN" pitchFamily="2" charset="0"/>
                          <a:cs typeface="NikoshBAN" pitchFamily="2" charset="0"/>
                        </a:rPr>
                        <a:t>১</a:t>
                      </a:r>
                      <a:endParaRPr lang="en-US" sz="1600" dirty="0">
                        <a:latin typeface="NikoshBAN" pitchFamily="2" charset="0"/>
                        <a:cs typeface="NikoshBAN" pitchFamily="2" charset="0"/>
                      </a:endParaRPr>
                    </a:p>
                  </a:txBody>
                  <a:tcPr/>
                </a:tc>
                <a:tc>
                  <a:txBody>
                    <a:bodyPr/>
                    <a:lstStyle/>
                    <a:p>
                      <a:pPr algn="ctr"/>
                      <a:r>
                        <a:rPr lang="en-US" sz="1600" dirty="0" smtClean="0">
                          <a:latin typeface="NikoshBAN" pitchFamily="2" charset="0"/>
                          <a:cs typeface="NikoshBAN" pitchFamily="2" charset="0"/>
                        </a:rPr>
                        <a:t>০</a:t>
                      </a:r>
                      <a:endParaRPr lang="en-US" sz="1600" dirty="0">
                        <a:latin typeface="NikoshBAN" pitchFamily="2" charset="0"/>
                        <a:cs typeface="NikoshBAN" pitchFamily="2" charset="0"/>
                      </a:endParaRPr>
                    </a:p>
                  </a:txBody>
                  <a:tcPr/>
                </a:tc>
                <a:tc>
                  <a:txBody>
                    <a:bodyPr/>
                    <a:lstStyle/>
                    <a:p>
                      <a:pPr algn="ctr"/>
                      <a:r>
                        <a:rPr lang="en-US" sz="1600" dirty="0" smtClean="0">
                          <a:latin typeface="NikoshBAN" pitchFamily="2" charset="0"/>
                          <a:cs typeface="NikoshBAN" pitchFamily="2" charset="0"/>
                        </a:rPr>
                        <a:t>০</a:t>
                      </a:r>
                      <a:endParaRPr lang="en-US" sz="1600" dirty="0">
                        <a:latin typeface="NikoshBAN" pitchFamily="2" charset="0"/>
                        <a:cs typeface="NikoshBAN" pitchFamily="2" charset="0"/>
                      </a:endParaRPr>
                    </a:p>
                  </a:txBody>
                  <a:tcPr/>
                </a:tc>
                <a:tc>
                  <a:txBody>
                    <a:bodyPr/>
                    <a:lstStyle/>
                    <a:p>
                      <a:pPr algn="ctr"/>
                      <a:r>
                        <a:rPr lang="en-US" sz="1600" dirty="0" smtClean="0">
                          <a:latin typeface="NikoshBAN" pitchFamily="2" charset="0"/>
                          <a:cs typeface="NikoshBAN" pitchFamily="2" charset="0"/>
                        </a:rPr>
                        <a:t>৭</a:t>
                      </a:r>
                      <a:endParaRPr lang="en-US" sz="1600" dirty="0">
                        <a:latin typeface="NikoshBAN" pitchFamily="2" charset="0"/>
                        <a:cs typeface="NikoshBAN" pitchFamily="2" charset="0"/>
                      </a:endParaRPr>
                    </a:p>
                  </a:txBody>
                  <a:tcPr/>
                </a:tc>
                <a:extLst>
                  <a:ext uri="{0D108BD9-81ED-4DB2-BD59-A6C34878D82A}">
                    <a16:rowId xmlns:a16="http://schemas.microsoft.com/office/drawing/2014/main" val="10003"/>
                  </a:ext>
                </a:extLst>
              </a:tr>
            </a:tbl>
          </a:graphicData>
        </a:graphic>
      </p:graphicFrame>
      <p:graphicFrame>
        <p:nvGraphicFramePr>
          <p:cNvPr id="24" name="Table 23"/>
          <p:cNvGraphicFramePr>
            <a:graphicFrameLocks noGrp="1"/>
          </p:cNvGraphicFramePr>
          <p:nvPr/>
        </p:nvGraphicFramePr>
        <p:xfrm>
          <a:off x="7662044" y="3068746"/>
          <a:ext cx="2081046" cy="1483360"/>
        </p:xfrm>
        <a:graphic>
          <a:graphicData uri="http://schemas.openxmlformats.org/drawingml/2006/table">
            <a:tbl>
              <a:tblPr firstRow="1" bandRow="1">
                <a:tableStyleId>{5C22544A-7EE6-4342-B048-85BDC9FD1C3A}</a:tableStyleId>
              </a:tblPr>
              <a:tblGrid>
                <a:gridCol w="772508">
                  <a:extLst>
                    <a:ext uri="{9D8B030D-6E8A-4147-A177-3AD203B41FA5}">
                      <a16:colId xmlns:a16="http://schemas.microsoft.com/office/drawing/2014/main" val="20000"/>
                    </a:ext>
                  </a:extLst>
                </a:gridCol>
                <a:gridCol w="583324">
                  <a:extLst>
                    <a:ext uri="{9D8B030D-6E8A-4147-A177-3AD203B41FA5}">
                      <a16:colId xmlns:a16="http://schemas.microsoft.com/office/drawing/2014/main" val="20001"/>
                    </a:ext>
                  </a:extLst>
                </a:gridCol>
                <a:gridCol w="725214">
                  <a:extLst>
                    <a:ext uri="{9D8B030D-6E8A-4147-A177-3AD203B41FA5}">
                      <a16:colId xmlns:a16="http://schemas.microsoft.com/office/drawing/2014/main" val="20002"/>
                    </a:ext>
                  </a:extLst>
                </a:gridCol>
              </a:tblGrid>
              <a:tr h="370840">
                <a:tc gridSpan="3">
                  <a:txBody>
                    <a:bodyPr/>
                    <a:lstStyle/>
                    <a:p>
                      <a:pPr algn="ctr"/>
                      <a:r>
                        <a:rPr lang="en-US" dirty="0" smtClean="0">
                          <a:latin typeface="NikoshBAN" pitchFamily="2" charset="0"/>
                          <a:cs typeface="NikoshBAN" pitchFamily="2" charset="0"/>
                        </a:rPr>
                        <a:t>.৫৪</a:t>
                      </a:r>
                      <a:endParaRPr lang="en-US" dirty="0">
                        <a:latin typeface="NikoshBAN" pitchFamily="2" charset="0"/>
                        <a:cs typeface="NikoshBAN" pitchFamily="2" charset="0"/>
                      </a:endParaRP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ctr"/>
                      <a:r>
                        <a:rPr lang="en-US" dirty="0" smtClean="0">
                          <a:latin typeface="NikoshBAN" pitchFamily="2" charset="0"/>
                          <a:cs typeface="NikoshBAN" pitchFamily="2" charset="0"/>
                        </a:rPr>
                        <a:t>০১০১</a:t>
                      </a:r>
                      <a:endParaRPr lang="en-US" dirty="0">
                        <a:latin typeface="NikoshBAN" pitchFamily="2" charset="0"/>
                        <a:cs typeface="NikoshBAN" pitchFamily="2" charset="0"/>
                      </a:endParaRPr>
                    </a:p>
                  </a:txBody>
                  <a:tcPr/>
                </a:tc>
                <a:tc>
                  <a:txBody>
                    <a:bodyPr/>
                    <a:lstStyle/>
                    <a:p>
                      <a:pPr algn="ctr"/>
                      <a:endParaRPr lang="en-US" dirty="0">
                        <a:latin typeface="NikoshBAN" pitchFamily="2" charset="0"/>
                        <a:cs typeface="NikoshBAN" pitchFamily="2" charset="0"/>
                      </a:endParaRPr>
                    </a:p>
                  </a:txBody>
                  <a:tcPr/>
                </a:tc>
                <a:tc>
                  <a:txBody>
                    <a:bodyPr/>
                    <a:lstStyle/>
                    <a:p>
                      <a:pPr algn="ctr"/>
                      <a:r>
                        <a:rPr lang="en-US" dirty="0" smtClean="0">
                          <a:latin typeface="NikoshBAN" pitchFamily="2" charset="0"/>
                          <a:cs typeface="NikoshBAN" pitchFamily="2" charset="0"/>
                        </a:rPr>
                        <a:t>০১০০</a:t>
                      </a:r>
                      <a:endParaRPr lang="en-US" dirty="0">
                        <a:latin typeface="NikoshBAN" pitchFamily="2" charset="0"/>
                        <a:cs typeface="NikoshBAN" pitchFamily="2" charset="0"/>
                      </a:endParaRPr>
                    </a:p>
                  </a:txBody>
                  <a:tcPr/>
                </a:tc>
                <a:extLst>
                  <a:ext uri="{0D108BD9-81ED-4DB2-BD59-A6C34878D82A}">
                    <a16:rowId xmlns:a16="http://schemas.microsoft.com/office/drawing/2014/main" val="10001"/>
                  </a:ext>
                </a:extLst>
              </a:tr>
              <a:tr h="370840">
                <a:tc>
                  <a:txBody>
                    <a:bodyPr/>
                    <a:lstStyle/>
                    <a:p>
                      <a:pPr algn="ctr"/>
                      <a:r>
                        <a:rPr lang="en-US" sz="1600" dirty="0" smtClean="0">
                          <a:latin typeface="NikoshBAN" pitchFamily="2" charset="0"/>
                          <a:cs typeface="NikoshBAN" pitchFamily="2" charset="0"/>
                        </a:rPr>
                        <a:t>০১০</a:t>
                      </a:r>
                      <a:endParaRPr lang="en-US" sz="1600" dirty="0">
                        <a:latin typeface="NikoshBAN" pitchFamily="2" charset="0"/>
                        <a:cs typeface="NikoshBAN" pitchFamily="2" charset="0"/>
                      </a:endParaRPr>
                    </a:p>
                  </a:txBody>
                  <a:tcPr/>
                </a:tc>
                <a:tc>
                  <a:txBody>
                    <a:bodyPr/>
                    <a:lstStyle/>
                    <a:p>
                      <a:pPr algn="ctr"/>
                      <a:r>
                        <a:rPr lang="en-US" sz="1600" dirty="0" smtClean="0">
                          <a:latin typeface="NikoshBAN" pitchFamily="2" charset="0"/>
                          <a:cs typeface="NikoshBAN" pitchFamily="2" charset="0"/>
                        </a:rPr>
                        <a:t>১০১</a:t>
                      </a:r>
                      <a:endParaRPr lang="en-US" sz="1600" dirty="0">
                        <a:latin typeface="NikoshBAN" pitchFamily="2" charset="0"/>
                        <a:cs typeface="NikoshBAN" pitchFamily="2" charset="0"/>
                      </a:endParaRPr>
                    </a:p>
                  </a:txBody>
                  <a:tcPr/>
                </a:tc>
                <a:tc>
                  <a:txBody>
                    <a:bodyPr/>
                    <a:lstStyle/>
                    <a:p>
                      <a:pPr algn="ctr"/>
                      <a:r>
                        <a:rPr lang="en-US" sz="1600" dirty="0" smtClean="0">
                          <a:latin typeface="NikoshBAN" pitchFamily="2" charset="0"/>
                          <a:cs typeface="NikoshBAN" pitchFamily="2" charset="0"/>
                        </a:rPr>
                        <a:t>০০০</a:t>
                      </a:r>
                      <a:endParaRPr lang="en-US" sz="1600" dirty="0">
                        <a:latin typeface="NikoshBAN" pitchFamily="2" charset="0"/>
                        <a:cs typeface="NikoshBAN" pitchFamily="2" charset="0"/>
                      </a:endParaRPr>
                    </a:p>
                  </a:txBody>
                  <a:tcPr/>
                </a:tc>
                <a:extLst>
                  <a:ext uri="{0D108BD9-81ED-4DB2-BD59-A6C34878D82A}">
                    <a16:rowId xmlns:a16="http://schemas.microsoft.com/office/drawing/2014/main" val="10002"/>
                  </a:ext>
                </a:extLst>
              </a:tr>
              <a:tr h="370840">
                <a:tc>
                  <a:txBody>
                    <a:bodyPr/>
                    <a:lstStyle/>
                    <a:p>
                      <a:pPr algn="ctr"/>
                      <a:r>
                        <a:rPr lang="en-US" sz="1600" dirty="0" smtClean="0">
                          <a:latin typeface="NikoshBAN" pitchFamily="2" charset="0"/>
                          <a:cs typeface="NikoshBAN" pitchFamily="2" charset="0"/>
                        </a:rPr>
                        <a:t>২</a:t>
                      </a:r>
                      <a:endParaRPr lang="en-US" sz="1600" dirty="0">
                        <a:latin typeface="NikoshBAN" pitchFamily="2" charset="0"/>
                        <a:cs typeface="NikoshBAN" pitchFamily="2" charset="0"/>
                      </a:endParaRPr>
                    </a:p>
                  </a:txBody>
                  <a:tcPr/>
                </a:tc>
                <a:tc>
                  <a:txBody>
                    <a:bodyPr/>
                    <a:lstStyle/>
                    <a:p>
                      <a:pPr algn="ctr"/>
                      <a:r>
                        <a:rPr lang="en-US" sz="1600" dirty="0" smtClean="0">
                          <a:latin typeface="NikoshBAN" pitchFamily="2" charset="0"/>
                          <a:cs typeface="NikoshBAN" pitchFamily="2" charset="0"/>
                        </a:rPr>
                        <a:t>৫</a:t>
                      </a:r>
                      <a:endParaRPr lang="en-US" sz="1600" dirty="0">
                        <a:latin typeface="NikoshBAN" pitchFamily="2" charset="0"/>
                        <a:cs typeface="NikoshBAN" pitchFamily="2" charset="0"/>
                      </a:endParaRPr>
                    </a:p>
                  </a:txBody>
                  <a:tcPr/>
                </a:tc>
                <a:tc>
                  <a:txBody>
                    <a:bodyPr/>
                    <a:lstStyle/>
                    <a:p>
                      <a:pPr algn="ctr"/>
                      <a:r>
                        <a:rPr lang="en-US" sz="1600" dirty="0" smtClean="0">
                          <a:latin typeface="NikoshBAN" pitchFamily="2" charset="0"/>
                          <a:cs typeface="NikoshBAN" pitchFamily="2" charset="0"/>
                        </a:rPr>
                        <a:t>০</a:t>
                      </a:r>
                      <a:endParaRPr lang="en-US" sz="1600" dirty="0">
                        <a:latin typeface="NikoshBAN" pitchFamily="2" charset="0"/>
                        <a:cs typeface="NikoshBAN" pitchFamily="2" charset="0"/>
                      </a:endParaRPr>
                    </a:p>
                  </a:txBody>
                  <a:tcPr/>
                </a:tc>
                <a:extLst>
                  <a:ext uri="{0D108BD9-81ED-4DB2-BD59-A6C34878D82A}">
                    <a16:rowId xmlns:a16="http://schemas.microsoft.com/office/drawing/2014/main" val="10003"/>
                  </a:ext>
                </a:extLst>
              </a:tr>
            </a:tbl>
          </a:graphicData>
        </a:graphic>
      </p:graphicFrame>
      <p:grpSp>
        <p:nvGrpSpPr>
          <p:cNvPr id="18" name="Group 17"/>
          <p:cNvGrpSpPr/>
          <p:nvPr/>
        </p:nvGrpSpPr>
        <p:grpSpPr>
          <a:xfrm>
            <a:off x="8395704" y="3358073"/>
            <a:ext cx="663148" cy="189187"/>
            <a:chOff x="8395704" y="3358073"/>
            <a:chExt cx="663148" cy="189187"/>
          </a:xfrm>
        </p:grpSpPr>
        <p:cxnSp>
          <p:nvCxnSpPr>
            <p:cNvPr id="32" name="Straight Arrow Connector 31"/>
            <p:cNvCxnSpPr/>
            <p:nvPr/>
          </p:nvCxnSpPr>
          <p:spPr>
            <a:xfrm rot="10800000" flipV="1">
              <a:off x="8395704" y="3358073"/>
              <a:ext cx="208264" cy="1891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8826085" y="3358075"/>
              <a:ext cx="232767" cy="1418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5841685" y="3264273"/>
            <a:ext cx="820808" cy="220718"/>
            <a:chOff x="5596760" y="2602104"/>
            <a:chExt cx="1056288" cy="220718"/>
          </a:xfrm>
        </p:grpSpPr>
        <p:cxnSp>
          <p:nvCxnSpPr>
            <p:cNvPr id="15" name="Straight Arrow Connector 14"/>
            <p:cNvCxnSpPr/>
            <p:nvPr/>
          </p:nvCxnSpPr>
          <p:spPr>
            <a:xfrm rot="10800000" flipV="1">
              <a:off x="5596760" y="2632840"/>
              <a:ext cx="268013" cy="1891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6022427" y="2711669"/>
              <a:ext cx="22071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353503" y="2617076"/>
              <a:ext cx="299545" cy="1418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000" fill="hold"/>
                                        <p:tgtEl>
                                          <p:spTgt spid="6"/>
                                        </p:tgtEl>
                                        <p:attrNameLst>
                                          <p:attrName>ppt_x</p:attrName>
                                        </p:attrNameLst>
                                      </p:cBhvr>
                                      <p:tavLst>
                                        <p:tav tm="0">
                                          <p:val>
                                            <p:strVal val="#ppt_x"/>
                                          </p:val>
                                        </p:tav>
                                        <p:tav tm="100000">
                                          <p:val>
                                            <p:strVal val="#ppt_x"/>
                                          </p:val>
                                        </p:tav>
                                      </p:tavLst>
                                    </p:anim>
                                    <p:anim calcmode="lin" valueType="num">
                                      <p:cBhvr additive="base">
                                        <p:cTn id="8" dur="2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545080"/>
            <a:ext cx="10972800" cy="3246120"/>
          </a:xfrm>
        </p:spPr>
        <p:txBody>
          <a:bodyPr>
            <a:normAutofit/>
          </a:bodyPr>
          <a:lstStyle/>
          <a:p>
            <a:pPr>
              <a:buNone/>
            </a:pPr>
            <a:r>
              <a:rPr lang="en-US" sz="3600" dirty="0" smtClean="0">
                <a:solidFill>
                  <a:srgbClr val="0070C0"/>
                </a:solidFill>
                <a:latin typeface="Nikosh" pitchFamily="2" charset="0"/>
                <a:cs typeface="Nikosh" pitchFamily="2" charset="0"/>
              </a:rPr>
              <a:t>  </a:t>
            </a:r>
          </a:p>
          <a:p>
            <a:pPr>
              <a:buNone/>
            </a:pPr>
            <a:r>
              <a:rPr lang="en-US" sz="3200" dirty="0" smtClean="0">
                <a:solidFill>
                  <a:srgbClr val="0070C0"/>
                </a:solidFill>
                <a:latin typeface="Nikosh" pitchFamily="2" charset="0"/>
                <a:cs typeface="Nikosh" pitchFamily="2" charset="0"/>
              </a:rPr>
              <a:t>  </a:t>
            </a:r>
            <a:r>
              <a:rPr lang="en-US" sz="3200" dirty="0" smtClean="0">
                <a:solidFill>
                  <a:srgbClr val="0070C0"/>
                </a:solidFill>
                <a:latin typeface="NikoshBAN" pitchFamily="2" charset="0"/>
                <a:cs typeface="NikoshBAN" pitchFamily="2" charset="0"/>
              </a:rPr>
              <a:t>  </a:t>
            </a:r>
            <a:endParaRPr lang="en-US" sz="3600" dirty="0" smtClean="0">
              <a:solidFill>
                <a:srgbClr val="0070C0"/>
              </a:solidFill>
              <a:latin typeface="Nikosh" pitchFamily="2" charset="0"/>
              <a:cs typeface="Nikosh" pitchFamily="2" charset="0"/>
            </a:endParaRPr>
          </a:p>
        </p:txBody>
      </p:sp>
      <p:sp>
        <p:nvSpPr>
          <p:cNvPr id="5" name="Flowchart: Process 4"/>
          <p:cNvSpPr/>
          <p:nvPr/>
        </p:nvSpPr>
        <p:spPr>
          <a:xfrm>
            <a:off x="508000" y="533400"/>
            <a:ext cx="11176000" cy="1905000"/>
          </a:xfrm>
          <a:prstGeom prst="flowChartProces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800" dirty="0" err="1" smtClean="0">
                <a:solidFill>
                  <a:schemeClr val="bg2">
                    <a:lumMod val="10000"/>
                  </a:schemeClr>
                </a:solidFill>
                <a:latin typeface="Nikosh" pitchFamily="2" charset="0"/>
                <a:cs typeface="Nikosh" pitchFamily="2" charset="0"/>
              </a:rPr>
              <a:t>দলীয়</a:t>
            </a:r>
            <a:r>
              <a:rPr lang="en-US" sz="13800" dirty="0" smtClean="0">
                <a:solidFill>
                  <a:schemeClr val="bg2">
                    <a:lumMod val="10000"/>
                  </a:schemeClr>
                </a:solidFill>
                <a:latin typeface="Nikosh" pitchFamily="2" charset="0"/>
                <a:cs typeface="Nikosh" pitchFamily="2" charset="0"/>
              </a:rPr>
              <a:t> </a:t>
            </a:r>
            <a:r>
              <a:rPr lang="en-US" sz="13800" dirty="0" err="1" smtClean="0">
                <a:solidFill>
                  <a:schemeClr val="bg2">
                    <a:lumMod val="10000"/>
                  </a:schemeClr>
                </a:solidFill>
                <a:latin typeface="Nikosh" pitchFamily="2" charset="0"/>
                <a:cs typeface="Nikosh" pitchFamily="2" charset="0"/>
              </a:rPr>
              <a:t>কাজ</a:t>
            </a:r>
            <a:endParaRPr lang="en-US" sz="13800" dirty="0">
              <a:solidFill>
                <a:schemeClr val="bg2">
                  <a:lumMod val="10000"/>
                </a:schemeClr>
              </a:solidFill>
              <a:latin typeface="Nikosh" pitchFamily="2" charset="0"/>
              <a:cs typeface="Nikosh" pitchFamily="2" charset="0"/>
            </a:endParaRPr>
          </a:p>
        </p:txBody>
      </p:sp>
      <p:sp>
        <p:nvSpPr>
          <p:cNvPr id="6" name="TextBox 5"/>
          <p:cNvSpPr txBox="1"/>
          <p:nvPr/>
        </p:nvSpPr>
        <p:spPr>
          <a:xfrm>
            <a:off x="1475410" y="2743200"/>
            <a:ext cx="1877391" cy="707886"/>
          </a:xfrm>
          <a:prstGeom prst="rect">
            <a:avLst/>
          </a:prstGeom>
          <a:solidFill>
            <a:srgbClr val="0070C0"/>
          </a:solidFill>
        </p:spPr>
        <p:txBody>
          <a:bodyPr wrap="square" rtlCol="0">
            <a:spAutoFit/>
          </a:bodyPr>
          <a:lstStyle/>
          <a:p>
            <a:r>
              <a:rPr lang="bn-BD" sz="4000" b="1" dirty="0" smtClean="0">
                <a:solidFill>
                  <a:srgbClr val="FF0000"/>
                </a:solidFill>
                <a:latin typeface="NikoshBAN" pitchFamily="2" charset="0"/>
                <a:cs typeface="NikoshBAN" pitchFamily="2" charset="0"/>
              </a:rPr>
              <a:t>ক-দল:</a:t>
            </a:r>
            <a:endParaRPr lang="en-US" sz="4000" b="1" dirty="0">
              <a:solidFill>
                <a:srgbClr val="FF0000"/>
              </a:solidFill>
              <a:latin typeface="NikoshBAN" pitchFamily="2" charset="0"/>
              <a:cs typeface="NikoshBAN" pitchFamily="2" charset="0"/>
            </a:endParaRPr>
          </a:p>
        </p:txBody>
      </p:sp>
      <p:sp>
        <p:nvSpPr>
          <p:cNvPr id="7" name="Down Arrow 6"/>
          <p:cNvSpPr/>
          <p:nvPr/>
        </p:nvSpPr>
        <p:spPr>
          <a:xfrm>
            <a:off x="2301461" y="3663496"/>
            <a:ext cx="441739" cy="6037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4800" y="4485382"/>
            <a:ext cx="5080000" cy="1077218"/>
          </a:xfrm>
          <a:prstGeom prst="rect">
            <a:avLst/>
          </a:prstGeom>
          <a:solidFill>
            <a:srgbClr val="0070C0"/>
          </a:solidFill>
        </p:spPr>
        <p:txBody>
          <a:bodyPr wrap="square" rtlCol="0">
            <a:spAutoFit/>
          </a:bodyPr>
          <a:lstStyle/>
          <a:p>
            <a:pPr algn="ctr"/>
            <a:r>
              <a:rPr lang="en-US" sz="3200" b="1" dirty="0" err="1" smtClean="0">
                <a:solidFill>
                  <a:srgbClr val="FF0000"/>
                </a:solidFill>
                <a:latin typeface="Nikosh" panose="02000000000000000000" pitchFamily="2" charset="0"/>
                <a:cs typeface="Nikosh" panose="02000000000000000000" pitchFamily="2" charset="0"/>
              </a:rPr>
              <a:t>গ্রুপ</a:t>
            </a:r>
            <a:r>
              <a:rPr lang="en-US" sz="3200" b="1" dirty="0" smtClean="0">
                <a:solidFill>
                  <a:srgbClr val="FF0000"/>
                </a:solidFill>
                <a:latin typeface="Nikosh" panose="02000000000000000000" pitchFamily="2" charset="0"/>
                <a:cs typeface="Nikosh" panose="02000000000000000000" pitchFamily="2" charset="0"/>
              </a:rPr>
              <a:t> ৬ </a:t>
            </a:r>
            <a:r>
              <a:rPr lang="en-US" sz="3200" b="1" dirty="0" err="1" smtClean="0">
                <a:solidFill>
                  <a:srgbClr val="FF0000"/>
                </a:solidFill>
                <a:latin typeface="Nikosh" panose="02000000000000000000" pitchFamily="2" charset="0"/>
                <a:cs typeface="Nikosh" panose="02000000000000000000" pitchFamily="2" charset="0"/>
              </a:rPr>
              <a:t>হেক্সা</a:t>
            </a:r>
            <a:r>
              <a:rPr lang="en-US" sz="3200" b="1" dirty="0" smtClean="0">
                <a:solidFill>
                  <a:srgbClr val="FF0000"/>
                </a:solidFill>
                <a:latin typeface="Nikosh" panose="02000000000000000000" pitchFamily="2" charset="0"/>
                <a:cs typeface="Nikosh" panose="02000000000000000000" pitchFamily="2" charset="0"/>
              </a:rPr>
              <a:t> </a:t>
            </a:r>
            <a:r>
              <a:rPr lang="en-US" sz="3200" b="1" dirty="0" err="1" smtClean="0">
                <a:solidFill>
                  <a:srgbClr val="FF0000"/>
                </a:solidFill>
                <a:latin typeface="Nikosh" panose="02000000000000000000" pitchFamily="2" charset="0"/>
                <a:cs typeface="Nikosh" panose="02000000000000000000" pitchFamily="2" charset="0"/>
              </a:rPr>
              <a:t>থেকে</a:t>
            </a:r>
            <a:r>
              <a:rPr lang="en-US" sz="3200" b="1" dirty="0" smtClean="0">
                <a:solidFill>
                  <a:srgbClr val="FF0000"/>
                </a:solidFill>
                <a:latin typeface="Nikosh" panose="02000000000000000000" pitchFamily="2" charset="0"/>
                <a:cs typeface="Nikosh" panose="02000000000000000000" pitchFamily="2" charset="0"/>
              </a:rPr>
              <a:t> </a:t>
            </a:r>
            <a:r>
              <a:rPr lang="en-US" sz="3200" b="1" dirty="0" err="1" smtClean="0">
                <a:solidFill>
                  <a:srgbClr val="FF0000"/>
                </a:solidFill>
                <a:latin typeface="Nikosh" panose="02000000000000000000" pitchFamily="2" charset="0"/>
                <a:cs typeface="Nikosh" panose="02000000000000000000" pitchFamily="2" charset="0"/>
              </a:rPr>
              <a:t>অক্ট্যাল</a:t>
            </a:r>
            <a:r>
              <a:rPr lang="bn-BD" sz="3200" b="1" dirty="0" smtClean="0">
                <a:solidFill>
                  <a:srgbClr val="FF0000"/>
                </a:solidFill>
                <a:latin typeface="Nikosh" panose="02000000000000000000" pitchFamily="2" charset="0"/>
                <a:cs typeface="Nikosh" panose="02000000000000000000" pitchFamily="2" charset="0"/>
              </a:rPr>
              <a:t> সংখ্যায় রুপান্তর কর।</a:t>
            </a:r>
            <a:endParaRPr lang="en-US" sz="3200" b="1" dirty="0">
              <a:solidFill>
                <a:srgbClr val="FF0000"/>
              </a:solidFill>
              <a:latin typeface="NikoshBAN" pitchFamily="2" charset="0"/>
              <a:cs typeface="NikoshBAN" pitchFamily="2" charset="0"/>
            </a:endParaRPr>
          </a:p>
        </p:txBody>
      </p:sp>
      <p:sp>
        <p:nvSpPr>
          <p:cNvPr id="9" name="TextBox 8"/>
          <p:cNvSpPr txBox="1"/>
          <p:nvPr/>
        </p:nvSpPr>
        <p:spPr>
          <a:xfrm>
            <a:off x="7823200" y="2743199"/>
            <a:ext cx="1938693" cy="707886"/>
          </a:xfrm>
          <a:prstGeom prst="rect">
            <a:avLst/>
          </a:prstGeom>
          <a:solidFill>
            <a:srgbClr val="0070C0"/>
          </a:solidFill>
        </p:spPr>
        <p:txBody>
          <a:bodyPr wrap="square" rtlCol="0">
            <a:spAutoFit/>
          </a:bodyPr>
          <a:lstStyle/>
          <a:p>
            <a:r>
              <a:rPr lang="bn-BD" sz="4000" b="1" dirty="0" smtClean="0">
                <a:solidFill>
                  <a:srgbClr val="FF0000"/>
                </a:solidFill>
                <a:latin typeface="NikoshBAN" pitchFamily="2" charset="0"/>
                <a:cs typeface="NikoshBAN" pitchFamily="2" charset="0"/>
              </a:rPr>
              <a:t>খ-দল:</a:t>
            </a:r>
            <a:endParaRPr lang="en-US" sz="4000" b="1" dirty="0">
              <a:solidFill>
                <a:srgbClr val="FF0000"/>
              </a:solidFill>
              <a:latin typeface="NikoshBAN" pitchFamily="2" charset="0"/>
              <a:cs typeface="NikoshBAN" pitchFamily="2" charset="0"/>
            </a:endParaRPr>
          </a:p>
        </p:txBody>
      </p:sp>
      <p:sp>
        <p:nvSpPr>
          <p:cNvPr id="10" name="Down Arrow 9"/>
          <p:cNvSpPr/>
          <p:nvPr/>
        </p:nvSpPr>
        <p:spPr>
          <a:xfrm>
            <a:off x="8534400" y="3550302"/>
            <a:ext cx="456163" cy="7168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096000" y="4409182"/>
            <a:ext cx="5588000" cy="1077218"/>
          </a:xfrm>
          <a:prstGeom prst="rect">
            <a:avLst/>
          </a:prstGeom>
          <a:solidFill>
            <a:srgbClr val="0070C0"/>
          </a:solidFill>
        </p:spPr>
        <p:txBody>
          <a:bodyPr wrap="square" rtlCol="0">
            <a:spAutoFit/>
          </a:bodyPr>
          <a:lstStyle/>
          <a:p>
            <a:r>
              <a:rPr lang="en-US" sz="3200" b="1" dirty="0" err="1" smtClean="0">
                <a:solidFill>
                  <a:srgbClr val="FF0000"/>
                </a:solidFill>
                <a:latin typeface="Nikosh" panose="02000000000000000000" pitchFamily="2" charset="0"/>
                <a:cs typeface="Nikosh" panose="02000000000000000000" pitchFamily="2" charset="0"/>
              </a:rPr>
              <a:t>গ্রুপ</a:t>
            </a:r>
            <a:r>
              <a:rPr lang="en-US" sz="3200" b="1" dirty="0" smtClean="0">
                <a:solidFill>
                  <a:srgbClr val="FF0000"/>
                </a:solidFill>
                <a:latin typeface="Nikosh" panose="02000000000000000000" pitchFamily="2" charset="0"/>
                <a:cs typeface="Nikosh" panose="02000000000000000000" pitchFamily="2" charset="0"/>
              </a:rPr>
              <a:t> ৫ </a:t>
            </a:r>
            <a:r>
              <a:rPr lang="en-US" sz="3200" b="1" dirty="0" err="1" smtClean="0">
                <a:solidFill>
                  <a:srgbClr val="FF0000"/>
                </a:solidFill>
                <a:latin typeface="Nikosh" panose="02000000000000000000" pitchFamily="2" charset="0"/>
                <a:cs typeface="Nikosh" panose="02000000000000000000" pitchFamily="2" charset="0"/>
              </a:rPr>
              <a:t>অক্ট্যাল</a:t>
            </a:r>
            <a:r>
              <a:rPr lang="en-US" sz="3200" b="1" dirty="0" smtClean="0">
                <a:solidFill>
                  <a:srgbClr val="FF0000"/>
                </a:solidFill>
                <a:latin typeface="Nikosh" panose="02000000000000000000" pitchFamily="2" charset="0"/>
                <a:cs typeface="Nikosh" panose="02000000000000000000" pitchFamily="2" charset="0"/>
              </a:rPr>
              <a:t> </a:t>
            </a:r>
            <a:r>
              <a:rPr lang="en-US" sz="3200" b="1" dirty="0" err="1" smtClean="0">
                <a:solidFill>
                  <a:srgbClr val="FF0000"/>
                </a:solidFill>
                <a:latin typeface="Nikosh" panose="02000000000000000000" pitchFamily="2" charset="0"/>
                <a:cs typeface="Nikosh" panose="02000000000000000000" pitchFamily="2" charset="0"/>
              </a:rPr>
              <a:t>থেকে</a:t>
            </a:r>
            <a:r>
              <a:rPr lang="en-US" sz="3200" b="1" dirty="0" smtClean="0">
                <a:solidFill>
                  <a:srgbClr val="FF0000"/>
                </a:solidFill>
                <a:latin typeface="Nikosh" panose="02000000000000000000" pitchFamily="2" charset="0"/>
                <a:cs typeface="Nikosh" panose="02000000000000000000" pitchFamily="2" charset="0"/>
              </a:rPr>
              <a:t> </a:t>
            </a:r>
            <a:r>
              <a:rPr lang="en-US" sz="3200" b="1" dirty="0" err="1" smtClean="0">
                <a:solidFill>
                  <a:srgbClr val="FF0000"/>
                </a:solidFill>
                <a:latin typeface="Nikosh" panose="02000000000000000000" pitchFamily="2" charset="0"/>
                <a:cs typeface="Nikosh" panose="02000000000000000000" pitchFamily="2" charset="0"/>
              </a:rPr>
              <a:t>হেক্সাডেসিমাল</a:t>
            </a:r>
            <a:r>
              <a:rPr lang="en-US" sz="3200" b="1" dirty="0" smtClean="0">
                <a:solidFill>
                  <a:srgbClr val="FF0000"/>
                </a:solidFill>
                <a:latin typeface="Nikosh" panose="02000000000000000000" pitchFamily="2" charset="0"/>
                <a:cs typeface="Nikosh" panose="02000000000000000000" pitchFamily="2" charset="0"/>
              </a:rPr>
              <a:t> </a:t>
            </a:r>
            <a:r>
              <a:rPr lang="en-US" sz="3200" b="1" dirty="0" err="1" smtClean="0">
                <a:solidFill>
                  <a:srgbClr val="FF0000"/>
                </a:solidFill>
                <a:latin typeface="Nikosh" panose="02000000000000000000" pitchFamily="2" charset="0"/>
                <a:cs typeface="Nikosh" panose="02000000000000000000" pitchFamily="2" charset="0"/>
              </a:rPr>
              <a:t>সংখ্যায়</a:t>
            </a:r>
            <a:r>
              <a:rPr lang="en-US" sz="3200" b="1" dirty="0" smtClean="0">
                <a:solidFill>
                  <a:srgbClr val="FF0000"/>
                </a:solidFill>
                <a:latin typeface="Nikosh" panose="02000000000000000000" pitchFamily="2" charset="0"/>
                <a:cs typeface="Nikosh" panose="02000000000000000000" pitchFamily="2" charset="0"/>
              </a:rPr>
              <a:t> </a:t>
            </a:r>
            <a:r>
              <a:rPr lang="en-US" sz="3200" b="1" dirty="0" err="1" smtClean="0">
                <a:solidFill>
                  <a:srgbClr val="FF0000"/>
                </a:solidFill>
                <a:latin typeface="Nikosh" panose="02000000000000000000" pitchFamily="2" charset="0"/>
                <a:cs typeface="Nikosh" panose="02000000000000000000" pitchFamily="2" charset="0"/>
              </a:rPr>
              <a:t>রূপান্তর</a:t>
            </a:r>
            <a:r>
              <a:rPr lang="en-US" sz="3200" b="1" dirty="0" smtClean="0">
                <a:solidFill>
                  <a:srgbClr val="FF0000"/>
                </a:solidFill>
                <a:latin typeface="Nikosh" panose="02000000000000000000" pitchFamily="2" charset="0"/>
                <a:cs typeface="Nikosh" panose="02000000000000000000" pitchFamily="2" charset="0"/>
              </a:rPr>
              <a:t> </a:t>
            </a:r>
            <a:r>
              <a:rPr lang="en-US" sz="3200" b="1" dirty="0" err="1" smtClean="0">
                <a:solidFill>
                  <a:srgbClr val="FF0000"/>
                </a:solidFill>
                <a:latin typeface="Nikosh" panose="02000000000000000000" pitchFamily="2" charset="0"/>
                <a:cs typeface="Nikosh" panose="02000000000000000000" pitchFamily="2" charset="0"/>
              </a:rPr>
              <a:t>কর</a:t>
            </a:r>
            <a:r>
              <a:rPr lang="en-US" sz="3200" b="1" dirty="0" smtClean="0">
                <a:solidFill>
                  <a:srgbClr val="FF0000"/>
                </a:solidFill>
                <a:latin typeface="Nikosh" panose="02000000000000000000" pitchFamily="2" charset="0"/>
                <a:cs typeface="Nikosh" panose="02000000000000000000" pitchFamily="2" charset="0"/>
              </a:rPr>
              <a:t>।</a:t>
            </a:r>
            <a:endParaRPr lang="en-US" sz="3200" b="1" dirty="0">
              <a:solidFill>
                <a:srgbClr val="FF0000"/>
              </a:solidFill>
              <a:latin typeface="Nikosh" panose="02000000000000000000" pitchFamily="2" charset="0"/>
              <a:cs typeface="Nikosh" panose="02000000000000000000" pitchFamily="2"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000" fill="hold"/>
                                        <p:tgtEl>
                                          <p:spTgt spid="5"/>
                                        </p:tgtEl>
                                        <p:attrNameLst>
                                          <p:attrName>ppt_x</p:attrName>
                                        </p:attrNameLst>
                                      </p:cBhvr>
                                      <p:tavLst>
                                        <p:tav tm="0">
                                          <p:val>
                                            <p:strVal val="#ppt_x"/>
                                          </p:val>
                                        </p:tav>
                                        <p:tav tm="100000">
                                          <p:val>
                                            <p:strVal val="#ppt_x"/>
                                          </p:val>
                                        </p:tav>
                                      </p:tavLst>
                                    </p:anim>
                                    <p:anim calcmode="lin" valueType="num">
                                      <p:cBhvr additive="base">
                                        <p:cTn id="8" dur="20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2000" fill="hold"/>
                                        <p:tgtEl>
                                          <p:spTgt spid="6"/>
                                        </p:tgtEl>
                                        <p:attrNameLst>
                                          <p:attrName>ppt_x</p:attrName>
                                        </p:attrNameLst>
                                      </p:cBhvr>
                                      <p:tavLst>
                                        <p:tav tm="0">
                                          <p:val>
                                            <p:strVal val="#ppt_x"/>
                                          </p:val>
                                        </p:tav>
                                        <p:tav tm="100000">
                                          <p:val>
                                            <p:strVal val="#ppt_x"/>
                                          </p:val>
                                        </p:tav>
                                      </p:tavLst>
                                    </p:anim>
                                    <p:anim calcmode="lin" valueType="num">
                                      <p:cBhvr additive="base">
                                        <p:cTn id="14" dur="2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2000" fill="hold"/>
                                        <p:tgtEl>
                                          <p:spTgt spid="7"/>
                                        </p:tgtEl>
                                        <p:attrNameLst>
                                          <p:attrName>ppt_x</p:attrName>
                                        </p:attrNameLst>
                                      </p:cBhvr>
                                      <p:tavLst>
                                        <p:tav tm="0">
                                          <p:val>
                                            <p:strVal val="#ppt_x"/>
                                          </p:val>
                                        </p:tav>
                                        <p:tav tm="100000">
                                          <p:val>
                                            <p:strVal val="#ppt_x"/>
                                          </p:val>
                                        </p:tav>
                                      </p:tavLst>
                                    </p:anim>
                                    <p:anim calcmode="lin" valueType="num">
                                      <p:cBhvr additive="base">
                                        <p:cTn id="20" dur="20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2000" fill="hold"/>
                                        <p:tgtEl>
                                          <p:spTgt spid="8"/>
                                        </p:tgtEl>
                                        <p:attrNameLst>
                                          <p:attrName>ppt_x</p:attrName>
                                        </p:attrNameLst>
                                      </p:cBhvr>
                                      <p:tavLst>
                                        <p:tav tm="0">
                                          <p:val>
                                            <p:strVal val="#ppt_x"/>
                                          </p:val>
                                        </p:tav>
                                        <p:tav tm="100000">
                                          <p:val>
                                            <p:strVal val="#ppt_x"/>
                                          </p:val>
                                        </p:tav>
                                      </p:tavLst>
                                    </p:anim>
                                    <p:anim calcmode="lin" valueType="num">
                                      <p:cBhvr additive="base">
                                        <p:cTn id="26" dur="20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2000" fill="hold"/>
                                        <p:tgtEl>
                                          <p:spTgt spid="9"/>
                                        </p:tgtEl>
                                        <p:attrNameLst>
                                          <p:attrName>ppt_x</p:attrName>
                                        </p:attrNameLst>
                                      </p:cBhvr>
                                      <p:tavLst>
                                        <p:tav tm="0">
                                          <p:val>
                                            <p:strVal val="#ppt_x"/>
                                          </p:val>
                                        </p:tav>
                                        <p:tav tm="100000">
                                          <p:val>
                                            <p:strVal val="#ppt_x"/>
                                          </p:val>
                                        </p:tav>
                                      </p:tavLst>
                                    </p:anim>
                                    <p:anim calcmode="lin" valueType="num">
                                      <p:cBhvr additive="base">
                                        <p:cTn id="32" dur="20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2000" fill="hold"/>
                                        <p:tgtEl>
                                          <p:spTgt spid="10"/>
                                        </p:tgtEl>
                                        <p:attrNameLst>
                                          <p:attrName>ppt_x</p:attrName>
                                        </p:attrNameLst>
                                      </p:cBhvr>
                                      <p:tavLst>
                                        <p:tav tm="0">
                                          <p:val>
                                            <p:strVal val="#ppt_x"/>
                                          </p:val>
                                        </p:tav>
                                        <p:tav tm="100000">
                                          <p:val>
                                            <p:strVal val="#ppt_x"/>
                                          </p:val>
                                        </p:tav>
                                      </p:tavLst>
                                    </p:anim>
                                    <p:anim calcmode="lin" valueType="num">
                                      <p:cBhvr additive="base">
                                        <p:cTn id="38" dur="20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2000" fill="hold"/>
                                        <p:tgtEl>
                                          <p:spTgt spid="11"/>
                                        </p:tgtEl>
                                        <p:attrNameLst>
                                          <p:attrName>ppt_x</p:attrName>
                                        </p:attrNameLst>
                                      </p:cBhvr>
                                      <p:tavLst>
                                        <p:tav tm="0">
                                          <p:val>
                                            <p:strVal val="#ppt_x"/>
                                          </p:val>
                                        </p:tav>
                                        <p:tav tm="100000">
                                          <p:val>
                                            <p:strVal val="#ppt_x"/>
                                          </p:val>
                                        </p:tav>
                                      </p:tavLst>
                                    </p:anim>
                                    <p:anim calcmode="lin" valueType="num">
                                      <p:cBhvr additive="base">
                                        <p:cTn id="44" dur="20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711200" y="762000"/>
            <a:ext cx="10769600" cy="1676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err="1" smtClean="0">
                <a:solidFill>
                  <a:schemeClr val="bg1"/>
                </a:solidFill>
                <a:latin typeface="NikoshBAN" pitchFamily="2" charset="0"/>
                <a:cs typeface="NikoshBAN" pitchFamily="2" charset="0"/>
              </a:rPr>
              <a:t>বাড়ীর</a:t>
            </a:r>
            <a:r>
              <a:rPr lang="en-US" sz="8000" b="1" dirty="0" smtClean="0">
                <a:solidFill>
                  <a:schemeClr val="bg1"/>
                </a:solidFill>
                <a:latin typeface="NikoshBAN" pitchFamily="2" charset="0"/>
                <a:cs typeface="NikoshBAN" pitchFamily="2" charset="0"/>
              </a:rPr>
              <a:t> </a:t>
            </a:r>
            <a:r>
              <a:rPr lang="en-US" sz="8000" b="1" dirty="0" err="1" smtClean="0">
                <a:solidFill>
                  <a:schemeClr val="bg1"/>
                </a:solidFill>
                <a:latin typeface="NikoshBAN" pitchFamily="2" charset="0"/>
                <a:cs typeface="NikoshBAN" pitchFamily="2" charset="0"/>
              </a:rPr>
              <a:t>কাজ</a:t>
            </a:r>
            <a:endParaRPr lang="en-US" sz="8000" b="1" dirty="0">
              <a:solidFill>
                <a:schemeClr val="bg1"/>
              </a:solidFill>
              <a:latin typeface="NikoshBAN" pitchFamily="2" charset="0"/>
              <a:cs typeface="NikoshBAN" pitchFamily="2" charset="0"/>
            </a:endParaRPr>
          </a:p>
        </p:txBody>
      </p:sp>
      <p:sp>
        <p:nvSpPr>
          <p:cNvPr id="6" name="TextBox 5"/>
          <p:cNvSpPr txBox="1"/>
          <p:nvPr/>
        </p:nvSpPr>
        <p:spPr>
          <a:xfrm>
            <a:off x="1930400" y="3182542"/>
            <a:ext cx="9144000" cy="1107996"/>
          </a:xfrm>
          <a:prstGeom prst="rect">
            <a:avLst/>
          </a:prstGeom>
          <a:solidFill>
            <a:srgbClr val="FF0000"/>
          </a:solidFill>
        </p:spPr>
        <p:txBody>
          <a:bodyPr wrap="square" rtlCol="0">
            <a:spAutoFit/>
          </a:bodyPr>
          <a:lstStyle/>
          <a:p>
            <a:pPr algn="ctr"/>
            <a:r>
              <a:rPr lang="bn-BD" sz="6600" dirty="0" smtClean="0">
                <a:solidFill>
                  <a:schemeClr val="bg1"/>
                </a:solidFill>
                <a:latin typeface="NikoshBAN" pitchFamily="2" charset="0"/>
                <a:cs typeface="NikoshBAN" pitchFamily="2" charset="0"/>
                <a:sym typeface="Wingdings 3"/>
              </a:rPr>
              <a:t></a:t>
            </a:r>
            <a:r>
              <a:rPr lang="bn-BD" sz="4800" dirty="0" smtClean="0">
                <a:latin typeface="Nikosh" panose="02000000000000000000" pitchFamily="2" charset="0"/>
                <a:cs typeface="Nikosh" panose="02000000000000000000" pitchFamily="2" charset="0"/>
              </a:rPr>
              <a:t> </a:t>
            </a:r>
            <a:r>
              <a:rPr lang="en-US" sz="4800" dirty="0" err="1" smtClean="0">
                <a:latin typeface="Nikosh" panose="02000000000000000000" pitchFamily="2" charset="0"/>
                <a:cs typeface="Nikosh" panose="02000000000000000000" pitchFamily="2" charset="0"/>
              </a:rPr>
              <a:t>এক</a:t>
            </a:r>
            <a:r>
              <a:rPr lang="en-US" sz="4800" dirty="0" smtClean="0">
                <a:latin typeface="Nikosh" panose="02000000000000000000" pitchFamily="2" charset="0"/>
                <a:cs typeface="Nikosh" panose="02000000000000000000" pitchFamily="2" charset="0"/>
              </a:rPr>
              <a:t> </a:t>
            </a:r>
            <a:r>
              <a:rPr lang="en-US" sz="4800" dirty="0" err="1" smtClean="0">
                <a:latin typeface="Nikosh" panose="02000000000000000000" pitchFamily="2" charset="0"/>
                <a:cs typeface="Nikosh" panose="02000000000000000000" pitchFamily="2" charset="0"/>
              </a:rPr>
              <a:t>নজরে</a:t>
            </a:r>
            <a:r>
              <a:rPr lang="en-US" sz="4800" dirty="0" smtClean="0">
                <a:latin typeface="Nikosh" panose="02000000000000000000" pitchFamily="2" charset="0"/>
                <a:cs typeface="Nikosh" panose="02000000000000000000" pitchFamily="2" charset="0"/>
              </a:rPr>
              <a:t> </a:t>
            </a:r>
            <a:r>
              <a:rPr lang="en-US" sz="4800" dirty="0" err="1" smtClean="0">
                <a:latin typeface="Nikosh" panose="02000000000000000000" pitchFamily="2" charset="0"/>
                <a:cs typeface="Nikosh" panose="02000000000000000000" pitchFamily="2" charset="0"/>
              </a:rPr>
              <a:t>সংখ্যা</a:t>
            </a:r>
            <a:r>
              <a:rPr lang="en-US" sz="4800" dirty="0" smtClean="0">
                <a:latin typeface="Nikosh" panose="02000000000000000000" pitchFamily="2" charset="0"/>
                <a:cs typeface="Nikosh" panose="02000000000000000000" pitchFamily="2" charset="0"/>
              </a:rPr>
              <a:t> </a:t>
            </a:r>
            <a:r>
              <a:rPr lang="en-US" sz="4800" dirty="0" err="1" smtClean="0">
                <a:latin typeface="Nikosh" panose="02000000000000000000" pitchFamily="2" charset="0"/>
                <a:cs typeface="Nikosh" panose="02000000000000000000" pitchFamily="2" charset="0"/>
              </a:rPr>
              <a:t>পদ্ধতি</a:t>
            </a:r>
            <a:r>
              <a:rPr lang="en-US" sz="4800" dirty="0" smtClean="0">
                <a:latin typeface="Nikosh" panose="02000000000000000000" pitchFamily="2" charset="0"/>
                <a:cs typeface="Nikosh" panose="02000000000000000000" pitchFamily="2" charset="0"/>
              </a:rPr>
              <a:t> </a:t>
            </a:r>
            <a:r>
              <a:rPr lang="en-US" sz="4800" dirty="0" err="1" smtClean="0">
                <a:latin typeface="Nikosh" panose="02000000000000000000" pitchFamily="2" charset="0"/>
                <a:cs typeface="Nikosh" panose="02000000000000000000" pitchFamily="2" charset="0"/>
              </a:rPr>
              <a:t>রূপান্তর</a:t>
            </a:r>
            <a:r>
              <a:rPr lang="bn-BD" sz="4800" dirty="0" smtClean="0">
                <a:latin typeface="Nikosh" panose="02000000000000000000" pitchFamily="2" charset="0"/>
                <a:cs typeface="Nikosh" panose="02000000000000000000" pitchFamily="2" charset="0"/>
              </a:rPr>
              <a:t>।</a:t>
            </a:r>
            <a:endParaRPr lang="en-US" sz="48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2000" fill="hold"/>
                                        <p:tgtEl>
                                          <p:spTgt spid="6"/>
                                        </p:tgtEl>
                                        <p:attrNameLst>
                                          <p:attrName>ppt_x</p:attrName>
                                        </p:attrNameLst>
                                      </p:cBhvr>
                                      <p:tavLst>
                                        <p:tav tm="0">
                                          <p:val>
                                            <p:strVal val="#ppt_x"/>
                                          </p:val>
                                        </p:tav>
                                        <p:tav tm="100000">
                                          <p:val>
                                            <p:strVal val="#ppt_x"/>
                                          </p:val>
                                        </p:tav>
                                      </p:tavLst>
                                    </p:anim>
                                    <p:anim calcmode="lin" valueType="num">
                                      <p:cBhvr additive="base">
                                        <p:cTn id="14" dur="2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2235200" y="533400"/>
            <a:ext cx="7315200" cy="14478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b="1" dirty="0" err="1" smtClean="0">
                <a:solidFill>
                  <a:srgbClr val="FF0000"/>
                </a:solidFill>
                <a:latin typeface="NikoshBAN" pitchFamily="2" charset="0"/>
                <a:cs typeface="NikoshBAN" pitchFamily="2" charset="0"/>
              </a:rPr>
              <a:t>ধন্যবাদ</a:t>
            </a:r>
            <a:endParaRPr lang="en-US" sz="8800" b="1" dirty="0">
              <a:solidFill>
                <a:srgbClr val="FF0000"/>
              </a:solidFill>
              <a:latin typeface="NikoshBAN" pitchFamily="2" charset="0"/>
              <a:cs typeface="NikoshBAN" pitchFamily="2" charset="0"/>
            </a:endParaRPr>
          </a:p>
        </p:txBody>
      </p:sp>
      <p:pic>
        <p:nvPicPr>
          <p:cNvPr id="7"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4437" y="2767806"/>
            <a:ext cx="2143125" cy="2466975"/>
          </a:xfrm>
          <a:prstGeom prst="rect">
            <a:avLst/>
          </a:prstGeom>
        </p:spPr>
      </p:pic>
      <p:sp>
        <p:nvSpPr>
          <p:cNvPr id="10" name="AutoShape 2"/>
          <p:cNvSpPr txBox="1">
            <a:spLocks noChangeArrowheads="1"/>
          </p:cNvSpPr>
          <p:nvPr/>
        </p:nvSpPr>
        <p:spPr bwMode="auto">
          <a:xfrm>
            <a:off x="812800" y="5029201"/>
            <a:ext cx="10566400" cy="712787"/>
          </a:xfrm>
          <a:prstGeom prst="rect">
            <a:avLst/>
          </a:prstGeom>
          <a:solidFill>
            <a:srgbClr val="00B050"/>
          </a:solidFill>
          <a:ln w="9525">
            <a:noFill/>
            <a:miter lim="800000"/>
            <a:headEnd/>
            <a:tailEnd/>
          </a:ln>
          <a:effectLst/>
        </p:spPr>
        <p:txBody>
          <a:bodyPr anchor="ctr" anchorCtr="1"/>
          <a:lstStyle/>
          <a:p>
            <a:pPr algn="ctr" eaLnBrk="1" hangingPunct="1">
              <a:defRPr/>
            </a:pPr>
            <a:r>
              <a:rPr lang="bn-BD" sz="3200" b="1" kern="0" dirty="0" smtClean="0">
                <a:solidFill>
                  <a:srgbClr val="FF0000"/>
                </a:solidFill>
                <a:effectLst>
                  <a:outerShdw blurRad="38100" dist="38100" dir="2700000" algn="tl">
                    <a:srgbClr val="000000">
                      <a:alpha val="43137"/>
                    </a:srgbClr>
                  </a:outerShdw>
                </a:effectLst>
                <a:latin typeface="NikoshBAN" pitchFamily="2" charset="0"/>
                <a:ea typeface="+mj-ea"/>
                <a:cs typeface="NikoshBAN" pitchFamily="2" charset="0"/>
              </a:rPr>
              <a:t>সবাইকে ধন্যবাদ জানিয়ে আজকের মত এখানেই শেষ করছি।</a:t>
            </a:r>
            <a:endParaRPr lang="en-US" sz="3200" b="1" kern="0" dirty="0">
              <a:solidFill>
                <a:srgbClr val="FF0000"/>
              </a:solidFill>
              <a:effectLst>
                <a:outerShdw blurRad="38100" dist="38100" dir="2700000" algn="tl">
                  <a:srgbClr val="000000">
                    <a:alpha val="43137"/>
                  </a:srgbClr>
                </a:outerShdw>
              </a:effectLst>
              <a:latin typeface="NikoshBAN" pitchFamily="2" charset="0"/>
              <a:ea typeface="+mj-ea"/>
              <a:cs typeface="NikoshBAN"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4)">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80">
                                          <p:stCondLst>
                                            <p:cond delay="0"/>
                                          </p:stCondLst>
                                        </p:cTn>
                                        <p:tgtEl>
                                          <p:spTgt spid="7"/>
                                        </p:tgtEl>
                                      </p:cBhvr>
                                    </p:animEffect>
                                    <p:anim calcmode="lin" valueType="num">
                                      <p:cBhvr>
                                        <p:cTn id="13"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8" dur="26">
                                          <p:stCondLst>
                                            <p:cond delay="650"/>
                                          </p:stCondLst>
                                        </p:cTn>
                                        <p:tgtEl>
                                          <p:spTgt spid="7"/>
                                        </p:tgtEl>
                                      </p:cBhvr>
                                      <p:to x="100000" y="60000"/>
                                    </p:animScale>
                                    <p:animScale>
                                      <p:cBhvr>
                                        <p:cTn id="19" dur="166" decel="50000">
                                          <p:stCondLst>
                                            <p:cond delay="676"/>
                                          </p:stCondLst>
                                        </p:cTn>
                                        <p:tgtEl>
                                          <p:spTgt spid="7"/>
                                        </p:tgtEl>
                                      </p:cBhvr>
                                      <p:to x="100000" y="100000"/>
                                    </p:animScale>
                                    <p:animScale>
                                      <p:cBhvr>
                                        <p:cTn id="20" dur="26">
                                          <p:stCondLst>
                                            <p:cond delay="1312"/>
                                          </p:stCondLst>
                                        </p:cTn>
                                        <p:tgtEl>
                                          <p:spTgt spid="7"/>
                                        </p:tgtEl>
                                      </p:cBhvr>
                                      <p:to x="100000" y="80000"/>
                                    </p:animScale>
                                    <p:animScale>
                                      <p:cBhvr>
                                        <p:cTn id="21" dur="166" decel="50000">
                                          <p:stCondLst>
                                            <p:cond delay="1338"/>
                                          </p:stCondLst>
                                        </p:cTn>
                                        <p:tgtEl>
                                          <p:spTgt spid="7"/>
                                        </p:tgtEl>
                                      </p:cBhvr>
                                      <p:to x="100000" y="100000"/>
                                    </p:animScale>
                                    <p:animScale>
                                      <p:cBhvr>
                                        <p:cTn id="22" dur="26">
                                          <p:stCondLst>
                                            <p:cond delay="1642"/>
                                          </p:stCondLst>
                                        </p:cTn>
                                        <p:tgtEl>
                                          <p:spTgt spid="7"/>
                                        </p:tgtEl>
                                      </p:cBhvr>
                                      <p:to x="100000" y="90000"/>
                                    </p:animScale>
                                    <p:animScale>
                                      <p:cBhvr>
                                        <p:cTn id="23" dur="166" decel="50000">
                                          <p:stCondLst>
                                            <p:cond delay="1668"/>
                                          </p:stCondLst>
                                        </p:cTn>
                                        <p:tgtEl>
                                          <p:spTgt spid="7"/>
                                        </p:tgtEl>
                                      </p:cBhvr>
                                      <p:to x="100000" y="100000"/>
                                    </p:animScale>
                                    <p:animScale>
                                      <p:cBhvr>
                                        <p:cTn id="24" dur="26">
                                          <p:stCondLst>
                                            <p:cond delay="1808"/>
                                          </p:stCondLst>
                                        </p:cTn>
                                        <p:tgtEl>
                                          <p:spTgt spid="7"/>
                                        </p:tgtEl>
                                      </p:cBhvr>
                                      <p:to x="100000" y="95000"/>
                                    </p:animScale>
                                    <p:animScale>
                                      <p:cBhvr>
                                        <p:cTn id="25" dur="166" decel="50000">
                                          <p:stCondLst>
                                            <p:cond delay="1834"/>
                                          </p:stCondLst>
                                        </p:cTn>
                                        <p:tgtEl>
                                          <p:spTgt spid="7"/>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bg/>
                                          </p:spTgt>
                                        </p:tgtEl>
                                        <p:attrNameLst>
                                          <p:attrName>style.visibility</p:attrName>
                                        </p:attrNameLst>
                                      </p:cBhvr>
                                      <p:to>
                                        <p:strVal val="visible"/>
                                      </p:to>
                                    </p:set>
                                    <p:animEffect transition="in" filter="fade">
                                      <p:cBhvr>
                                        <p:cTn id="30" dur="2000"/>
                                        <p:tgtEl>
                                          <p:spTgt spid="10">
                                            <p:bg/>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fade">
                                      <p:cBhvr>
                                        <p:cTn id="33" dur="2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build="allAtOnce"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8862" y="215153"/>
            <a:ext cx="7673788" cy="1613647"/>
          </a:xfrm>
          <a:solidFill>
            <a:schemeClr val="accent2"/>
          </a:solidFill>
          <a:ln>
            <a:solidFill>
              <a:srgbClr val="002060"/>
            </a:solidFill>
          </a:ln>
        </p:spPr>
        <p:txBody>
          <a:bodyPr>
            <a:noAutofit/>
          </a:bodyPr>
          <a:lstStyle/>
          <a:p>
            <a:pPr algn="ctr"/>
            <a:r>
              <a:rPr lang="bn-BD" sz="6000" dirty="0" smtClean="0">
                <a:latin typeface="Nikosh" panose="02000000000000000000" pitchFamily="2" charset="0"/>
                <a:cs typeface="Nikosh" panose="02000000000000000000" pitchFamily="2" charset="0"/>
              </a:rPr>
              <a:t>সবাইকে আগামী ক্লাসের অগ্রিম শুভেচ্ছা। </a:t>
            </a:r>
            <a:endParaRPr lang="en-US" sz="6000" dirty="0">
              <a:latin typeface="Nikosh" panose="02000000000000000000" pitchFamily="2" charset="0"/>
              <a:cs typeface="Nikosh" panose="02000000000000000000" pitchFamily="2"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00650" y="3382169"/>
            <a:ext cx="1790700" cy="1238250"/>
          </a:xfrm>
          <a:prstGeom prst="rect">
            <a:avLst/>
          </a:prstGeom>
        </p:spPr>
      </p:pic>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2423" y="3600829"/>
            <a:ext cx="1790700" cy="1238250"/>
          </a:xfrm>
          <a:prstGeom prst="rect">
            <a:avLst/>
          </a:prstGeom>
        </p:spPr>
      </p:pic>
    </p:spTree>
    <p:extLst>
      <p:ext uri="{BB962C8B-B14F-4D97-AF65-F5344CB8AC3E}">
        <p14:creationId xmlns:p14="http://schemas.microsoft.com/office/powerpoint/2010/main" val="947003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3000" fill="hold"/>
                                        <p:tgtEl>
                                          <p:spTgt spid="2"/>
                                        </p:tgtEl>
                                        <p:attrNameLst>
                                          <p:attrName>ppt_x</p:attrName>
                                        </p:attrNameLst>
                                      </p:cBhvr>
                                      <p:tavLst>
                                        <p:tav tm="0">
                                          <p:val>
                                            <p:strVal val="#ppt_x"/>
                                          </p:val>
                                        </p:tav>
                                        <p:tav tm="100000">
                                          <p:val>
                                            <p:strVal val="#ppt_x"/>
                                          </p:val>
                                        </p:tav>
                                      </p:tavLst>
                                    </p:anim>
                                    <p:anim calcmode="lin" valueType="num">
                                      <p:cBhvr additive="base">
                                        <p:cTn id="8" dur="3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7" presetClass="path" presetSubtype="0" accel="50000" decel="50000" fill="hold" nodeType="clickEffect">
                                  <p:stCondLst>
                                    <p:cond delay="0"/>
                                  </p:stCondLst>
                                  <p:childTnLst>
                                    <p:animMotion origin="layout" path="M -0.24649 0.14051 L -0.24649 -0.02291 C -0.24649 -0.09629 -0.11954 -0.18611 -0.01563 -0.18611 L 0.21523 -0.18611 " pathEditMode="relative" rAng="0" ptsTypes="AAAA">
                                      <p:cBhvr>
                                        <p:cTn id="12" dur="2000" fill="hold"/>
                                        <p:tgtEl>
                                          <p:spTgt spid="4"/>
                                        </p:tgtEl>
                                        <p:attrNameLst>
                                          <p:attrName>ppt_x</p:attrName>
                                          <p:attrName>ppt_y</p:attrName>
                                        </p:attrNameLst>
                                      </p:cBhvr>
                                      <p:rCtr x="23086" y="-16343"/>
                                    </p:animMotion>
                                  </p:childTnLst>
                                </p:cTn>
                              </p:par>
                            </p:childTnLst>
                          </p:cTn>
                        </p:par>
                      </p:childTnLst>
                    </p:cTn>
                  </p:par>
                  <p:par>
                    <p:cTn id="13" fill="hold">
                      <p:stCondLst>
                        <p:cond delay="indefinite"/>
                      </p:stCondLst>
                      <p:childTnLst>
                        <p:par>
                          <p:cTn id="14" fill="hold">
                            <p:stCondLst>
                              <p:cond delay="0"/>
                            </p:stCondLst>
                            <p:childTnLst>
                              <p:par>
                                <p:cTn id="15" presetID="57" presetClass="path" presetSubtype="0" accel="50000" decel="50000" fill="hold" nodeType="clickEffect">
                                  <p:stCondLst>
                                    <p:cond delay="0"/>
                                  </p:stCondLst>
                                  <p:childTnLst>
                                    <p:animMotion origin="layout" path="M -0.24974 0.14051 L -0.24974 -0.02292 C -0.24974 -0.0963 -0.12279 -0.18611 -0.01888 -0.18611 L 0.21198 -0.18611 " pathEditMode="relative" rAng="0" ptsTypes="AAAA">
                                      <p:cBhvr>
                                        <p:cTn id="16" dur="2000" fill="hold"/>
                                        <p:tgtEl>
                                          <p:spTgt spid="5"/>
                                        </p:tgtEl>
                                        <p:attrNameLst>
                                          <p:attrName>ppt_x</p:attrName>
                                          <p:attrName>ppt_y</p:attrName>
                                        </p:attrNameLst>
                                      </p:cBhvr>
                                      <p:rCtr x="23086" y="-1634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6000" y="2743202"/>
            <a:ext cx="9448800" cy="3124199"/>
          </a:xfrm>
        </p:spPr>
        <p:txBody>
          <a:bodyPr>
            <a:normAutofit/>
          </a:bodyPr>
          <a:lstStyle/>
          <a:p>
            <a:pPr algn="ctr">
              <a:buNone/>
            </a:pPr>
            <a:r>
              <a:rPr lang="bn-BD" sz="6000" dirty="0" smtClean="0">
                <a:latin typeface="Nikosh" panose="02000000000000000000" pitchFamily="2" charset="0"/>
                <a:cs typeface="Nikosh" panose="02000000000000000000" pitchFamily="2" charset="0"/>
              </a:rPr>
              <a:t>শ্রেণীঃ একাদশ </a:t>
            </a:r>
          </a:p>
          <a:p>
            <a:pPr algn="ctr">
              <a:buNone/>
            </a:pPr>
            <a:r>
              <a:rPr lang="en-US" sz="4800" b="1" dirty="0" err="1" smtClean="0">
                <a:solidFill>
                  <a:srgbClr val="FF0000"/>
                </a:solidFill>
                <a:latin typeface="NikoshBAN" pitchFamily="2" charset="0"/>
                <a:cs typeface="NikoshBAN" pitchFamily="2" charset="0"/>
              </a:rPr>
              <a:t>আজকের</a:t>
            </a:r>
            <a:r>
              <a:rPr lang="en-US" sz="4800" b="1" dirty="0" smtClean="0">
                <a:solidFill>
                  <a:srgbClr val="FF0000"/>
                </a:solidFill>
                <a:latin typeface="NikoshBAN" pitchFamily="2" charset="0"/>
                <a:cs typeface="NikoshBAN" pitchFamily="2" charset="0"/>
              </a:rPr>
              <a:t> </a:t>
            </a:r>
            <a:r>
              <a:rPr lang="en-US" sz="4800" b="1" dirty="0" err="1" smtClean="0">
                <a:solidFill>
                  <a:srgbClr val="FF0000"/>
                </a:solidFill>
                <a:latin typeface="NikoshBAN" pitchFamily="2" charset="0"/>
                <a:cs typeface="NikoshBAN" pitchFamily="2" charset="0"/>
              </a:rPr>
              <a:t>বিষয়ঃ</a:t>
            </a:r>
            <a:r>
              <a:rPr lang="bn-BD" sz="4800" b="1" dirty="0" smtClean="0">
                <a:solidFill>
                  <a:srgbClr val="FF0000"/>
                </a:solidFill>
                <a:latin typeface="NikoshBAN" pitchFamily="2" charset="0"/>
                <a:cs typeface="NikoshBAN" pitchFamily="2" charset="0"/>
              </a:rPr>
              <a:t> </a:t>
            </a:r>
            <a:r>
              <a:rPr lang="en-US" b="1" dirty="0" err="1" smtClean="0">
                <a:solidFill>
                  <a:srgbClr val="0070C0"/>
                </a:solidFill>
                <a:latin typeface="NikoshBAN" pitchFamily="2" charset="0"/>
                <a:cs typeface="NikoshBAN" pitchFamily="2" charset="0"/>
              </a:rPr>
              <a:t>এক</a:t>
            </a:r>
            <a:r>
              <a:rPr lang="en-US" b="1" dirty="0" smtClean="0">
                <a:solidFill>
                  <a:srgbClr val="0070C0"/>
                </a:solidFill>
                <a:latin typeface="NikoshBAN" pitchFamily="2" charset="0"/>
                <a:cs typeface="NikoshBAN" pitchFamily="2" charset="0"/>
              </a:rPr>
              <a:t> </a:t>
            </a:r>
            <a:r>
              <a:rPr lang="en-US" b="1" dirty="0" err="1" smtClean="0">
                <a:solidFill>
                  <a:srgbClr val="0070C0"/>
                </a:solidFill>
                <a:latin typeface="NikoshBAN" pitchFamily="2" charset="0"/>
                <a:cs typeface="NikoshBAN" pitchFamily="2" charset="0"/>
              </a:rPr>
              <a:t>নজরে</a:t>
            </a:r>
            <a:r>
              <a:rPr lang="en-US" b="1" dirty="0" smtClean="0">
                <a:solidFill>
                  <a:srgbClr val="0070C0"/>
                </a:solidFill>
                <a:latin typeface="NikoshBAN" pitchFamily="2" charset="0"/>
                <a:cs typeface="NikoshBAN" pitchFamily="2" charset="0"/>
              </a:rPr>
              <a:t> ০১) </a:t>
            </a:r>
            <a:r>
              <a:rPr lang="en-US" b="1" dirty="0" err="1" smtClean="0">
                <a:solidFill>
                  <a:srgbClr val="0070C0"/>
                </a:solidFill>
                <a:latin typeface="NikoshBAN" pitchFamily="2" charset="0"/>
                <a:cs typeface="NikoshBAN" pitchFamily="2" charset="0"/>
              </a:rPr>
              <a:t>সংখ্যা</a:t>
            </a:r>
            <a:r>
              <a:rPr lang="en-US" b="1" dirty="0" smtClean="0">
                <a:solidFill>
                  <a:srgbClr val="0070C0"/>
                </a:solidFill>
                <a:latin typeface="NikoshBAN" pitchFamily="2" charset="0"/>
                <a:cs typeface="NikoshBAN" pitchFamily="2" charset="0"/>
              </a:rPr>
              <a:t> </a:t>
            </a:r>
            <a:r>
              <a:rPr lang="en-US" b="1" dirty="0" err="1" smtClean="0">
                <a:solidFill>
                  <a:srgbClr val="0070C0"/>
                </a:solidFill>
                <a:latin typeface="NikoshBAN" pitchFamily="2" charset="0"/>
                <a:cs typeface="NikoshBAN" pitchFamily="2" charset="0"/>
              </a:rPr>
              <a:t>পদ্ধতির</a:t>
            </a:r>
            <a:r>
              <a:rPr lang="en-US" b="1" dirty="0" smtClean="0">
                <a:solidFill>
                  <a:srgbClr val="0070C0"/>
                </a:solidFill>
                <a:latin typeface="NikoshBAN" pitchFamily="2" charset="0"/>
                <a:cs typeface="NikoshBAN" pitchFamily="2" charset="0"/>
              </a:rPr>
              <a:t> </a:t>
            </a:r>
            <a:r>
              <a:rPr lang="en-US" b="1" dirty="0" err="1" smtClean="0">
                <a:solidFill>
                  <a:srgbClr val="0070C0"/>
                </a:solidFill>
                <a:latin typeface="NikoshBAN" pitchFamily="2" charset="0"/>
                <a:cs typeface="NikoshBAN" pitchFamily="2" charset="0"/>
              </a:rPr>
              <a:t>ইতিহাস</a:t>
            </a:r>
            <a:r>
              <a:rPr lang="en-US" b="1" dirty="0" smtClean="0">
                <a:solidFill>
                  <a:srgbClr val="0070C0"/>
                </a:solidFill>
                <a:latin typeface="NikoshBAN" pitchFamily="2" charset="0"/>
                <a:cs typeface="NikoshBAN" pitchFamily="2" charset="0"/>
              </a:rPr>
              <a:t> ও </a:t>
            </a:r>
            <a:r>
              <a:rPr lang="en-US" b="1" dirty="0" err="1">
                <a:solidFill>
                  <a:srgbClr val="0070C0"/>
                </a:solidFill>
                <a:latin typeface="NikoshBAN" pitchFamily="2" charset="0"/>
                <a:cs typeface="NikoshBAN" pitchFamily="2" charset="0"/>
              </a:rPr>
              <a:t>সংখ্যা</a:t>
            </a:r>
            <a:r>
              <a:rPr lang="en-US" b="1" dirty="0">
                <a:solidFill>
                  <a:srgbClr val="0070C0"/>
                </a:solidFill>
                <a:latin typeface="NikoshBAN" pitchFamily="2" charset="0"/>
                <a:cs typeface="NikoshBAN" pitchFamily="2" charset="0"/>
              </a:rPr>
              <a:t> </a:t>
            </a:r>
            <a:r>
              <a:rPr lang="en-US" b="1" dirty="0" err="1" smtClean="0">
                <a:solidFill>
                  <a:srgbClr val="0070C0"/>
                </a:solidFill>
                <a:latin typeface="NikoshBAN" pitchFamily="2" charset="0"/>
                <a:cs typeface="NikoshBAN" pitchFamily="2" charset="0"/>
              </a:rPr>
              <a:t>পদ্ধতি</a:t>
            </a:r>
            <a:r>
              <a:rPr lang="en-US" b="1" dirty="0" smtClean="0">
                <a:solidFill>
                  <a:srgbClr val="0070C0"/>
                </a:solidFill>
                <a:latin typeface="NikoshBAN" pitchFamily="2" charset="0"/>
                <a:cs typeface="NikoshBAN" pitchFamily="2" charset="0"/>
              </a:rPr>
              <a:t> </a:t>
            </a:r>
            <a:r>
              <a:rPr lang="en-US" b="1" dirty="0" err="1">
                <a:solidFill>
                  <a:srgbClr val="0070C0"/>
                </a:solidFill>
                <a:latin typeface="NikoshBAN" pitchFamily="2" charset="0"/>
                <a:cs typeface="NikoshBAN" pitchFamily="2" charset="0"/>
              </a:rPr>
              <a:t>কী</a:t>
            </a:r>
            <a:r>
              <a:rPr lang="en-US" b="1" dirty="0" smtClean="0">
                <a:solidFill>
                  <a:srgbClr val="0070C0"/>
                </a:solidFill>
                <a:latin typeface="NikoshBAN" pitchFamily="2" charset="0"/>
                <a:cs typeface="NikoshBAN" pitchFamily="2" charset="0"/>
              </a:rPr>
              <a:t>? ০২) </a:t>
            </a:r>
            <a:r>
              <a:rPr lang="en-US" b="1" dirty="0" err="1" smtClean="0">
                <a:solidFill>
                  <a:srgbClr val="0070C0"/>
                </a:solidFill>
                <a:latin typeface="NikoshBAN" pitchFamily="2" charset="0"/>
                <a:cs typeface="NikoshBAN" pitchFamily="2" charset="0"/>
              </a:rPr>
              <a:t>সংখ্যা</a:t>
            </a:r>
            <a:r>
              <a:rPr lang="en-US" b="1" dirty="0" smtClean="0">
                <a:solidFill>
                  <a:srgbClr val="0070C0"/>
                </a:solidFill>
                <a:latin typeface="NikoshBAN" pitchFamily="2" charset="0"/>
                <a:cs typeface="NikoshBAN" pitchFamily="2" charset="0"/>
              </a:rPr>
              <a:t> </a:t>
            </a:r>
            <a:r>
              <a:rPr lang="en-US" b="1" dirty="0" err="1" smtClean="0">
                <a:solidFill>
                  <a:srgbClr val="0070C0"/>
                </a:solidFill>
                <a:latin typeface="NikoshBAN" pitchFamily="2" charset="0"/>
                <a:cs typeface="NikoshBAN" pitchFamily="2" charset="0"/>
              </a:rPr>
              <a:t>পদ্ধতির</a:t>
            </a:r>
            <a:r>
              <a:rPr lang="en-US" b="1" dirty="0" smtClean="0">
                <a:solidFill>
                  <a:srgbClr val="0070C0"/>
                </a:solidFill>
                <a:latin typeface="NikoshBAN" pitchFamily="2" charset="0"/>
                <a:cs typeface="NikoshBAN" pitchFamily="2" charset="0"/>
              </a:rPr>
              <a:t> </a:t>
            </a:r>
            <a:r>
              <a:rPr lang="en-US" b="1" dirty="0" err="1" smtClean="0">
                <a:solidFill>
                  <a:srgbClr val="0070C0"/>
                </a:solidFill>
                <a:latin typeface="NikoshBAN" pitchFamily="2" charset="0"/>
                <a:cs typeface="NikoshBAN" pitchFamily="2" charset="0"/>
              </a:rPr>
              <a:t>প্রকারভেদ</a:t>
            </a:r>
            <a:r>
              <a:rPr lang="en-US" b="1" dirty="0" smtClean="0">
                <a:solidFill>
                  <a:srgbClr val="0070C0"/>
                </a:solidFill>
                <a:latin typeface="NikoshBAN" pitchFamily="2" charset="0"/>
                <a:cs typeface="NikoshBAN" pitchFamily="2" charset="0"/>
              </a:rPr>
              <a:t>। ০৩) </a:t>
            </a:r>
            <a:r>
              <a:rPr lang="en-US" b="1" dirty="0" err="1" smtClean="0">
                <a:solidFill>
                  <a:srgbClr val="0070C0"/>
                </a:solidFill>
                <a:latin typeface="NikoshBAN" pitchFamily="2" charset="0"/>
                <a:cs typeface="NikoshBAN" pitchFamily="2" charset="0"/>
              </a:rPr>
              <a:t>বেজ</a:t>
            </a:r>
            <a:r>
              <a:rPr lang="en-US" b="1" dirty="0" smtClean="0">
                <a:solidFill>
                  <a:srgbClr val="0070C0"/>
                </a:solidFill>
                <a:latin typeface="NikoshBAN" pitchFamily="2" charset="0"/>
                <a:cs typeface="NikoshBAN" pitchFamily="2" charset="0"/>
              </a:rPr>
              <a:t> </a:t>
            </a:r>
            <a:r>
              <a:rPr lang="en-US" b="1" dirty="0" err="1" smtClean="0">
                <a:solidFill>
                  <a:srgbClr val="0070C0"/>
                </a:solidFill>
                <a:latin typeface="NikoshBAN" pitchFamily="2" charset="0"/>
                <a:cs typeface="NikoshBAN" pitchFamily="2" charset="0"/>
              </a:rPr>
              <a:t>বা</a:t>
            </a:r>
            <a:r>
              <a:rPr lang="en-US" b="1" dirty="0" smtClean="0">
                <a:solidFill>
                  <a:srgbClr val="0070C0"/>
                </a:solidFill>
                <a:latin typeface="NikoshBAN" pitchFamily="2" charset="0"/>
                <a:cs typeface="NikoshBAN" pitchFamily="2" charset="0"/>
              </a:rPr>
              <a:t> </a:t>
            </a:r>
            <a:r>
              <a:rPr lang="en-US" b="1" dirty="0" err="1" smtClean="0">
                <a:solidFill>
                  <a:srgbClr val="0070C0"/>
                </a:solidFill>
                <a:latin typeface="NikoshBAN" pitchFamily="2" charset="0"/>
                <a:cs typeface="NikoshBAN" pitchFamily="2" charset="0"/>
              </a:rPr>
              <a:t>ভিত্তি</a:t>
            </a:r>
            <a:r>
              <a:rPr lang="en-US" b="1" dirty="0" smtClean="0">
                <a:solidFill>
                  <a:srgbClr val="0070C0"/>
                </a:solidFill>
                <a:latin typeface="NikoshBAN" pitchFamily="2" charset="0"/>
                <a:cs typeface="NikoshBAN" pitchFamily="2" charset="0"/>
              </a:rPr>
              <a:t> </a:t>
            </a:r>
            <a:r>
              <a:rPr lang="en-US" b="1" dirty="0" err="1" smtClean="0">
                <a:solidFill>
                  <a:srgbClr val="0070C0"/>
                </a:solidFill>
                <a:latin typeface="NikoshBAN" pitchFamily="2" charset="0"/>
                <a:cs typeface="NikoshBAN" pitchFamily="2" charset="0"/>
              </a:rPr>
              <a:t>বলতে</a:t>
            </a:r>
            <a:r>
              <a:rPr lang="en-US" b="1" dirty="0" smtClean="0">
                <a:solidFill>
                  <a:srgbClr val="0070C0"/>
                </a:solidFill>
                <a:latin typeface="NikoshBAN" pitchFamily="2" charset="0"/>
                <a:cs typeface="NikoshBAN" pitchFamily="2" charset="0"/>
              </a:rPr>
              <a:t> </a:t>
            </a:r>
            <a:r>
              <a:rPr lang="en-US" b="1" dirty="0" err="1" smtClean="0">
                <a:solidFill>
                  <a:srgbClr val="0070C0"/>
                </a:solidFill>
                <a:latin typeface="NikoshBAN" pitchFamily="2" charset="0"/>
                <a:cs typeface="NikoshBAN" pitchFamily="2" charset="0"/>
              </a:rPr>
              <a:t>কী</a:t>
            </a:r>
            <a:r>
              <a:rPr lang="en-US" b="1" dirty="0" smtClean="0">
                <a:solidFill>
                  <a:srgbClr val="0070C0"/>
                </a:solidFill>
                <a:latin typeface="NikoshBAN" pitchFamily="2" charset="0"/>
                <a:cs typeface="NikoshBAN" pitchFamily="2" charset="0"/>
              </a:rPr>
              <a:t> </a:t>
            </a:r>
            <a:r>
              <a:rPr lang="en-US" b="1" dirty="0" err="1" smtClean="0">
                <a:solidFill>
                  <a:srgbClr val="0070C0"/>
                </a:solidFill>
                <a:latin typeface="NikoshBAN" pitchFamily="2" charset="0"/>
                <a:cs typeface="NikoshBAN" pitchFamily="2" charset="0"/>
              </a:rPr>
              <a:t>বুঝায়</a:t>
            </a:r>
            <a:r>
              <a:rPr lang="en-US" b="1" dirty="0" smtClean="0">
                <a:solidFill>
                  <a:srgbClr val="0070C0"/>
                </a:solidFill>
                <a:latin typeface="NikoshBAN" pitchFamily="2" charset="0"/>
                <a:cs typeface="NikoshBAN" pitchFamily="2" charset="0"/>
              </a:rPr>
              <a:t>? ০৪) </a:t>
            </a:r>
            <a:r>
              <a:rPr lang="en-US" b="1" dirty="0" err="1" smtClean="0">
                <a:solidFill>
                  <a:srgbClr val="0070C0"/>
                </a:solidFill>
                <a:latin typeface="NikoshBAN" pitchFamily="2" charset="0"/>
                <a:cs typeface="NikoshBAN" pitchFamily="2" charset="0"/>
              </a:rPr>
              <a:t>বিভিন্ন</a:t>
            </a:r>
            <a:r>
              <a:rPr lang="en-US" b="1" dirty="0" smtClean="0">
                <a:solidFill>
                  <a:srgbClr val="0070C0"/>
                </a:solidFill>
                <a:latin typeface="NikoshBAN" pitchFamily="2" charset="0"/>
                <a:cs typeface="NikoshBAN" pitchFamily="2" charset="0"/>
              </a:rPr>
              <a:t> </a:t>
            </a:r>
            <a:r>
              <a:rPr lang="en-US" b="1" dirty="0" err="1" smtClean="0">
                <a:solidFill>
                  <a:srgbClr val="0070C0"/>
                </a:solidFill>
                <a:latin typeface="NikoshBAN" pitchFamily="2" charset="0"/>
                <a:cs typeface="NikoshBAN" pitchFamily="2" charset="0"/>
              </a:rPr>
              <a:t>প্রকার</a:t>
            </a:r>
            <a:r>
              <a:rPr lang="en-US" b="1" dirty="0" smtClean="0">
                <a:solidFill>
                  <a:srgbClr val="0070C0"/>
                </a:solidFill>
                <a:latin typeface="NikoshBAN" pitchFamily="2" charset="0"/>
                <a:cs typeface="NikoshBAN" pitchFamily="2" charset="0"/>
              </a:rPr>
              <a:t> </a:t>
            </a:r>
            <a:r>
              <a:rPr lang="en-US" b="1" dirty="0" err="1" smtClean="0">
                <a:solidFill>
                  <a:srgbClr val="0070C0"/>
                </a:solidFill>
                <a:latin typeface="NikoshBAN" pitchFamily="2" charset="0"/>
                <a:cs typeface="NikoshBAN" pitchFamily="2" charset="0"/>
              </a:rPr>
              <a:t>সংখ্যা</a:t>
            </a:r>
            <a:r>
              <a:rPr lang="en-US" b="1" dirty="0" smtClean="0">
                <a:solidFill>
                  <a:srgbClr val="0070C0"/>
                </a:solidFill>
                <a:latin typeface="NikoshBAN" pitchFamily="2" charset="0"/>
                <a:cs typeface="NikoshBAN" pitchFamily="2" charset="0"/>
              </a:rPr>
              <a:t> </a:t>
            </a:r>
            <a:r>
              <a:rPr lang="en-US" b="1" dirty="0" err="1" smtClean="0">
                <a:solidFill>
                  <a:srgbClr val="0070C0"/>
                </a:solidFill>
                <a:latin typeface="NikoshBAN" pitchFamily="2" charset="0"/>
                <a:cs typeface="NikoshBAN" pitchFamily="2" charset="0"/>
              </a:rPr>
              <a:t>পদ্ধতির</a:t>
            </a:r>
            <a:r>
              <a:rPr lang="en-US" b="1" dirty="0" smtClean="0">
                <a:solidFill>
                  <a:srgbClr val="0070C0"/>
                </a:solidFill>
                <a:latin typeface="NikoshBAN" pitchFamily="2" charset="0"/>
                <a:cs typeface="NikoshBAN" pitchFamily="2" charset="0"/>
              </a:rPr>
              <a:t> </a:t>
            </a:r>
            <a:r>
              <a:rPr lang="en-US" b="1" dirty="0" err="1" smtClean="0">
                <a:solidFill>
                  <a:srgbClr val="0070C0"/>
                </a:solidFill>
                <a:latin typeface="NikoshBAN" pitchFamily="2" charset="0"/>
                <a:cs typeface="NikoshBAN" pitchFamily="2" charset="0"/>
              </a:rPr>
              <a:t>বেজ</a:t>
            </a:r>
            <a:r>
              <a:rPr lang="en-US" b="1" dirty="0" smtClean="0">
                <a:solidFill>
                  <a:srgbClr val="0070C0"/>
                </a:solidFill>
                <a:latin typeface="NikoshBAN" pitchFamily="2" charset="0"/>
                <a:cs typeface="NikoshBAN" pitchFamily="2" charset="0"/>
              </a:rPr>
              <a:t> </a:t>
            </a:r>
            <a:r>
              <a:rPr lang="en-US" b="1" dirty="0" err="1" smtClean="0">
                <a:solidFill>
                  <a:srgbClr val="0070C0"/>
                </a:solidFill>
                <a:latin typeface="NikoshBAN" pitchFamily="2" charset="0"/>
                <a:cs typeface="NikoshBAN" pitchFamily="2" charset="0"/>
              </a:rPr>
              <a:t>বা</a:t>
            </a:r>
            <a:r>
              <a:rPr lang="en-US" b="1" dirty="0" smtClean="0">
                <a:solidFill>
                  <a:srgbClr val="0070C0"/>
                </a:solidFill>
                <a:latin typeface="NikoshBAN" pitchFamily="2" charset="0"/>
                <a:cs typeface="NikoshBAN" pitchFamily="2" charset="0"/>
              </a:rPr>
              <a:t> </a:t>
            </a:r>
            <a:r>
              <a:rPr lang="en-US" b="1" dirty="0" err="1" smtClean="0">
                <a:solidFill>
                  <a:srgbClr val="0070C0"/>
                </a:solidFill>
                <a:latin typeface="NikoshBAN" pitchFamily="2" charset="0"/>
                <a:cs typeface="NikoshBAN" pitchFamily="2" charset="0"/>
              </a:rPr>
              <a:t>ভিত্তি</a:t>
            </a:r>
            <a:r>
              <a:rPr lang="en-US" b="1" dirty="0" smtClean="0">
                <a:solidFill>
                  <a:srgbClr val="0070C0"/>
                </a:solidFill>
                <a:latin typeface="NikoshBAN" pitchFamily="2" charset="0"/>
                <a:cs typeface="NikoshBAN" pitchFamily="2" charset="0"/>
              </a:rPr>
              <a:t> </a:t>
            </a:r>
            <a:r>
              <a:rPr lang="en-US" b="1" dirty="0" err="1" smtClean="0">
                <a:solidFill>
                  <a:srgbClr val="0070C0"/>
                </a:solidFill>
                <a:latin typeface="NikoshBAN" pitchFamily="2" charset="0"/>
                <a:cs typeface="NikoshBAN" pitchFamily="2" charset="0"/>
              </a:rPr>
              <a:t>লিখ</a:t>
            </a:r>
            <a:r>
              <a:rPr lang="en-US" b="1" dirty="0" smtClean="0">
                <a:solidFill>
                  <a:srgbClr val="0070C0"/>
                </a:solidFill>
                <a:latin typeface="NikoshBAN" pitchFamily="2" charset="0"/>
                <a:cs typeface="NikoshBAN" pitchFamily="2" charset="0"/>
              </a:rPr>
              <a:t>। ০৫) </a:t>
            </a:r>
            <a:r>
              <a:rPr lang="en-US" b="1" dirty="0" err="1" smtClean="0">
                <a:solidFill>
                  <a:srgbClr val="0070C0"/>
                </a:solidFill>
                <a:latin typeface="NikoshBAN" pitchFamily="2" charset="0"/>
                <a:cs typeface="NikoshBAN" pitchFamily="2" charset="0"/>
              </a:rPr>
              <a:t>পজিশনাল</a:t>
            </a:r>
            <a:r>
              <a:rPr lang="en-US" b="1" dirty="0" smtClean="0">
                <a:solidFill>
                  <a:srgbClr val="0070C0"/>
                </a:solidFill>
                <a:latin typeface="NikoshBAN" pitchFamily="2" charset="0"/>
                <a:cs typeface="NikoshBAN" pitchFamily="2" charset="0"/>
              </a:rPr>
              <a:t> </a:t>
            </a:r>
            <a:r>
              <a:rPr lang="en-US" b="1" dirty="0" err="1" smtClean="0">
                <a:solidFill>
                  <a:srgbClr val="0070C0"/>
                </a:solidFill>
                <a:latin typeface="NikoshBAN" pitchFamily="2" charset="0"/>
                <a:cs typeface="NikoshBAN" pitchFamily="2" charset="0"/>
              </a:rPr>
              <a:t>সংখ্যা</a:t>
            </a:r>
            <a:r>
              <a:rPr lang="en-US" b="1" dirty="0" smtClean="0">
                <a:solidFill>
                  <a:srgbClr val="0070C0"/>
                </a:solidFill>
                <a:latin typeface="NikoshBAN" pitchFamily="2" charset="0"/>
                <a:cs typeface="NikoshBAN" pitchFamily="2" charset="0"/>
              </a:rPr>
              <a:t> </a:t>
            </a:r>
            <a:r>
              <a:rPr lang="en-US" b="1" dirty="0" err="1" smtClean="0">
                <a:solidFill>
                  <a:srgbClr val="0070C0"/>
                </a:solidFill>
                <a:latin typeface="NikoshBAN" pitchFamily="2" charset="0"/>
                <a:cs typeface="NikoshBAN" pitchFamily="2" charset="0"/>
              </a:rPr>
              <a:t>পদ্ধতিতে</a:t>
            </a:r>
            <a:r>
              <a:rPr lang="en-US" b="1" dirty="0" smtClean="0">
                <a:solidFill>
                  <a:srgbClr val="0070C0"/>
                </a:solidFill>
                <a:latin typeface="NikoshBAN" pitchFamily="2" charset="0"/>
                <a:cs typeface="NikoshBAN" pitchFamily="2" charset="0"/>
              </a:rPr>
              <a:t> </a:t>
            </a:r>
            <a:r>
              <a:rPr lang="en-US" b="1" dirty="0" err="1" smtClean="0">
                <a:solidFill>
                  <a:srgbClr val="0070C0"/>
                </a:solidFill>
                <a:latin typeface="NikoshBAN" pitchFamily="2" charset="0"/>
                <a:cs typeface="NikoshBAN" pitchFamily="2" charset="0"/>
              </a:rPr>
              <a:t>কোন</a:t>
            </a:r>
            <a:r>
              <a:rPr lang="en-US" b="1" dirty="0" smtClean="0">
                <a:solidFill>
                  <a:srgbClr val="0070C0"/>
                </a:solidFill>
                <a:latin typeface="NikoshBAN" pitchFamily="2" charset="0"/>
                <a:cs typeface="NikoshBAN" pitchFamily="2" charset="0"/>
              </a:rPr>
              <a:t> </a:t>
            </a:r>
            <a:r>
              <a:rPr lang="en-US" b="1" dirty="0" err="1" smtClean="0">
                <a:solidFill>
                  <a:srgbClr val="0070C0"/>
                </a:solidFill>
                <a:latin typeface="NikoshBAN" pitchFamily="2" charset="0"/>
                <a:cs typeface="NikoshBAN" pitchFamily="2" charset="0"/>
              </a:rPr>
              <a:t>সংখ্যার</a:t>
            </a:r>
            <a:r>
              <a:rPr lang="en-US" b="1" dirty="0" smtClean="0">
                <a:solidFill>
                  <a:srgbClr val="0070C0"/>
                </a:solidFill>
                <a:latin typeface="NikoshBAN" pitchFamily="2" charset="0"/>
                <a:cs typeface="NikoshBAN" pitchFamily="2" charset="0"/>
              </a:rPr>
              <a:t> </a:t>
            </a:r>
            <a:r>
              <a:rPr lang="en-US" b="1" dirty="0" err="1" smtClean="0">
                <a:solidFill>
                  <a:srgbClr val="0070C0"/>
                </a:solidFill>
                <a:latin typeface="NikoshBAN" pitchFamily="2" charset="0"/>
                <a:cs typeface="NikoshBAN" pitchFamily="2" charset="0"/>
              </a:rPr>
              <a:t>মান</a:t>
            </a:r>
            <a:r>
              <a:rPr lang="en-US" b="1" dirty="0" smtClean="0">
                <a:solidFill>
                  <a:srgbClr val="0070C0"/>
                </a:solidFill>
                <a:latin typeface="NikoshBAN" pitchFamily="2" charset="0"/>
                <a:cs typeface="NikoshBAN" pitchFamily="2" charset="0"/>
              </a:rPr>
              <a:t>  </a:t>
            </a:r>
            <a:r>
              <a:rPr lang="en-US" b="1" dirty="0" err="1" smtClean="0">
                <a:solidFill>
                  <a:srgbClr val="0070C0"/>
                </a:solidFill>
                <a:latin typeface="NikoshBAN" pitchFamily="2" charset="0"/>
                <a:cs typeface="NikoshBAN" pitchFamily="2" charset="0"/>
              </a:rPr>
              <a:t>বের</a:t>
            </a:r>
            <a:r>
              <a:rPr lang="en-US" b="1" dirty="0" smtClean="0">
                <a:solidFill>
                  <a:srgbClr val="0070C0"/>
                </a:solidFill>
                <a:latin typeface="NikoshBAN" pitchFamily="2" charset="0"/>
                <a:cs typeface="NikoshBAN" pitchFamily="2" charset="0"/>
              </a:rPr>
              <a:t> </a:t>
            </a:r>
            <a:r>
              <a:rPr lang="en-US" b="1" dirty="0" err="1" smtClean="0">
                <a:solidFill>
                  <a:srgbClr val="0070C0"/>
                </a:solidFill>
                <a:latin typeface="NikoshBAN" pitchFamily="2" charset="0"/>
                <a:cs typeface="NikoshBAN" pitchFamily="2" charset="0"/>
              </a:rPr>
              <a:t>করতে</a:t>
            </a:r>
            <a:r>
              <a:rPr lang="en-US" b="1" dirty="0" smtClean="0">
                <a:solidFill>
                  <a:srgbClr val="0070C0"/>
                </a:solidFill>
                <a:latin typeface="NikoshBAN" pitchFamily="2" charset="0"/>
                <a:cs typeface="NikoshBAN" pitchFamily="2" charset="0"/>
              </a:rPr>
              <a:t> </a:t>
            </a:r>
            <a:r>
              <a:rPr lang="en-US" b="1" dirty="0" err="1" smtClean="0">
                <a:solidFill>
                  <a:srgbClr val="0070C0"/>
                </a:solidFill>
                <a:latin typeface="NikoshBAN" pitchFamily="2" charset="0"/>
                <a:cs typeface="NikoshBAN" pitchFamily="2" charset="0"/>
              </a:rPr>
              <a:t>কি</a:t>
            </a:r>
            <a:r>
              <a:rPr lang="en-US" b="1" dirty="0" smtClean="0">
                <a:solidFill>
                  <a:srgbClr val="0070C0"/>
                </a:solidFill>
                <a:latin typeface="NikoshBAN" pitchFamily="2" charset="0"/>
                <a:cs typeface="NikoshBAN" pitchFamily="2" charset="0"/>
              </a:rPr>
              <a:t> </a:t>
            </a:r>
            <a:r>
              <a:rPr lang="en-US" b="1" dirty="0" err="1" smtClean="0">
                <a:solidFill>
                  <a:srgbClr val="0070C0"/>
                </a:solidFill>
                <a:latin typeface="NikoshBAN" pitchFamily="2" charset="0"/>
                <a:cs typeface="NikoshBAN" pitchFamily="2" charset="0"/>
              </a:rPr>
              <a:t>কি</a:t>
            </a:r>
            <a:r>
              <a:rPr lang="en-US" b="1" dirty="0" smtClean="0">
                <a:solidFill>
                  <a:srgbClr val="0070C0"/>
                </a:solidFill>
                <a:latin typeface="NikoshBAN" pitchFamily="2" charset="0"/>
                <a:cs typeface="NikoshBAN" pitchFamily="2" charset="0"/>
              </a:rPr>
              <a:t> </a:t>
            </a:r>
            <a:r>
              <a:rPr lang="en-US" b="1" dirty="0" err="1" smtClean="0">
                <a:solidFill>
                  <a:srgbClr val="0070C0"/>
                </a:solidFill>
                <a:latin typeface="NikoshBAN" pitchFamily="2" charset="0"/>
                <a:cs typeface="NikoshBAN" pitchFamily="2" charset="0"/>
              </a:rPr>
              <a:t>দরকার</a:t>
            </a:r>
            <a:r>
              <a:rPr lang="en-US" b="1" dirty="0" smtClean="0">
                <a:solidFill>
                  <a:srgbClr val="0070C0"/>
                </a:solidFill>
                <a:latin typeface="NikoshBAN" pitchFamily="2" charset="0"/>
                <a:cs typeface="NikoshBAN" pitchFamily="2" charset="0"/>
              </a:rPr>
              <a:t>?</a:t>
            </a:r>
            <a:endParaRPr lang="en-US" b="1" dirty="0">
              <a:solidFill>
                <a:srgbClr val="0070C0"/>
              </a:solidFill>
              <a:latin typeface="Nikosh" pitchFamily="2" charset="0"/>
              <a:cs typeface="Nikosh" pitchFamily="2" charset="0"/>
            </a:endParaRPr>
          </a:p>
        </p:txBody>
      </p:sp>
      <p:sp>
        <p:nvSpPr>
          <p:cNvPr id="4" name="Oval 3"/>
          <p:cNvSpPr/>
          <p:nvPr/>
        </p:nvSpPr>
        <p:spPr>
          <a:xfrm>
            <a:off x="508000" y="609600"/>
            <a:ext cx="10668000" cy="1524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spc="1000" dirty="0" err="1" smtClean="0">
                <a:solidFill>
                  <a:srgbClr val="FF0000"/>
                </a:solidFill>
                <a:latin typeface="Nikosh" pitchFamily="2" charset="0"/>
                <a:cs typeface="Nikosh" pitchFamily="2" charset="0"/>
              </a:rPr>
              <a:t>পাঠ</a:t>
            </a:r>
            <a:r>
              <a:rPr lang="en-US" sz="8000" b="1" spc="1000" dirty="0" smtClean="0">
                <a:solidFill>
                  <a:srgbClr val="FF0000"/>
                </a:solidFill>
                <a:latin typeface="Nikosh" pitchFamily="2" charset="0"/>
                <a:cs typeface="Nikosh" pitchFamily="2" charset="0"/>
              </a:rPr>
              <a:t>-</a:t>
            </a:r>
            <a:r>
              <a:rPr lang="bn-BD" sz="8000" b="1" spc="1000" dirty="0" smtClean="0">
                <a:solidFill>
                  <a:srgbClr val="FF0000"/>
                </a:solidFill>
                <a:latin typeface="Nikosh" pitchFamily="2" charset="0"/>
                <a:cs typeface="Nikosh" pitchFamily="2" charset="0"/>
              </a:rPr>
              <a:t>ঘোষণা</a:t>
            </a:r>
            <a:endParaRPr lang="en-US" sz="8000" b="1" spc="1000" dirty="0">
              <a:solidFill>
                <a:srgbClr val="FF0000"/>
              </a:solidFill>
              <a:latin typeface="Nikosh" pitchFamily="2" charset="0"/>
              <a:cs typeface="Nikosh" pitchFamily="2"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2505" y="3476949"/>
            <a:ext cx="11582398" cy="3173233"/>
          </a:xfrm>
          <a:solidFill>
            <a:srgbClr val="00B050"/>
          </a:solidFill>
        </p:spPr>
        <p:txBody>
          <a:bodyPr>
            <a:noAutofit/>
          </a:bodyPr>
          <a:lstStyle/>
          <a:p>
            <a:pPr algn="just"/>
            <a:r>
              <a:rPr lang="en-US" sz="3600" dirty="0" err="1">
                <a:solidFill>
                  <a:schemeClr val="bg1"/>
                </a:solidFill>
                <a:latin typeface="NikoshBAN" panose="02000000000000000000" pitchFamily="2" charset="0"/>
                <a:cs typeface="NikoshBAN" pitchFamily="2" charset="0"/>
              </a:rPr>
              <a:t>সংখ্যা</a:t>
            </a:r>
            <a:r>
              <a:rPr lang="en-US" sz="3600" dirty="0">
                <a:solidFill>
                  <a:schemeClr val="bg1"/>
                </a:solidFill>
                <a:latin typeface="NikoshBAN" panose="02000000000000000000" pitchFamily="2" charset="0"/>
                <a:cs typeface="NikoshBAN" pitchFamily="2" charset="0"/>
              </a:rPr>
              <a:t> </a:t>
            </a:r>
            <a:r>
              <a:rPr lang="en-US" sz="3600" dirty="0" err="1">
                <a:solidFill>
                  <a:schemeClr val="bg1"/>
                </a:solidFill>
                <a:latin typeface="NikoshBAN" panose="02000000000000000000" pitchFamily="2" charset="0"/>
                <a:cs typeface="NikoshBAN" pitchFamily="2" charset="0"/>
              </a:rPr>
              <a:t>পদ্ধতি</a:t>
            </a:r>
            <a:r>
              <a:rPr lang="en-US" sz="3600" dirty="0">
                <a:solidFill>
                  <a:schemeClr val="bg1"/>
                </a:solidFill>
                <a:latin typeface="NikoshBAN" panose="02000000000000000000" pitchFamily="2" charset="0"/>
                <a:cs typeface="NikoshBAN" pitchFamily="2" charset="0"/>
              </a:rPr>
              <a:t> </a:t>
            </a:r>
            <a:r>
              <a:rPr lang="en-US" sz="3600" dirty="0" err="1">
                <a:solidFill>
                  <a:schemeClr val="bg1"/>
                </a:solidFill>
                <a:latin typeface="NikoshBAN" panose="02000000000000000000" pitchFamily="2" charset="0"/>
                <a:cs typeface="NikoshBAN" pitchFamily="2" charset="0"/>
              </a:rPr>
              <a:t>বড়</a:t>
            </a:r>
            <a:r>
              <a:rPr lang="en-US" sz="3600" dirty="0">
                <a:solidFill>
                  <a:schemeClr val="bg1"/>
                </a:solidFill>
                <a:latin typeface="NikoshBAN" panose="02000000000000000000" pitchFamily="2" charset="0"/>
                <a:cs typeface="NikoshBAN" pitchFamily="2" charset="0"/>
              </a:rPr>
              <a:t> </a:t>
            </a:r>
            <a:r>
              <a:rPr lang="en-US" sz="3600" dirty="0" err="1">
                <a:solidFill>
                  <a:schemeClr val="bg1"/>
                </a:solidFill>
                <a:latin typeface="NikoshBAN" panose="02000000000000000000" pitchFamily="2" charset="0"/>
                <a:cs typeface="NikoshBAN" pitchFamily="2" charset="0"/>
              </a:rPr>
              <a:t>একটি</a:t>
            </a:r>
            <a:r>
              <a:rPr lang="en-US" sz="3600" dirty="0">
                <a:solidFill>
                  <a:schemeClr val="bg1"/>
                </a:solidFill>
                <a:latin typeface="NikoshBAN" panose="02000000000000000000" pitchFamily="2" charset="0"/>
                <a:cs typeface="NikoshBAN" pitchFamily="2" charset="0"/>
              </a:rPr>
              <a:t> </a:t>
            </a:r>
            <a:r>
              <a:rPr lang="en-US" sz="3600" dirty="0" err="1">
                <a:solidFill>
                  <a:schemeClr val="bg1"/>
                </a:solidFill>
                <a:latin typeface="NikoshBAN" panose="02000000000000000000" pitchFamily="2" charset="0"/>
                <a:cs typeface="NikoshBAN" pitchFamily="2" charset="0"/>
              </a:rPr>
              <a:t>ফ্যাক্ট</a:t>
            </a:r>
            <a:r>
              <a:rPr lang="en-US" sz="3600" dirty="0">
                <a:solidFill>
                  <a:schemeClr val="bg1"/>
                </a:solidFill>
                <a:latin typeface="NikoshBAN" panose="02000000000000000000" pitchFamily="2" charset="0"/>
                <a:cs typeface="NikoshBAN" pitchFamily="2" charset="0"/>
              </a:rPr>
              <a:t>। </a:t>
            </a:r>
            <a:r>
              <a:rPr lang="en-US" sz="3600" dirty="0" err="1">
                <a:solidFill>
                  <a:schemeClr val="bg1"/>
                </a:solidFill>
                <a:latin typeface="NikoshBAN" panose="02000000000000000000" pitchFamily="2" charset="0"/>
                <a:cs typeface="NikoshBAN" pitchFamily="2" charset="0"/>
              </a:rPr>
              <a:t>একজন</a:t>
            </a:r>
            <a:r>
              <a:rPr lang="en-US" sz="3600" dirty="0">
                <a:solidFill>
                  <a:schemeClr val="bg1"/>
                </a:solidFill>
                <a:latin typeface="NikoshBAN" panose="02000000000000000000" pitchFamily="2" charset="0"/>
                <a:cs typeface="NikoshBAN" pitchFamily="2" charset="0"/>
              </a:rPr>
              <a:t> </a:t>
            </a:r>
            <a:r>
              <a:rPr lang="en-US" sz="3600" dirty="0" err="1" smtClean="0">
                <a:solidFill>
                  <a:schemeClr val="bg1"/>
                </a:solidFill>
                <a:latin typeface="NikoshBAN" panose="02000000000000000000" pitchFamily="2" charset="0"/>
                <a:cs typeface="NikoshBAN" pitchFamily="2" charset="0"/>
              </a:rPr>
              <a:t>গণিতবিদ</a:t>
            </a:r>
            <a:r>
              <a:rPr lang="en-US" sz="3600" dirty="0" smtClean="0">
                <a:solidFill>
                  <a:schemeClr val="bg1"/>
                </a:solidFill>
                <a:latin typeface="NikoshBAN" panose="02000000000000000000" pitchFamily="2" charset="0"/>
                <a:cs typeface="NikoshBAN" pitchFamily="2" charset="0"/>
              </a:rPr>
              <a:t> ও </a:t>
            </a:r>
            <a:r>
              <a:rPr lang="en-US" sz="3600" dirty="0" err="1">
                <a:solidFill>
                  <a:schemeClr val="bg1"/>
                </a:solidFill>
                <a:latin typeface="NikoshBAN" panose="02000000000000000000" pitchFamily="2" charset="0"/>
                <a:cs typeface="NikoshBAN" pitchFamily="2" charset="0"/>
              </a:rPr>
              <a:t>দার্শনিক</a:t>
            </a:r>
            <a:r>
              <a:rPr lang="en-US" sz="3600" dirty="0">
                <a:solidFill>
                  <a:schemeClr val="bg1"/>
                </a:solidFill>
                <a:latin typeface="NikoshBAN" panose="02000000000000000000" pitchFamily="2" charset="0"/>
                <a:cs typeface="NikoshBAN" pitchFamily="2" charset="0"/>
              </a:rPr>
              <a:t> </a:t>
            </a:r>
            <a:r>
              <a:rPr lang="en-US" sz="3600" dirty="0" err="1">
                <a:solidFill>
                  <a:schemeClr val="bg1"/>
                </a:solidFill>
                <a:latin typeface="NikoshBAN" panose="02000000000000000000" pitchFamily="2" charset="0"/>
                <a:cs typeface="NikoshBAN" pitchFamily="2" charset="0"/>
              </a:rPr>
              <a:t>বলেছেন</a:t>
            </a:r>
            <a:r>
              <a:rPr lang="en-US" sz="3600" dirty="0">
                <a:solidFill>
                  <a:schemeClr val="bg1"/>
                </a:solidFill>
                <a:latin typeface="NikoshBAN" panose="02000000000000000000" pitchFamily="2" charset="0"/>
                <a:cs typeface="NikoshBAN" pitchFamily="2" charset="0"/>
              </a:rPr>
              <a:t> </a:t>
            </a:r>
            <a:r>
              <a:rPr lang="en-US" sz="3600" dirty="0" err="1">
                <a:solidFill>
                  <a:schemeClr val="bg1"/>
                </a:solidFill>
                <a:latin typeface="NikoshBAN" panose="02000000000000000000" pitchFamily="2" charset="0"/>
                <a:cs typeface="NikoshBAN" pitchFamily="2" charset="0"/>
              </a:rPr>
              <a:t>পৃথিবী</a:t>
            </a:r>
            <a:r>
              <a:rPr lang="en-US" sz="3600" dirty="0">
                <a:solidFill>
                  <a:schemeClr val="bg1"/>
                </a:solidFill>
                <a:latin typeface="NikoshBAN" panose="02000000000000000000" pitchFamily="2" charset="0"/>
                <a:cs typeface="NikoshBAN" pitchFamily="2" charset="0"/>
              </a:rPr>
              <a:t> </a:t>
            </a:r>
            <a:r>
              <a:rPr lang="en-US" sz="3600" dirty="0" err="1">
                <a:solidFill>
                  <a:schemeClr val="bg1"/>
                </a:solidFill>
                <a:latin typeface="NikoshBAN" panose="02000000000000000000" pitchFamily="2" charset="0"/>
                <a:cs typeface="NikoshBAN" pitchFamily="2" charset="0"/>
              </a:rPr>
              <a:t>সৃষ্টির</a:t>
            </a:r>
            <a:r>
              <a:rPr lang="en-US" sz="3600" dirty="0">
                <a:solidFill>
                  <a:schemeClr val="bg1"/>
                </a:solidFill>
                <a:latin typeface="NikoshBAN" panose="02000000000000000000" pitchFamily="2" charset="0"/>
                <a:cs typeface="NikoshBAN" pitchFamily="2" charset="0"/>
              </a:rPr>
              <a:t> </a:t>
            </a:r>
            <a:r>
              <a:rPr lang="en-US" sz="3600" dirty="0" err="1">
                <a:solidFill>
                  <a:schemeClr val="bg1"/>
                </a:solidFill>
                <a:latin typeface="NikoshBAN" panose="02000000000000000000" pitchFamily="2" charset="0"/>
                <a:cs typeface="NikoshBAN" pitchFamily="2" charset="0"/>
              </a:rPr>
              <a:t>রহস্য</a:t>
            </a:r>
            <a:r>
              <a:rPr lang="en-US" sz="3600" dirty="0">
                <a:solidFill>
                  <a:schemeClr val="bg1"/>
                </a:solidFill>
                <a:latin typeface="NikoshBAN" panose="02000000000000000000" pitchFamily="2" charset="0"/>
                <a:cs typeface="NikoshBAN" pitchFamily="2" charset="0"/>
              </a:rPr>
              <a:t> </a:t>
            </a:r>
            <a:r>
              <a:rPr lang="en-US" sz="3600" dirty="0" err="1">
                <a:solidFill>
                  <a:schemeClr val="bg1"/>
                </a:solidFill>
                <a:latin typeface="NikoshBAN" panose="02000000000000000000" pitchFamily="2" charset="0"/>
                <a:cs typeface="NikoshBAN" pitchFamily="2" charset="0"/>
              </a:rPr>
              <a:t>লুকিয়ে</a:t>
            </a:r>
            <a:r>
              <a:rPr lang="en-US" sz="3600" dirty="0">
                <a:solidFill>
                  <a:schemeClr val="bg1"/>
                </a:solidFill>
                <a:latin typeface="NikoshBAN" panose="02000000000000000000" pitchFamily="2" charset="0"/>
                <a:cs typeface="NikoshBAN" pitchFamily="2" charset="0"/>
              </a:rPr>
              <a:t> </a:t>
            </a:r>
            <a:r>
              <a:rPr lang="en-US" sz="3600" dirty="0" err="1">
                <a:solidFill>
                  <a:schemeClr val="bg1"/>
                </a:solidFill>
                <a:latin typeface="NikoshBAN" panose="02000000000000000000" pitchFamily="2" charset="0"/>
                <a:cs typeface="NikoshBAN" pitchFamily="2" charset="0"/>
              </a:rPr>
              <a:t>আছে</a:t>
            </a:r>
            <a:r>
              <a:rPr lang="en-US" sz="3600" dirty="0">
                <a:solidFill>
                  <a:schemeClr val="bg1"/>
                </a:solidFill>
                <a:latin typeface="NikoshBAN" panose="02000000000000000000" pitchFamily="2" charset="0"/>
                <a:cs typeface="NikoshBAN" pitchFamily="2" charset="0"/>
              </a:rPr>
              <a:t> </a:t>
            </a:r>
            <a:r>
              <a:rPr lang="en-US" sz="3600" dirty="0" err="1">
                <a:solidFill>
                  <a:schemeClr val="bg1"/>
                </a:solidFill>
                <a:latin typeface="NikoshBAN" panose="02000000000000000000" pitchFamily="2" charset="0"/>
                <a:cs typeface="NikoshBAN" pitchFamily="2" charset="0"/>
              </a:rPr>
              <a:t>সংখ্যা</a:t>
            </a:r>
            <a:r>
              <a:rPr lang="en-US" sz="3600" dirty="0">
                <a:solidFill>
                  <a:schemeClr val="bg1"/>
                </a:solidFill>
                <a:latin typeface="NikoshBAN" panose="02000000000000000000" pitchFamily="2" charset="0"/>
                <a:cs typeface="NikoshBAN" pitchFamily="2" charset="0"/>
              </a:rPr>
              <a:t> </a:t>
            </a:r>
            <a:r>
              <a:rPr lang="en-US" sz="3600" dirty="0" err="1">
                <a:solidFill>
                  <a:schemeClr val="bg1"/>
                </a:solidFill>
                <a:latin typeface="NikoshBAN" panose="02000000000000000000" pitchFamily="2" charset="0"/>
                <a:cs typeface="NikoshBAN" pitchFamily="2" charset="0"/>
              </a:rPr>
              <a:t>বা</a:t>
            </a:r>
            <a:r>
              <a:rPr lang="en-US" sz="3600" dirty="0">
                <a:solidFill>
                  <a:schemeClr val="bg1"/>
                </a:solidFill>
                <a:latin typeface="NikoshBAN" panose="02000000000000000000" pitchFamily="2" charset="0"/>
                <a:cs typeface="NikoshBAN" pitchFamily="2" charset="0"/>
              </a:rPr>
              <a:t> </a:t>
            </a:r>
            <a:r>
              <a:rPr lang="en-US" sz="3600" dirty="0" err="1">
                <a:solidFill>
                  <a:schemeClr val="bg1"/>
                </a:solidFill>
                <a:latin typeface="NikoshBAN" panose="02000000000000000000" pitchFamily="2" charset="0"/>
                <a:cs typeface="NikoshBAN" pitchFamily="2" charset="0"/>
              </a:rPr>
              <a:t>গণিতের</a:t>
            </a:r>
            <a:r>
              <a:rPr lang="en-US" sz="3600" dirty="0">
                <a:solidFill>
                  <a:schemeClr val="bg1"/>
                </a:solidFill>
                <a:latin typeface="NikoshBAN" panose="02000000000000000000" pitchFamily="2" charset="0"/>
                <a:cs typeface="NikoshBAN" pitchFamily="2" charset="0"/>
              </a:rPr>
              <a:t> </a:t>
            </a:r>
            <a:r>
              <a:rPr lang="en-US" sz="3600" dirty="0" err="1">
                <a:solidFill>
                  <a:schemeClr val="bg1"/>
                </a:solidFill>
                <a:latin typeface="NikoshBAN" panose="02000000000000000000" pitchFamily="2" charset="0"/>
                <a:cs typeface="NikoshBAN" pitchFamily="2" charset="0"/>
              </a:rPr>
              <a:t>মধ্যে</a:t>
            </a:r>
            <a:r>
              <a:rPr lang="en-US" sz="3600" dirty="0" smtClean="0">
                <a:solidFill>
                  <a:schemeClr val="bg1"/>
                </a:solidFill>
                <a:latin typeface="NikoshBAN" panose="02000000000000000000" pitchFamily="2" charset="0"/>
                <a:cs typeface="NikoshBAN" pitchFamily="2" charset="0"/>
              </a:rPr>
              <a:t>। </a:t>
            </a:r>
            <a:r>
              <a:rPr lang="en-US" sz="3600" dirty="0" err="1" smtClean="0">
                <a:solidFill>
                  <a:schemeClr val="bg1"/>
                </a:solidFill>
                <a:latin typeface="NikoshBAN" panose="02000000000000000000" pitchFamily="2" charset="0"/>
                <a:cs typeface="NikoshBAN" pitchFamily="2" charset="0"/>
              </a:rPr>
              <a:t>গনিতবিদ</a:t>
            </a:r>
            <a:r>
              <a:rPr lang="en-US" sz="3600" dirty="0" smtClean="0">
                <a:solidFill>
                  <a:schemeClr val="bg1"/>
                </a:solidFill>
                <a:latin typeface="NikoshBAN" panose="02000000000000000000" pitchFamily="2" charset="0"/>
                <a:cs typeface="NikoshBAN" pitchFamily="2" charset="0"/>
              </a:rPr>
              <a:t> </a:t>
            </a:r>
            <a:r>
              <a:rPr lang="en-US" sz="3600" dirty="0" err="1" smtClean="0">
                <a:solidFill>
                  <a:schemeClr val="bg1"/>
                </a:solidFill>
                <a:latin typeface="NikoshBAN" panose="02000000000000000000" pitchFamily="2" charset="0"/>
                <a:cs typeface="NikoshBAN" pitchFamily="2" charset="0"/>
              </a:rPr>
              <a:t>বা</a:t>
            </a:r>
            <a:r>
              <a:rPr lang="en-US" sz="3600" dirty="0" smtClean="0">
                <a:solidFill>
                  <a:schemeClr val="bg1"/>
                </a:solidFill>
                <a:latin typeface="NikoshBAN" panose="02000000000000000000" pitchFamily="2" charset="0"/>
                <a:cs typeface="NikoshBAN" pitchFamily="2" charset="0"/>
              </a:rPr>
              <a:t> </a:t>
            </a:r>
            <a:r>
              <a:rPr lang="en-US" sz="3600" dirty="0" err="1" smtClean="0">
                <a:solidFill>
                  <a:schemeClr val="bg1"/>
                </a:solidFill>
                <a:latin typeface="NikoshBAN" panose="02000000000000000000" pitchFamily="2" charset="0"/>
                <a:cs typeface="NikoshBAN" pitchFamily="2" charset="0"/>
              </a:rPr>
              <a:t>দার্শনিক</a:t>
            </a:r>
            <a:r>
              <a:rPr lang="en-US" sz="3600" dirty="0" smtClean="0">
                <a:solidFill>
                  <a:schemeClr val="bg1"/>
                </a:solidFill>
                <a:latin typeface="NikoshBAN" panose="02000000000000000000" pitchFamily="2" charset="0"/>
                <a:cs typeface="NikoshBAN" pitchFamily="2" charset="0"/>
              </a:rPr>
              <a:t> </a:t>
            </a:r>
            <a:r>
              <a:rPr lang="en-US" sz="3600" dirty="0" err="1" smtClean="0">
                <a:solidFill>
                  <a:schemeClr val="bg1"/>
                </a:solidFill>
                <a:latin typeface="NikoshBAN" panose="02000000000000000000" pitchFamily="2" charset="0"/>
                <a:cs typeface="NikoshBAN" pitchFamily="2" charset="0"/>
              </a:rPr>
              <a:t>একটি</a:t>
            </a:r>
            <a:r>
              <a:rPr lang="en-US" sz="3600" dirty="0" smtClean="0">
                <a:solidFill>
                  <a:schemeClr val="bg1"/>
                </a:solidFill>
                <a:latin typeface="NikoshBAN" panose="02000000000000000000" pitchFamily="2" charset="0"/>
                <a:cs typeface="NikoshBAN" pitchFamily="2" charset="0"/>
              </a:rPr>
              <a:t> </a:t>
            </a:r>
            <a:r>
              <a:rPr lang="en-US" sz="3600" dirty="0" err="1">
                <a:solidFill>
                  <a:schemeClr val="bg1"/>
                </a:solidFill>
                <a:latin typeface="NikoshBAN" panose="02000000000000000000" pitchFamily="2" charset="0"/>
                <a:cs typeface="NikoshBAN" pitchFamily="2" charset="0"/>
              </a:rPr>
              <a:t>সিরিজ</a:t>
            </a:r>
            <a:r>
              <a:rPr lang="en-US" sz="3600" dirty="0">
                <a:solidFill>
                  <a:schemeClr val="bg1"/>
                </a:solidFill>
                <a:latin typeface="NikoshBAN" panose="02000000000000000000" pitchFamily="2" charset="0"/>
                <a:cs typeface="NikoshBAN" pitchFamily="2" charset="0"/>
              </a:rPr>
              <a:t> </a:t>
            </a:r>
            <a:r>
              <a:rPr lang="en-US" sz="3600" dirty="0" err="1">
                <a:solidFill>
                  <a:schemeClr val="bg1"/>
                </a:solidFill>
                <a:latin typeface="NikoshBAN" panose="02000000000000000000" pitchFamily="2" charset="0"/>
                <a:cs typeface="NikoshBAN" pitchFamily="2" charset="0"/>
              </a:rPr>
              <a:t>আবিস্স্কার</a:t>
            </a:r>
            <a:r>
              <a:rPr lang="en-US" sz="3600" dirty="0">
                <a:solidFill>
                  <a:schemeClr val="bg1"/>
                </a:solidFill>
                <a:latin typeface="NikoshBAN" panose="02000000000000000000" pitchFamily="2" charset="0"/>
                <a:cs typeface="NikoshBAN" pitchFamily="2" charset="0"/>
              </a:rPr>
              <a:t> </a:t>
            </a:r>
            <a:r>
              <a:rPr lang="en-US" sz="3600" dirty="0" err="1">
                <a:solidFill>
                  <a:schemeClr val="bg1"/>
                </a:solidFill>
                <a:latin typeface="NikoshBAN" panose="02000000000000000000" pitchFamily="2" charset="0"/>
                <a:cs typeface="NikoshBAN" pitchFamily="2" charset="0"/>
              </a:rPr>
              <a:t>করেছিলেন</a:t>
            </a:r>
            <a:r>
              <a:rPr lang="en-US" sz="3600" dirty="0">
                <a:solidFill>
                  <a:schemeClr val="bg1"/>
                </a:solidFill>
                <a:latin typeface="NikoshBAN" panose="02000000000000000000" pitchFamily="2" charset="0"/>
                <a:cs typeface="NikoshBAN" pitchFamily="2" charset="0"/>
              </a:rPr>
              <a:t>। </a:t>
            </a:r>
            <a:r>
              <a:rPr lang="en-US" sz="3600" dirty="0" err="1">
                <a:solidFill>
                  <a:schemeClr val="bg1"/>
                </a:solidFill>
                <a:latin typeface="NikoshBAN" panose="02000000000000000000" pitchFamily="2" charset="0"/>
                <a:cs typeface="NikoshBAN" pitchFamily="2" charset="0"/>
              </a:rPr>
              <a:t>কোন</a:t>
            </a:r>
            <a:r>
              <a:rPr lang="en-US" sz="3600" dirty="0">
                <a:solidFill>
                  <a:schemeClr val="bg1"/>
                </a:solidFill>
                <a:latin typeface="NikoshBAN" panose="02000000000000000000" pitchFamily="2" charset="0"/>
                <a:cs typeface="NikoshBAN" pitchFamily="2" charset="0"/>
              </a:rPr>
              <a:t> </a:t>
            </a:r>
            <a:r>
              <a:rPr lang="en-US" sz="3600" dirty="0" err="1">
                <a:solidFill>
                  <a:schemeClr val="bg1"/>
                </a:solidFill>
                <a:latin typeface="NikoshBAN" panose="02000000000000000000" pitchFamily="2" charset="0"/>
                <a:cs typeface="NikoshBAN" pitchFamily="2" charset="0"/>
              </a:rPr>
              <a:t>একটি</a:t>
            </a:r>
            <a:r>
              <a:rPr lang="en-US" sz="3600" dirty="0">
                <a:solidFill>
                  <a:schemeClr val="bg1"/>
                </a:solidFill>
                <a:latin typeface="NikoshBAN" panose="02000000000000000000" pitchFamily="2" charset="0"/>
                <a:cs typeface="NikoshBAN" pitchFamily="2" charset="0"/>
              </a:rPr>
              <a:t> </a:t>
            </a:r>
            <a:r>
              <a:rPr lang="en-US" sz="3600" dirty="0" err="1">
                <a:solidFill>
                  <a:schemeClr val="bg1"/>
                </a:solidFill>
                <a:latin typeface="NikoshBAN" panose="02000000000000000000" pitchFamily="2" charset="0"/>
                <a:cs typeface="NikoshBAN" pitchFamily="2" charset="0"/>
              </a:rPr>
              <a:t>সংখ্যা</a:t>
            </a:r>
            <a:r>
              <a:rPr lang="en-US" sz="3600" dirty="0">
                <a:solidFill>
                  <a:schemeClr val="bg1"/>
                </a:solidFill>
                <a:latin typeface="NikoshBAN" panose="02000000000000000000" pitchFamily="2" charset="0"/>
                <a:cs typeface="NikoshBAN" pitchFamily="2" charset="0"/>
              </a:rPr>
              <a:t> </a:t>
            </a:r>
            <a:r>
              <a:rPr lang="en-US" sz="3600" dirty="0" err="1">
                <a:solidFill>
                  <a:schemeClr val="bg1"/>
                </a:solidFill>
                <a:latin typeface="NikoshBAN" panose="02000000000000000000" pitchFamily="2" charset="0"/>
                <a:cs typeface="NikoshBAN" pitchFamily="2" charset="0"/>
              </a:rPr>
              <a:t>তার</a:t>
            </a:r>
            <a:r>
              <a:rPr lang="en-US" sz="3600" dirty="0">
                <a:solidFill>
                  <a:schemeClr val="bg1"/>
                </a:solidFill>
                <a:latin typeface="NikoshBAN" panose="02000000000000000000" pitchFamily="2" charset="0"/>
                <a:cs typeface="NikoshBAN" pitchFamily="2" charset="0"/>
              </a:rPr>
              <a:t> </a:t>
            </a:r>
            <a:r>
              <a:rPr lang="en-US" sz="3600" dirty="0" err="1">
                <a:solidFill>
                  <a:schemeClr val="bg1"/>
                </a:solidFill>
                <a:latin typeface="NikoshBAN" panose="02000000000000000000" pitchFamily="2" charset="0"/>
                <a:cs typeface="NikoshBAN" pitchFamily="2" charset="0"/>
              </a:rPr>
              <a:t>পূর্ববতী</a:t>
            </a:r>
            <a:r>
              <a:rPr lang="en-US" sz="3600" dirty="0">
                <a:solidFill>
                  <a:schemeClr val="bg1"/>
                </a:solidFill>
                <a:latin typeface="NikoshBAN" panose="02000000000000000000" pitchFamily="2" charset="0"/>
                <a:cs typeface="NikoshBAN" pitchFamily="2" charset="0"/>
              </a:rPr>
              <a:t> ০২টি </a:t>
            </a:r>
            <a:r>
              <a:rPr lang="en-US" sz="3600" dirty="0" err="1">
                <a:solidFill>
                  <a:schemeClr val="bg1"/>
                </a:solidFill>
                <a:latin typeface="NikoshBAN" panose="02000000000000000000" pitchFamily="2" charset="0"/>
                <a:cs typeface="NikoshBAN" pitchFamily="2" charset="0"/>
              </a:rPr>
              <a:t>সংখ্যার</a:t>
            </a:r>
            <a:r>
              <a:rPr lang="en-US" sz="3600" dirty="0">
                <a:solidFill>
                  <a:schemeClr val="bg1"/>
                </a:solidFill>
                <a:latin typeface="NikoshBAN" panose="02000000000000000000" pitchFamily="2" charset="0"/>
                <a:cs typeface="NikoshBAN" pitchFamily="2" charset="0"/>
              </a:rPr>
              <a:t> </a:t>
            </a:r>
            <a:r>
              <a:rPr lang="en-US" sz="3600" dirty="0" err="1">
                <a:solidFill>
                  <a:schemeClr val="bg1"/>
                </a:solidFill>
                <a:latin typeface="NikoshBAN" panose="02000000000000000000" pitchFamily="2" charset="0"/>
                <a:cs typeface="NikoshBAN" pitchFamily="2" charset="0"/>
              </a:rPr>
              <a:t>যোগফলের</a:t>
            </a:r>
            <a:r>
              <a:rPr lang="en-US" sz="3600" dirty="0">
                <a:solidFill>
                  <a:schemeClr val="bg1"/>
                </a:solidFill>
                <a:latin typeface="NikoshBAN" panose="02000000000000000000" pitchFamily="2" charset="0"/>
                <a:cs typeface="NikoshBAN" pitchFamily="2" charset="0"/>
              </a:rPr>
              <a:t> </a:t>
            </a:r>
            <a:r>
              <a:rPr lang="en-US" sz="3600" dirty="0" err="1">
                <a:solidFill>
                  <a:schemeClr val="bg1"/>
                </a:solidFill>
                <a:latin typeface="NikoshBAN" panose="02000000000000000000" pitchFamily="2" charset="0"/>
                <a:cs typeface="NikoshBAN" pitchFamily="2" charset="0"/>
              </a:rPr>
              <a:t>সমান</a:t>
            </a:r>
            <a:r>
              <a:rPr lang="en-US" sz="3600" dirty="0">
                <a:solidFill>
                  <a:schemeClr val="bg1"/>
                </a:solidFill>
                <a:latin typeface="NikoshBAN" panose="02000000000000000000" pitchFamily="2" charset="0"/>
                <a:cs typeface="NikoshBAN" pitchFamily="2" charset="0"/>
              </a:rPr>
              <a:t>। </a:t>
            </a:r>
            <a:r>
              <a:rPr lang="en-US" sz="3600" dirty="0" err="1">
                <a:solidFill>
                  <a:schemeClr val="bg1"/>
                </a:solidFill>
                <a:latin typeface="NikoshBAN" panose="02000000000000000000" pitchFamily="2" charset="0"/>
                <a:cs typeface="NikoshBAN" pitchFamily="2" charset="0"/>
              </a:rPr>
              <a:t>যেমন</a:t>
            </a:r>
            <a:r>
              <a:rPr lang="en-US" sz="3600" dirty="0">
                <a:solidFill>
                  <a:schemeClr val="bg1"/>
                </a:solidFill>
                <a:latin typeface="NikoshBAN" panose="02000000000000000000" pitchFamily="2" charset="0"/>
                <a:cs typeface="NikoshBAN" pitchFamily="2" charset="0"/>
              </a:rPr>
              <a:t>: ৩ </a:t>
            </a:r>
            <a:r>
              <a:rPr lang="en-US" sz="3600" dirty="0" err="1">
                <a:solidFill>
                  <a:schemeClr val="bg1"/>
                </a:solidFill>
                <a:latin typeface="NikoshBAN" panose="02000000000000000000" pitchFamily="2" charset="0"/>
                <a:cs typeface="NikoshBAN" pitchFamily="2" charset="0"/>
              </a:rPr>
              <a:t>তার</a:t>
            </a:r>
            <a:r>
              <a:rPr lang="en-US" sz="3600" dirty="0">
                <a:solidFill>
                  <a:schemeClr val="bg1"/>
                </a:solidFill>
                <a:latin typeface="NikoshBAN" panose="02000000000000000000" pitchFamily="2" charset="0"/>
                <a:cs typeface="NikoshBAN" pitchFamily="2" charset="0"/>
              </a:rPr>
              <a:t> </a:t>
            </a:r>
            <a:r>
              <a:rPr lang="en-US" sz="3600" dirty="0" err="1">
                <a:solidFill>
                  <a:schemeClr val="bg1"/>
                </a:solidFill>
                <a:latin typeface="NikoshBAN" panose="02000000000000000000" pitchFamily="2" charset="0"/>
                <a:cs typeface="NikoshBAN" pitchFamily="2" charset="0"/>
              </a:rPr>
              <a:t>পূর্ববতী</a:t>
            </a:r>
            <a:r>
              <a:rPr lang="en-US" sz="3600" dirty="0">
                <a:solidFill>
                  <a:schemeClr val="bg1"/>
                </a:solidFill>
                <a:latin typeface="NikoshBAN" panose="02000000000000000000" pitchFamily="2" charset="0"/>
                <a:cs typeface="NikoshBAN" pitchFamily="2" charset="0"/>
              </a:rPr>
              <a:t> </a:t>
            </a:r>
            <a:r>
              <a:rPr lang="en-US" sz="3600" dirty="0" err="1">
                <a:solidFill>
                  <a:schemeClr val="bg1"/>
                </a:solidFill>
                <a:latin typeface="NikoshBAN" panose="02000000000000000000" pitchFamily="2" charset="0"/>
                <a:cs typeface="NikoshBAN" pitchFamily="2" charset="0"/>
              </a:rPr>
              <a:t>সংখ্যা</a:t>
            </a:r>
            <a:r>
              <a:rPr lang="en-US" sz="3600" dirty="0">
                <a:solidFill>
                  <a:schemeClr val="bg1"/>
                </a:solidFill>
                <a:latin typeface="NikoshBAN" panose="02000000000000000000" pitchFamily="2" charset="0"/>
                <a:cs typeface="NikoshBAN" pitchFamily="2" charset="0"/>
              </a:rPr>
              <a:t> </a:t>
            </a:r>
            <a:r>
              <a:rPr lang="en-US" sz="3600" dirty="0" err="1">
                <a:solidFill>
                  <a:schemeClr val="bg1"/>
                </a:solidFill>
                <a:latin typeface="NikoshBAN" panose="02000000000000000000" pitchFamily="2" charset="0"/>
                <a:cs typeface="NikoshBAN" pitchFamily="2" charset="0"/>
              </a:rPr>
              <a:t>যোগফল</a:t>
            </a:r>
            <a:r>
              <a:rPr lang="en-US" sz="3600" dirty="0">
                <a:solidFill>
                  <a:schemeClr val="bg1"/>
                </a:solidFill>
                <a:latin typeface="NikoshBAN" panose="02000000000000000000" pitchFamily="2" charset="0"/>
                <a:cs typeface="NikoshBAN" pitchFamily="2" charset="0"/>
              </a:rPr>
              <a:t> </a:t>
            </a:r>
            <a:r>
              <a:rPr lang="en-US" sz="3600" dirty="0" err="1">
                <a:solidFill>
                  <a:schemeClr val="bg1"/>
                </a:solidFill>
                <a:latin typeface="NikoshBAN" panose="02000000000000000000" pitchFamily="2" charset="0"/>
                <a:cs typeface="NikoshBAN" pitchFamily="2" charset="0"/>
              </a:rPr>
              <a:t>হবে</a:t>
            </a:r>
            <a:r>
              <a:rPr lang="en-US" sz="3600" dirty="0">
                <a:solidFill>
                  <a:schemeClr val="bg1"/>
                </a:solidFill>
                <a:latin typeface="NikoshBAN" panose="02000000000000000000" pitchFamily="2" charset="0"/>
                <a:cs typeface="NikoshBAN" pitchFamily="2" charset="0"/>
              </a:rPr>
              <a:t> ০৩। </a:t>
            </a:r>
            <a:r>
              <a:rPr lang="en-US" sz="3600" dirty="0" err="1">
                <a:solidFill>
                  <a:schemeClr val="bg1"/>
                </a:solidFill>
                <a:latin typeface="NikoshBAN" panose="02000000000000000000" pitchFamily="2" charset="0"/>
                <a:cs typeface="NikoshBAN" pitchFamily="2" charset="0"/>
              </a:rPr>
              <a:t>মানব</a:t>
            </a:r>
            <a:r>
              <a:rPr lang="en-US" sz="3600" dirty="0">
                <a:solidFill>
                  <a:schemeClr val="bg1"/>
                </a:solidFill>
                <a:latin typeface="NikoshBAN" panose="02000000000000000000" pitchFamily="2" charset="0"/>
                <a:cs typeface="NikoshBAN" pitchFamily="2" charset="0"/>
              </a:rPr>
              <a:t> </a:t>
            </a:r>
            <a:r>
              <a:rPr lang="en-US" sz="3600" dirty="0" err="1">
                <a:solidFill>
                  <a:schemeClr val="bg1"/>
                </a:solidFill>
                <a:latin typeface="NikoshBAN" panose="02000000000000000000" pitchFamily="2" charset="0"/>
                <a:cs typeface="NikoshBAN" pitchFamily="2" charset="0"/>
              </a:rPr>
              <a:t>দেহের</a:t>
            </a:r>
            <a:r>
              <a:rPr lang="en-US" sz="3600" dirty="0">
                <a:solidFill>
                  <a:schemeClr val="bg1"/>
                </a:solidFill>
                <a:latin typeface="NikoshBAN" panose="02000000000000000000" pitchFamily="2" charset="0"/>
                <a:cs typeface="NikoshBAN" pitchFamily="2" charset="0"/>
              </a:rPr>
              <a:t> </a:t>
            </a:r>
            <a:r>
              <a:rPr lang="en-US" sz="3600" dirty="0" err="1">
                <a:solidFill>
                  <a:schemeClr val="bg1"/>
                </a:solidFill>
                <a:latin typeface="NikoshBAN" panose="02000000000000000000" pitchFamily="2" charset="0"/>
                <a:cs typeface="NikoshBAN" pitchFamily="2" charset="0"/>
              </a:rPr>
              <a:t>গঠন</a:t>
            </a:r>
            <a:r>
              <a:rPr lang="en-US" sz="3600" dirty="0">
                <a:solidFill>
                  <a:schemeClr val="bg1"/>
                </a:solidFill>
                <a:latin typeface="NikoshBAN" panose="02000000000000000000" pitchFamily="2" charset="0"/>
                <a:cs typeface="NikoshBAN" pitchFamily="2" charset="0"/>
              </a:rPr>
              <a:t>, </a:t>
            </a:r>
            <a:r>
              <a:rPr lang="en-US" sz="3600" dirty="0" err="1">
                <a:solidFill>
                  <a:schemeClr val="bg1"/>
                </a:solidFill>
                <a:latin typeface="NikoshBAN" panose="02000000000000000000" pitchFamily="2" charset="0"/>
                <a:cs typeface="NikoshBAN" pitchFamily="2" charset="0"/>
              </a:rPr>
              <a:t>গাছের</a:t>
            </a:r>
            <a:r>
              <a:rPr lang="en-US" sz="3600" dirty="0">
                <a:solidFill>
                  <a:schemeClr val="bg1"/>
                </a:solidFill>
                <a:latin typeface="NikoshBAN" panose="02000000000000000000" pitchFamily="2" charset="0"/>
                <a:cs typeface="NikoshBAN" pitchFamily="2" charset="0"/>
              </a:rPr>
              <a:t> </a:t>
            </a:r>
            <a:r>
              <a:rPr lang="en-US" sz="3600" dirty="0" err="1" smtClean="0">
                <a:solidFill>
                  <a:schemeClr val="bg1"/>
                </a:solidFill>
                <a:latin typeface="NikoshBAN" panose="02000000000000000000" pitchFamily="2" charset="0"/>
                <a:cs typeface="NikoshBAN" pitchFamily="2" charset="0"/>
              </a:rPr>
              <a:t>গঠন</a:t>
            </a:r>
            <a:r>
              <a:rPr lang="en-US" sz="3600" dirty="0" smtClean="0">
                <a:solidFill>
                  <a:schemeClr val="bg1"/>
                </a:solidFill>
                <a:latin typeface="NikoshBAN" panose="02000000000000000000" pitchFamily="2" charset="0"/>
                <a:cs typeface="NikoshBAN" pitchFamily="2" charset="0"/>
              </a:rPr>
              <a:t>, </a:t>
            </a:r>
            <a:r>
              <a:rPr lang="en-US" sz="3600" dirty="0" err="1" smtClean="0">
                <a:solidFill>
                  <a:schemeClr val="bg1"/>
                </a:solidFill>
                <a:latin typeface="NikoshBAN" panose="02000000000000000000" pitchFamily="2" charset="0"/>
                <a:cs typeface="NikoshBAN" pitchFamily="2" charset="0"/>
              </a:rPr>
              <a:t>সূর্যের</a:t>
            </a:r>
            <a:r>
              <a:rPr lang="en-US" sz="3600" dirty="0" smtClean="0">
                <a:solidFill>
                  <a:schemeClr val="bg1"/>
                </a:solidFill>
                <a:latin typeface="NikoshBAN" panose="02000000000000000000" pitchFamily="2" charset="0"/>
                <a:cs typeface="NikoshBAN" pitchFamily="2" charset="0"/>
              </a:rPr>
              <a:t> </a:t>
            </a:r>
            <a:r>
              <a:rPr lang="en-US" sz="3600" dirty="0" err="1">
                <a:solidFill>
                  <a:schemeClr val="bg1"/>
                </a:solidFill>
                <a:latin typeface="NikoshBAN" panose="02000000000000000000" pitchFamily="2" charset="0"/>
                <a:cs typeface="NikoshBAN" pitchFamily="2" charset="0"/>
              </a:rPr>
              <a:t>গঠন</a:t>
            </a:r>
            <a:r>
              <a:rPr lang="en-US" sz="3600" dirty="0">
                <a:solidFill>
                  <a:schemeClr val="bg1"/>
                </a:solidFill>
                <a:latin typeface="NikoshBAN" panose="02000000000000000000" pitchFamily="2" charset="0"/>
                <a:cs typeface="NikoshBAN" pitchFamily="2" charset="0"/>
              </a:rPr>
              <a:t>, </a:t>
            </a:r>
            <a:r>
              <a:rPr lang="en-US" sz="3600" dirty="0" err="1">
                <a:solidFill>
                  <a:schemeClr val="bg1"/>
                </a:solidFill>
                <a:latin typeface="NikoshBAN" panose="02000000000000000000" pitchFamily="2" charset="0"/>
                <a:cs typeface="NikoshBAN" pitchFamily="2" charset="0"/>
              </a:rPr>
              <a:t>ফুলের</a:t>
            </a:r>
            <a:r>
              <a:rPr lang="en-US" sz="3600" dirty="0">
                <a:solidFill>
                  <a:schemeClr val="bg1"/>
                </a:solidFill>
                <a:latin typeface="NikoshBAN" panose="02000000000000000000" pitchFamily="2" charset="0"/>
                <a:cs typeface="NikoshBAN" pitchFamily="2" charset="0"/>
              </a:rPr>
              <a:t> </a:t>
            </a:r>
            <a:r>
              <a:rPr lang="en-US" sz="3600" dirty="0" err="1">
                <a:solidFill>
                  <a:schemeClr val="bg1"/>
                </a:solidFill>
                <a:latin typeface="NikoshBAN" panose="02000000000000000000" pitchFamily="2" charset="0"/>
                <a:cs typeface="NikoshBAN" pitchFamily="2" charset="0"/>
              </a:rPr>
              <a:t>গঠন</a:t>
            </a:r>
            <a:r>
              <a:rPr lang="en-US" sz="3600" dirty="0">
                <a:solidFill>
                  <a:schemeClr val="bg1"/>
                </a:solidFill>
                <a:latin typeface="NikoshBAN" panose="02000000000000000000" pitchFamily="2" charset="0"/>
                <a:cs typeface="NikoshBAN" pitchFamily="2" charset="0"/>
              </a:rPr>
              <a:t> </a:t>
            </a:r>
            <a:r>
              <a:rPr lang="en-US" sz="3600" dirty="0" err="1">
                <a:solidFill>
                  <a:schemeClr val="bg1"/>
                </a:solidFill>
                <a:latin typeface="NikoshBAN" panose="02000000000000000000" pitchFamily="2" charset="0"/>
                <a:cs typeface="NikoshBAN" pitchFamily="2" charset="0"/>
              </a:rPr>
              <a:t>ইত্যাদি</a:t>
            </a:r>
            <a:r>
              <a:rPr lang="en-US" sz="3600" dirty="0">
                <a:solidFill>
                  <a:schemeClr val="bg1"/>
                </a:solidFill>
                <a:latin typeface="NikoshBAN" panose="02000000000000000000" pitchFamily="2" charset="0"/>
                <a:cs typeface="NikoshBAN" pitchFamily="2" charset="0"/>
              </a:rPr>
              <a:t> </a:t>
            </a:r>
            <a:r>
              <a:rPr lang="en-US" sz="3600" dirty="0" err="1">
                <a:solidFill>
                  <a:schemeClr val="bg1"/>
                </a:solidFill>
                <a:latin typeface="NikoshBAN" panose="02000000000000000000" pitchFamily="2" charset="0"/>
                <a:cs typeface="NikoshBAN" pitchFamily="2" charset="0"/>
              </a:rPr>
              <a:t>এই</a:t>
            </a:r>
            <a:r>
              <a:rPr lang="en-US" sz="3600" dirty="0">
                <a:solidFill>
                  <a:schemeClr val="bg1"/>
                </a:solidFill>
                <a:latin typeface="NikoshBAN" panose="02000000000000000000" pitchFamily="2" charset="0"/>
                <a:cs typeface="NikoshBAN" pitchFamily="2" charset="0"/>
              </a:rPr>
              <a:t> </a:t>
            </a:r>
            <a:r>
              <a:rPr lang="en-US" sz="3600" dirty="0" err="1">
                <a:solidFill>
                  <a:schemeClr val="bg1"/>
                </a:solidFill>
                <a:latin typeface="NikoshBAN" panose="02000000000000000000" pitchFamily="2" charset="0"/>
                <a:cs typeface="NikoshBAN" pitchFamily="2" charset="0"/>
              </a:rPr>
              <a:t>সিরিজের</a:t>
            </a:r>
            <a:r>
              <a:rPr lang="en-US" sz="3600" dirty="0">
                <a:solidFill>
                  <a:schemeClr val="bg1"/>
                </a:solidFill>
                <a:latin typeface="NikoshBAN" panose="02000000000000000000" pitchFamily="2" charset="0"/>
                <a:cs typeface="NikoshBAN" pitchFamily="2" charset="0"/>
              </a:rPr>
              <a:t> </a:t>
            </a:r>
            <a:r>
              <a:rPr lang="en-US" sz="3600" dirty="0" err="1">
                <a:solidFill>
                  <a:schemeClr val="bg1"/>
                </a:solidFill>
                <a:latin typeface="NikoshBAN" panose="02000000000000000000" pitchFamily="2" charset="0"/>
                <a:cs typeface="NikoshBAN" pitchFamily="2" charset="0"/>
              </a:rPr>
              <a:t>সংগে</a:t>
            </a:r>
            <a:r>
              <a:rPr lang="en-US" sz="3600" dirty="0">
                <a:solidFill>
                  <a:schemeClr val="bg1"/>
                </a:solidFill>
                <a:latin typeface="NikoshBAN" panose="02000000000000000000" pitchFamily="2" charset="0"/>
                <a:cs typeface="NikoshBAN" pitchFamily="2" charset="0"/>
              </a:rPr>
              <a:t> </a:t>
            </a:r>
            <a:r>
              <a:rPr lang="en-US" sz="3600" dirty="0" err="1">
                <a:solidFill>
                  <a:schemeClr val="bg1"/>
                </a:solidFill>
                <a:latin typeface="NikoshBAN" panose="02000000000000000000" pitchFamily="2" charset="0"/>
                <a:cs typeface="NikoshBAN" pitchFamily="2" charset="0"/>
              </a:rPr>
              <a:t>মিলে</a:t>
            </a:r>
            <a:r>
              <a:rPr lang="en-US" sz="3600" dirty="0">
                <a:solidFill>
                  <a:schemeClr val="bg1"/>
                </a:solidFill>
                <a:latin typeface="NikoshBAN" panose="02000000000000000000" pitchFamily="2" charset="0"/>
                <a:cs typeface="NikoshBAN" pitchFamily="2" charset="0"/>
              </a:rPr>
              <a:t> </a:t>
            </a:r>
            <a:r>
              <a:rPr lang="en-US" sz="3600" dirty="0" err="1">
                <a:solidFill>
                  <a:schemeClr val="bg1"/>
                </a:solidFill>
                <a:latin typeface="NikoshBAN" panose="02000000000000000000" pitchFamily="2" charset="0"/>
                <a:cs typeface="NikoshBAN" pitchFamily="2" charset="0"/>
              </a:rPr>
              <a:t>যায়</a:t>
            </a:r>
            <a:r>
              <a:rPr lang="en-US" sz="3600" dirty="0">
                <a:solidFill>
                  <a:schemeClr val="bg1"/>
                </a:solidFill>
                <a:latin typeface="NikoshBAN" panose="02000000000000000000" pitchFamily="2" charset="0"/>
                <a:cs typeface="NikoshBAN" pitchFamily="2" charset="0"/>
              </a:rPr>
              <a:t>। </a:t>
            </a:r>
            <a:r>
              <a:rPr lang="en-US" sz="3600" dirty="0" err="1">
                <a:solidFill>
                  <a:schemeClr val="bg1"/>
                </a:solidFill>
                <a:latin typeface="NikoshBAN" panose="02000000000000000000" pitchFamily="2" charset="0"/>
                <a:cs typeface="NikoshBAN" pitchFamily="2" charset="0"/>
              </a:rPr>
              <a:t>সংখ্যা</a:t>
            </a:r>
            <a:r>
              <a:rPr lang="en-US" sz="3600" dirty="0">
                <a:solidFill>
                  <a:schemeClr val="bg1"/>
                </a:solidFill>
                <a:latin typeface="NikoshBAN" panose="02000000000000000000" pitchFamily="2" charset="0"/>
                <a:cs typeface="NikoshBAN" pitchFamily="2" charset="0"/>
              </a:rPr>
              <a:t> </a:t>
            </a:r>
            <a:r>
              <a:rPr lang="en-US" sz="3600" dirty="0" err="1">
                <a:solidFill>
                  <a:schemeClr val="bg1"/>
                </a:solidFill>
                <a:latin typeface="NikoshBAN" panose="02000000000000000000" pitchFamily="2" charset="0"/>
                <a:cs typeface="NikoshBAN" pitchFamily="2" charset="0"/>
              </a:rPr>
              <a:t>এসেছে</a:t>
            </a:r>
            <a:r>
              <a:rPr lang="en-US" sz="3600" dirty="0">
                <a:solidFill>
                  <a:schemeClr val="bg1"/>
                </a:solidFill>
                <a:latin typeface="NikoshBAN" panose="02000000000000000000" pitchFamily="2" charset="0"/>
                <a:cs typeface="NikoshBAN" pitchFamily="2" charset="0"/>
              </a:rPr>
              <a:t> </a:t>
            </a:r>
            <a:r>
              <a:rPr lang="en-US" sz="3600" dirty="0" err="1">
                <a:solidFill>
                  <a:schemeClr val="bg1"/>
                </a:solidFill>
                <a:latin typeface="NikoshBAN" panose="02000000000000000000" pitchFamily="2" charset="0"/>
                <a:cs typeface="NikoshBAN" pitchFamily="2" charset="0"/>
              </a:rPr>
              <a:t>গননার</a:t>
            </a:r>
            <a:r>
              <a:rPr lang="en-US" sz="3600" dirty="0">
                <a:solidFill>
                  <a:schemeClr val="bg1"/>
                </a:solidFill>
                <a:latin typeface="NikoshBAN" panose="02000000000000000000" pitchFamily="2" charset="0"/>
                <a:cs typeface="NikoshBAN" pitchFamily="2" charset="0"/>
              </a:rPr>
              <a:t> </a:t>
            </a:r>
            <a:r>
              <a:rPr lang="en-US" sz="3600" dirty="0" err="1">
                <a:solidFill>
                  <a:schemeClr val="bg1"/>
                </a:solidFill>
                <a:latin typeface="NikoshBAN" panose="02000000000000000000" pitchFamily="2" charset="0"/>
                <a:cs typeface="NikoshBAN" pitchFamily="2" charset="0"/>
              </a:rPr>
              <a:t>প্রয়োজনে</a:t>
            </a:r>
            <a:r>
              <a:rPr lang="en-US" sz="3600" dirty="0">
                <a:solidFill>
                  <a:schemeClr val="bg1"/>
                </a:solidFill>
                <a:latin typeface="NikoshBAN" panose="02000000000000000000" pitchFamily="2" charset="0"/>
                <a:cs typeface="NikoshBAN" pitchFamily="2" charset="0"/>
              </a:rPr>
              <a:t>, </a:t>
            </a:r>
            <a:r>
              <a:rPr lang="en-US" sz="3600" dirty="0" err="1">
                <a:solidFill>
                  <a:schemeClr val="bg1"/>
                </a:solidFill>
                <a:latin typeface="NikoshBAN" panose="02000000000000000000" pitchFamily="2" charset="0"/>
                <a:cs typeface="NikoshBAN" pitchFamily="2" charset="0"/>
              </a:rPr>
              <a:t>খৃষ্টপূর্ব</a:t>
            </a:r>
            <a:r>
              <a:rPr lang="en-US" sz="3600" dirty="0">
                <a:solidFill>
                  <a:schemeClr val="bg1"/>
                </a:solidFill>
                <a:latin typeface="NikoshBAN" panose="02000000000000000000" pitchFamily="2" charset="0"/>
                <a:cs typeface="NikoshBAN" pitchFamily="2" charset="0"/>
              </a:rPr>
              <a:t> </a:t>
            </a:r>
            <a:r>
              <a:rPr lang="en-US" sz="3600" dirty="0" err="1" smtClean="0">
                <a:solidFill>
                  <a:schemeClr val="bg1"/>
                </a:solidFill>
                <a:latin typeface="NikoshBAN" panose="02000000000000000000" pitchFamily="2" charset="0"/>
                <a:cs typeface="NikoshBAN" pitchFamily="2" charset="0"/>
              </a:rPr>
              <a:t>থেকে</a:t>
            </a:r>
            <a:r>
              <a:rPr lang="en-US" sz="3600" dirty="0" smtClean="0">
                <a:solidFill>
                  <a:schemeClr val="bg1"/>
                </a:solidFill>
                <a:latin typeface="NikoshBAN" panose="02000000000000000000" pitchFamily="2" charset="0"/>
                <a:cs typeface="NikoshBAN" pitchFamily="2" charset="0"/>
              </a:rPr>
              <a:t> </a:t>
            </a:r>
            <a:r>
              <a:rPr lang="en-US" sz="3600" dirty="0" err="1" smtClean="0">
                <a:solidFill>
                  <a:schemeClr val="bg1"/>
                </a:solidFill>
                <a:latin typeface="NikoshBAN" panose="02000000000000000000" pitchFamily="2" charset="0"/>
                <a:cs typeface="NikoshBAN" pitchFamily="2" charset="0"/>
              </a:rPr>
              <a:t>হাতের</a:t>
            </a:r>
            <a:r>
              <a:rPr lang="en-US" sz="3600" dirty="0" smtClean="0">
                <a:solidFill>
                  <a:schemeClr val="bg1"/>
                </a:solidFill>
                <a:latin typeface="NikoshBAN" panose="02000000000000000000" pitchFamily="2" charset="0"/>
                <a:cs typeface="NikoshBAN" pitchFamily="2" charset="0"/>
              </a:rPr>
              <a:t> </a:t>
            </a:r>
            <a:r>
              <a:rPr lang="en-US" sz="3600" dirty="0" err="1" smtClean="0">
                <a:solidFill>
                  <a:schemeClr val="bg1"/>
                </a:solidFill>
                <a:latin typeface="NikoshBAN" panose="02000000000000000000" pitchFamily="2" charset="0"/>
                <a:cs typeface="NikoshBAN" pitchFamily="2" charset="0"/>
              </a:rPr>
              <a:t>আঙ্গুল</a:t>
            </a:r>
            <a:r>
              <a:rPr lang="en-US" sz="3600" dirty="0" smtClean="0">
                <a:solidFill>
                  <a:schemeClr val="bg1"/>
                </a:solidFill>
                <a:latin typeface="NikoshBAN" panose="02000000000000000000" pitchFamily="2" charset="0"/>
                <a:cs typeface="NikoshBAN" pitchFamily="2" charset="0"/>
              </a:rPr>
              <a:t>, </a:t>
            </a:r>
            <a:r>
              <a:rPr lang="en-US" sz="3600" dirty="0" err="1" smtClean="0">
                <a:solidFill>
                  <a:schemeClr val="bg1"/>
                </a:solidFill>
                <a:latin typeface="NikoshBAN" panose="02000000000000000000" pitchFamily="2" charset="0"/>
                <a:cs typeface="NikoshBAN" pitchFamily="2" charset="0"/>
              </a:rPr>
              <a:t>নুড়ি</a:t>
            </a:r>
            <a:r>
              <a:rPr lang="en-US" sz="3600" dirty="0" smtClean="0">
                <a:solidFill>
                  <a:schemeClr val="bg1"/>
                </a:solidFill>
                <a:latin typeface="NikoshBAN" panose="02000000000000000000" pitchFamily="2" charset="0"/>
                <a:cs typeface="NikoshBAN" pitchFamily="2" charset="0"/>
              </a:rPr>
              <a:t> </a:t>
            </a:r>
            <a:r>
              <a:rPr lang="en-US" sz="3600" dirty="0" err="1">
                <a:solidFill>
                  <a:schemeClr val="bg1"/>
                </a:solidFill>
                <a:latin typeface="NikoshBAN" panose="02000000000000000000" pitchFamily="2" charset="0"/>
                <a:cs typeface="NikoshBAN" pitchFamily="2" charset="0"/>
              </a:rPr>
              <a:t>পাথর</a:t>
            </a:r>
            <a:r>
              <a:rPr lang="en-US" sz="3600" dirty="0">
                <a:solidFill>
                  <a:schemeClr val="bg1"/>
                </a:solidFill>
                <a:latin typeface="NikoshBAN" panose="02000000000000000000" pitchFamily="2" charset="0"/>
                <a:cs typeface="NikoshBAN" pitchFamily="2" charset="0"/>
              </a:rPr>
              <a:t>, </a:t>
            </a:r>
            <a:r>
              <a:rPr lang="en-US" sz="3600" dirty="0" err="1">
                <a:solidFill>
                  <a:schemeClr val="bg1"/>
                </a:solidFill>
                <a:latin typeface="NikoshBAN" panose="02000000000000000000" pitchFamily="2" charset="0"/>
                <a:cs typeface="NikoshBAN" pitchFamily="2" charset="0"/>
              </a:rPr>
              <a:t>ঝিনুক</a:t>
            </a:r>
            <a:r>
              <a:rPr lang="en-US" sz="3600" dirty="0">
                <a:solidFill>
                  <a:schemeClr val="bg1"/>
                </a:solidFill>
                <a:latin typeface="NikoshBAN" panose="02000000000000000000" pitchFamily="2" charset="0"/>
                <a:cs typeface="NikoshBAN" pitchFamily="2" charset="0"/>
              </a:rPr>
              <a:t>, </a:t>
            </a:r>
            <a:r>
              <a:rPr lang="en-US" sz="3600" dirty="0" err="1">
                <a:solidFill>
                  <a:schemeClr val="bg1"/>
                </a:solidFill>
                <a:latin typeface="NikoshBAN" panose="02000000000000000000" pitchFamily="2" charset="0"/>
                <a:cs typeface="NikoshBAN" pitchFamily="2" charset="0"/>
              </a:rPr>
              <a:t>দড়ির</a:t>
            </a:r>
            <a:r>
              <a:rPr lang="en-US" sz="3600" dirty="0">
                <a:solidFill>
                  <a:schemeClr val="bg1"/>
                </a:solidFill>
                <a:latin typeface="NikoshBAN" panose="02000000000000000000" pitchFamily="2" charset="0"/>
                <a:cs typeface="NikoshBAN" pitchFamily="2" charset="0"/>
              </a:rPr>
              <a:t> </a:t>
            </a:r>
            <a:r>
              <a:rPr lang="en-US" sz="3600" dirty="0" err="1">
                <a:solidFill>
                  <a:schemeClr val="bg1"/>
                </a:solidFill>
                <a:latin typeface="NikoshBAN" panose="02000000000000000000" pitchFamily="2" charset="0"/>
                <a:cs typeface="NikoshBAN" pitchFamily="2" charset="0"/>
              </a:rPr>
              <a:t>গিট</a:t>
            </a:r>
            <a:r>
              <a:rPr lang="en-US" sz="3600" dirty="0">
                <a:solidFill>
                  <a:schemeClr val="bg1"/>
                </a:solidFill>
                <a:latin typeface="NikoshBAN" panose="02000000000000000000" pitchFamily="2" charset="0"/>
                <a:cs typeface="NikoshBAN" pitchFamily="2" charset="0"/>
              </a:rPr>
              <a:t> </a:t>
            </a:r>
            <a:r>
              <a:rPr lang="en-US" sz="3600" dirty="0" err="1">
                <a:solidFill>
                  <a:schemeClr val="bg1"/>
                </a:solidFill>
                <a:latin typeface="NikoshBAN" panose="02000000000000000000" pitchFamily="2" charset="0"/>
                <a:cs typeface="NikoshBAN" pitchFamily="2" charset="0"/>
              </a:rPr>
              <a:t>ইত্যাদি</a:t>
            </a:r>
            <a:r>
              <a:rPr lang="en-US" sz="3600" dirty="0">
                <a:solidFill>
                  <a:schemeClr val="bg1"/>
                </a:solidFill>
                <a:latin typeface="NikoshBAN" panose="02000000000000000000" pitchFamily="2" charset="0"/>
                <a:cs typeface="NikoshBAN" pitchFamily="2" charset="0"/>
              </a:rPr>
              <a:t> </a:t>
            </a:r>
            <a:r>
              <a:rPr lang="en-US" sz="3600" dirty="0" err="1">
                <a:solidFill>
                  <a:schemeClr val="bg1"/>
                </a:solidFill>
                <a:latin typeface="NikoshBAN" panose="02000000000000000000" pitchFamily="2" charset="0"/>
                <a:cs typeface="NikoshBAN" pitchFamily="2" charset="0"/>
              </a:rPr>
              <a:t>দিয়ে</a:t>
            </a:r>
            <a:r>
              <a:rPr lang="en-US" sz="3600" dirty="0">
                <a:solidFill>
                  <a:schemeClr val="bg1"/>
                </a:solidFill>
                <a:latin typeface="NikoshBAN" panose="02000000000000000000" pitchFamily="2" charset="0"/>
                <a:cs typeface="NikoshBAN" pitchFamily="2" charset="0"/>
              </a:rPr>
              <a:t> </a:t>
            </a:r>
            <a:r>
              <a:rPr lang="en-US" sz="3600" dirty="0" err="1">
                <a:solidFill>
                  <a:schemeClr val="bg1"/>
                </a:solidFill>
                <a:latin typeface="NikoshBAN" panose="02000000000000000000" pitchFamily="2" charset="0"/>
                <a:cs typeface="NikoshBAN" pitchFamily="2" charset="0"/>
              </a:rPr>
              <a:t>গননা</a:t>
            </a:r>
            <a:r>
              <a:rPr lang="en-US" sz="3600" dirty="0">
                <a:solidFill>
                  <a:schemeClr val="bg1"/>
                </a:solidFill>
                <a:latin typeface="NikoshBAN" panose="02000000000000000000" pitchFamily="2" charset="0"/>
                <a:cs typeface="NikoshBAN" pitchFamily="2" charset="0"/>
              </a:rPr>
              <a:t> </a:t>
            </a:r>
            <a:r>
              <a:rPr lang="en-US" sz="3600" dirty="0" err="1">
                <a:solidFill>
                  <a:schemeClr val="bg1"/>
                </a:solidFill>
                <a:latin typeface="NikoshBAN" panose="02000000000000000000" pitchFamily="2" charset="0"/>
                <a:cs typeface="NikoshBAN" pitchFamily="2" charset="0"/>
              </a:rPr>
              <a:t>করত</a:t>
            </a:r>
            <a:r>
              <a:rPr lang="en-US" sz="3600" dirty="0">
                <a:solidFill>
                  <a:schemeClr val="bg1"/>
                </a:solidFill>
                <a:latin typeface="NikoshBAN" panose="02000000000000000000" pitchFamily="2" charset="0"/>
                <a:cs typeface="NikoshBAN" pitchFamily="2" charset="0"/>
              </a:rPr>
              <a:t>।</a:t>
            </a:r>
          </a:p>
        </p:txBody>
      </p:sp>
      <p:sp>
        <p:nvSpPr>
          <p:cNvPr id="8" name="Title 1"/>
          <p:cNvSpPr txBox="1">
            <a:spLocks/>
          </p:cNvSpPr>
          <p:nvPr/>
        </p:nvSpPr>
        <p:spPr>
          <a:xfrm>
            <a:off x="304800" y="209842"/>
            <a:ext cx="11582398" cy="3115249"/>
          </a:xfrm>
          <a:prstGeom prst="rect">
            <a:avLst/>
          </a:prstGeom>
          <a:solidFill>
            <a:srgbClr val="00B050"/>
          </a:solidFill>
          <a:ln>
            <a:solidFill>
              <a:schemeClr val="accent6"/>
            </a:solidFill>
          </a:ln>
        </p:spPr>
        <p:txBody>
          <a:bodyPr vert="horz" anchor="t">
            <a:noAutofit/>
          </a:bodyPr>
          <a:lstStyle/>
          <a:p>
            <a:pPr algn="just"/>
            <a:r>
              <a:rPr lang="en-US" sz="3000" dirty="0" err="1">
                <a:solidFill>
                  <a:schemeClr val="bg1"/>
                </a:solidFill>
                <a:latin typeface="NikoshBAN" panose="02000000000000000000" pitchFamily="2" charset="0"/>
                <a:cs typeface="NikoshBAN" pitchFamily="2" charset="0"/>
              </a:rPr>
              <a:t>সভ্যতার</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জম্মলগ্ন</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থেকে</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মানুষ</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হিসাব-নিকাশের</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প্রয়োজনীয়তায়</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দেয়ালে</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দাগ</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কাটা</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কাঠি</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নূড়িপাথর</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রশির</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গিট</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এমনকি</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আঙ্গুলের</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গণনায়</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হিসাব-নিকাশ</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করত</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উন্নতির</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ধারাবাহিকতায়</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গণনার</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ক্ষেত্রে</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সর্বপ্রথম</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সর্ব</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প্রথম</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যুক্ত</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হলো</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প্রতীক</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বা</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চিহ্ন</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খ্রিষ্টপূর্ব</a:t>
            </a:r>
            <a:r>
              <a:rPr lang="en-US" sz="3000" dirty="0">
                <a:solidFill>
                  <a:schemeClr val="bg1"/>
                </a:solidFill>
                <a:latin typeface="NikoshBAN" panose="02000000000000000000" pitchFamily="2" charset="0"/>
                <a:cs typeface="NikoshBAN" pitchFamily="2" charset="0"/>
              </a:rPr>
              <a:t> ৩৪০০ </a:t>
            </a:r>
            <a:r>
              <a:rPr lang="en-US" sz="3000" dirty="0" err="1">
                <a:solidFill>
                  <a:schemeClr val="bg1"/>
                </a:solidFill>
                <a:latin typeface="NikoshBAN" panose="02000000000000000000" pitchFamily="2" charset="0"/>
                <a:cs typeface="NikoshBAN" pitchFamily="2" charset="0"/>
              </a:rPr>
              <a:t>সালে</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প্রচলিত</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এসব</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লিখিত</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চিহ্নের</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নাম</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হায়ারোগ্লিফিক্স</a:t>
            </a:r>
            <a:r>
              <a:rPr lang="en-US" sz="3000" dirty="0">
                <a:solidFill>
                  <a:schemeClr val="bg1"/>
                </a:solidFill>
                <a:latin typeface="NikoshBAN" panose="02000000000000000000" pitchFamily="2" charset="0"/>
                <a:cs typeface="NikoshBAN" pitchFamily="2" charset="0"/>
              </a:rPr>
              <a:t> (Hieroglyphics</a:t>
            </a:r>
            <a:r>
              <a:rPr lang="en-US" sz="3000" dirty="0" smtClean="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এটি</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গ্রিক</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শব্দ</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হায়ারোগ্রিফোস</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থেকে</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এসেছে</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হায়ারোগ্রিফোস</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মানে</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পবিত্র</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লিপি</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মিশরীয়</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সংখ্যা</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ব্যবস্থা</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ছিল</a:t>
            </a:r>
            <a:r>
              <a:rPr lang="en-US" sz="3000" dirty="0">
                <a:solidFill>
                  <a:schemeClr val="bg1"/>
                </a:solidFill>
                <a:latin typeface="NikoshBAN" panose="02000000000000000000" pitchFamily="2" charset="0"/>
                <a:cs typeface="NikoshBAN" pitchFamily="2" charset="0"/>
              </a:rPr>
              <a:t> ১০ </a:t>
            </a:r>
            <a:r>
              <a:rPr lang="en-US" sz="3000" dirty="0" err="1">
                <a:solidFill>
                  <a:schemeClr val="bg1"/>
                </a:solidFill>
                <a:latin typeface="NikoshBAN" panose="02000000000000000000" pitchFamily="2" charset="0"/>
                <a:cs typeface="NikoshBAN" pitchFamily="2" charset="0"/>
              </a:rPr>
              <a:t>ভিত্তিক</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তারা</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একের</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প্রতীক</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পাঁচবার</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ব্যবহার</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করে</a:t>
            </a:r>
            <a:r>
              <a:rPr lang="en-US" sz="3000" dirty="0">
                <a:solidFill>
                  <a:schemeClr val="bg1"/>
                </a:solidFill>
                <a:latin typeface="NikoshBAN" panose="02000000000000000000" pitchFamily="2" charset="0"/>
                <a:cs typeface="NikoshBAN" pitchFamily="2" charset="0"/>
              </a:rPr>
              <a:t> ৫, </a:t>
            </a:r>
            <a:r>
              <a:rPr lang="en-US" sz="3000" dirty="0" err="1">
                <a:solidFill>
                  <a:schemeClr val="bg1"/>
                </a:solidFill>
                <a:latin typeface="NikoshBAN" panose="02000000000000000000" pitchFamily="2" charset="0"/>
                <a:cs typeface="NikoshBAN" pitchFamily="2" charset="0"/>
              </a:rPr>
              <a:t>দশের</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প্রতীক</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ছয়বার</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ব্যবহার</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করে</a:t>
            </a:r>
            <a:r>
              <a:rPr lang="en-US" sz="3000" dirty="0">
                <a:solidFill>
                  <a:schemeClr val="bg1"/>
                </a:solidFill>
                <a:latin typeface="NikoshBAN" panose="02000000000000000000" pitchFamily="2" charset="0"/>
                <a:cs typeface="NikoshBAN" pitchFamily="2" charset="0"/>
              </a:rPr>
              <a:t> ৬০ </a:t>
            </a:r>
            <a:r>
              <a:rPr lang="en-US" sz="3000" dirty="0" err="1">
                <a:solidFill>
                  <a:schemeClr val="bg1"/>
                </a:solidFill>
                <a:latin typeface="NikoshBAN" panose="02000000000000000000" pitchFamily="2" charset="0"/>
                <a:cs typeface="NikoshBAN" pitchFamily="2" charset="0"/>
              </a:rPr>
              <a:t>এবং</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একশর</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প্রতীক</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তিনবার</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ব্যবহার</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করে</a:t>
            </a:r>
            <a:r>
              <a:rPr lang="en-US" sz="3000" dirty="0">
                <a:solidFill>
                  <a:schemeClr val="bg1"/>
                </a:solidFill>
                <a:latin typeface="NikoshBAN" panose="02000000000000000000" pitchFamily="2" charset="0"/>
                <a:cs typeface="NikoshBAN" pitchFamily="2" charset="0"/>
              </a:rPr>
              <a:t> </a:t>
            </a:r>
            <a:r>
              <a:rPr lang="en-US" sz="3000" dirty="0" smtClean="0">
                <a:solidFill>
                  <a:schemeClr val="bg1"/>
                </a:solidFill>
                <a:latin typeface="NikoshBAN" panose="02000000000000000000" pitchFamily="2" charset="0"/>
                <a:cs typeface="NikoshBAN" pitchFamily="2" charset="0"/>
              </a:rPr>
              <a:t>৩০০ </a:t>
            </a:r>
            <a:r>
              <a:rPr lang="en-US" sz="3000" dirty="0" err="1">
                <a:solidFill>
                  <a:schemeClr val="bg1"/>
                </a:solidFill>
                <a:latin typeface="NikoshBAN" panose="02000000000000000000" pitchFamily="2" charset="0"/>
                <a:cs typeface="NikoshBAN" pitchFamily="2" charset="0"/>
              </a:rPr>
              <a:t>নির্দেশ</a:t>
            </a:r>
            <a:r>
              <a:rPr lang="en-US" sz="3000" dirty="0">
                <a:solidFill>
                  <a:schemeClr val="bg1"/>
                </a:solidFill>
                <a:latin typeface="NikoshBAN" panose="02000000000000000000" pitchFamily="2" charset="0"/>
                <a:cs typeface="NikoshBAN" pitchFamily="2" charset="0"/>
              </a:rPr>
              <a:t> </a:t>
            </a:r>
            <a:r>
              <a:rPr lang="en-US" sz="3000" dirty="0" err="1">
                <a:solidFill>
                  <a:schemeClr val="bg1"/>
                </a:solidFill>
                <a:latin typeface="NikoshBAN" panose="02000000000000000000" pitchFamily="2" charset="0"/>
                <a:cs typeface="NikoshBAN" pitchFamily="2" charset="0"/>
              </a:rPr>
              <a:t>করত</a:t>
            </a:r>
            <a:r>
              <a:rPr lang="en-US" sz="3000" dirty="0">
                <a:solidFill>
                  <a:schemeClr val="bg1"/>
                </a:solidFill>
                <a:latin typeface="NikoshBAN" panose="02000000000000000000" pitchFamily="2" charset="0"/>
                <a:cs typeface="NikoshBAN" pitchFamily="2" charset="0"/>
              </a:rPr>
              <a:t>।</a:t>
            </a:r>
          </a:p>
        </p:txBody>
      </p:sp>
    </p:spTree>
    <p:extLst>
      <p:ext uri="{BB962C8B-B14F-4D97-AF65-F5344CB8AC3E}">
        <p14:creationId xmlns:p14="http://schemas.microsoft.com/office/powerpoint/2010/main" val="3610134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000" fill="hold"/>
                                        <p:tgtEl>
                                          <p:spTgt spid="8"/>
                                        </p:tgtEl>
                                        <p:attrNameLst>
                                          <p:attrName>ppt_x</p:attrName>
                                        </p:attrNameLst>
                                      </p:cBhvr>
                                      <p:tavLst>
                                        <p:tav tm="0">
                                          <p:val>
                                            <p:strVal val="1+#ppt_w/2"/>
                                          </p:val>
                                        </p:tav>
                                        <p:tav tm="100000">
                                          <p:val>
                                            <p:strVal val="#ppt_x"/>
                                          </p:val>
                                        </p:tav>
                                      </p:tavLst>
                                    </p:anim>
                                    <p:anim calcmode="lin" valueType="num">
                                      <p:cBhvr additive="base">
                                        <p:cTn id="8" dur="2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2000" fill="hold"/>
                                        <p:tgtEl>
                                          <p:spTgt spid="2"/>
                                        </p:tgtEl>
                                        <p:attrNameLst>
                                          <p:attrName>ppt_x</p:attrName>
                                        </p:attrNameLst>
                                      </p:cBhvr>
                                      <p:tavLst>
                                        <p:tav tm="0">
                                          <p:val>
                                            <p:strVal val="0-#ppt_w/2"/>
                                          </p:val>
                                        </p:tav>
                                        <p:tav tm="100000">
                                          <p:val>
                                            <p:strVal val="#ppt_x"/>
                                          </p:val>
                                        </p:tav>
                                      </p:tavLst>
                                    </p:anim>
                                    <p:anim calcmode="lin" valueType="num">
                                      <p:cBhvr additive="base">
                                        <p:cTn id="14" dur="2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2"/>
          <p:cNvSpPr txBox="1">
            <a:spLocks/>
          </p:cNvSpPr>
          <p:nvPr/>
        </p:nvSpPr>
        <p:spPr>
          <a:xfrm>
            <a:off x="304800" y="159488"/>
            <a:ext cx="11582399" cy="2015676"/>
          </a:xfrm>
          <a:prstGeom prst="rect">
            <a:avLst/>
          </a:prstGeom>
          <a:solidFill>
            <a:srgbClr val="00B050"/>
          </a:solidFill>
        </p:spPr>
        <p:txBody>
          <a:bodyPr vert="horz" anchor="t" anchorCtr="0">
            <a:noAutofit/>
          </a:bodyPr>
          <a:lstStyle/>
          <a:p>
            <a:r>
              <a:rPr lang="en-US" sz="3200" dirty="0" err="1">
                <a:solidFill>
                  <a:schemeClr val="bg1"/>
                </a:solidFill>
                <a:latin typeface="NikoshBAN" panose="02000000000000000000" pitchFamily="2" charset="0"/>
                <a:cs typeface="NikoshBAN" pitchFamily="2" charset="0"/>
              </a:rPr>
              <a:t>খৃষ্ট</a:t>
            </a:r>
            <a:r>
              <a:rPr lang="en-US" sz="3200" dirty="0">
                <a:solidFill>
                  <a:schemeClr val="bg1"/>
                </a:solidFill>
                <a:latin typeface="NikoshBAN" panose="02000000000000000000" pitchFamily="2" charset="0"/>
                <a:cs typeface="NikoshBAN" pitchFamily="2" charset="0"/>
              </a:rPr>
              <a:t> </a:t>
            </a:r>
            <a:r>
              <a:rPr lang="en-US" sz="3200" dirty="0" err="1">
                <a:solidFill>
                  <a:schemeClr val="bg1"/>
                </a:solidFill>
                <a:latin typeface="NikoshBAN" panose="02000000000000000000" pitchFamily="2" charset="0"/>
                <a:cs typeface="NikoshBAN" pitchFamily="2" charset="0"/>
              </a:rPr>
              <a:t>পূর্ব</a:t>
            </a:r>
            <a:r>
              <a:rPr lang="en-US" sz="3200" dirty="0">
                <a:solidFill>
                  <a:schemeClr val="bg1"/>
                </a:solidFill>
                <a:latin typeface="NikoshBAN" panose="02000000000000000000" pitchFamily="2" charset="0"/>
                <a:cs typeface="NikoshBAN" pitchFamily="2" charset="0"/>
              </a:rPr>
              <a:t> ২০০০ </a:t>
            </a:r>
            <a:r>
              <a:rPr lang="en-US" sz="3200" dirty="0" err="1">
                <a:solidFill>
                  <a:schemeClr val="bg1"/>
                </a:solidFill>
                <a:latin typeface="NikoshBAN" panose="02000000000000000000" pitchFamily="2" charset="0"/>
                <a:cs typeface="NikoshBAN" pitchFamily="2" charset="0"/>
              </a:rPr>
              <a:t>বছর</a:t>
            </a:r>
            <a:r>
              <a:rPr lang="en-US" sz="3200" dirty="0">
                <a:solidFill>
                  <a:schemeClr val="bg1"/>
                </a:solidFill>
                <a:latin typeface="NikoshBAN" panose="02000000000000000000" pitchFamily="2" charset="0"/>
                <a:cs typeface="NikoshBAN" pitchFamily="2" charset="0"/>
              </a:rPr>
              <a:t> </a:t>
            </a:r>
            <a:r>
              <a:rPr lang="en-US" sz="3200" dirty="0" err="1">
                <a:solidFill>
                  <a:schemeClr val="bg1"/>
                </a:solidFill>
                <a:latin typeface="NikoshBAN" panose="02000000000000000000" pitchFamily="2" charset="0"/>
                <a:cs typeface="NikoshBAN" pitchFamily="2" charset="0"/>
              </a:rPr>
              <a:t>পূর্বে</a:t>
            </a:r>
            <a:r>
              <a:rPr lang="en-US" sz="3200" dirty="0">
                <a:solidFill>
                  <a:schemeClr val="bg1"/>
                </a:solidFill>
                <a:latin typeface="NikoshBAN" panose="02000000000000000000" pitchFamily="2" charset="0"/>
                <a:cs typeface="NikoshBAN" pitchFamily="2" charset="0"/>
              </a:rPr>
              <a:t> </a:t>
            </a:r>
            <a:r>
              <a:rPr lang="en-US" sz="3200" dirty="0" err="1">
                <a:solidFill>
                  <a:schemeClr val="bg1"/>
                </a:solidFill>
                <a:latin typeface="NikoshBAN" panose="02000000000000000000" pitchFamily="2" charset="0"/>
                <a:cs typeface="NikoshBAN" pitchFamily="2" charset="0"/>
              </a:rPr>
              <a:t>প্রথমে</a:t>
            </a:r>
            <a:r>
              <a:rPr lang="en-US" sz="3200" dirty="0">
                <a:solidFill>
                  <a:schemeClr val="bg1"/>
                </a:solidFill>
                <a:latin typeface="NikoshBAN" panose="02000000000000000000" pitchFamily="2" charset="0"/>
                <a:cs typeface="NikoshBAN" pitchFamily="2" charset="0"/>
              </a:rPr>
              <a:t> </a:t>
            </a:r>
            <a:r>
              <a:rPr lang="en-US" sz="3200" b="1" dirty="0" err="1">
                <a:solidFill>
                  <a:srgbClr val="FF0000"/>
                </a:solidFill>
                <a:latin typeface="NikoshBAN" panose="02000000000000000000" pitchFamily="2" charset="0"/>
                <a:cs typeface="NikoshBAN" pitchFamily="2" charset="0"/>
              </a:rPr>
              <a:t>মিসরীয়</a:t>
            </a:r>
            <a:r>
              <a:rPr lang="en-US" sz="3200" b="1" dirty="0">
                <a:solidFill>
                  <a:srgbClr val="FF0000"/>
                </a:solidFill>
                <a:latin typeface="NikoshBAN" panose="02000000000000000000" pitchFamily="2" charset="0"/>
                <a:cs typeface="NikoshBAN" pitchFamily="2" charset="0"/>
              </a:rPr>
              <a:t> </a:t>
            </a:r>
            <a:r>
              <a:rPr lang="en-US" sz="3200" b="1" dirty="0" err="1">
                <a:solidFill>
                  <a:srgbClr val="FF0000"/>
                </a:solidFill>
                <a:latin typeface="NikoshBAN" panose="02000000000000000000" pitchFamily="2" charset="0"/>
                <a:cs typeface="NikoshBAN" pitchFamily="2" charset="0"/>
              </a:rPr>
              <a:t>সভ্যতার</a:t>
            </a:r>
            <a:r>
              <a:rPr lang="en-US" sz="3200" b="1" dirty="0">
                <a:solidFill>
                  <a:srgbClr val="FF0000"/>
                </a:solidFill>
                <a:latin typeface="NikoshBAN" panose="02000000000000000000" pitchFamily="2" charset="0"/>
                <a:cs typeface="NikoshBAN" pitchFamily="2" charset="0"/>
              </a:rPr>
              <a:t> </a:t>
            </a:r>
            <a:r>
              <a:rPr lang="en-US" sz="3200" dirty="0" err="1">
                <a:solidFill>
                  <a:schemeClr val="bg1"/>
                </a:solidFill>
                <a:latin typeface="NikoshBAN" panose="02000000000000000000" pitchFamily="2" charset="0"/>
                <a:cs typeface="NikoshBAN" pitchFamily="2" charset="0"/>
              </a:rPr>
              <a:t>মিসরীয়রা</a:t>
            </a:r>
            <a:r>
              <a:rPr lang="en-US" sz="3200" dirty="0">
                <a:solidFill>
                  <a:schemeClr val="bg1"/>
                </a:solidFill>
                <a:latin typeface="NikoshBAN" panose="02000000000000000000" pitchFamily="2" charset="0"/>
                <a:cs typeface="NikoshBAN" pitchFamily="2" charset="0"/>
              </a:rPr>
              <a:t> </a:t>
            </a:r>
            <a:r>
              <a:rPr lang="en-US" sz="3200" dirty="0" err="1">
                <a:solidFill>
                  <a:schemeClr val="bg1"/>
                </a:solidFill>
                <a:latin typeface="NikoshBAN" panose="02000000000000000000" pitchFamily="2" charset="0"/>
                <a:cs typeface="NikoshBAN" pitchFamily="2" charset="0"/>
              </a:rPr>
              <a:t>এর</a:t>
            </a:r>
            <a:r>
              <a:rPr lang="en-US" sz="3200" dirty="0">
                <a:solidFill>
                  <a:schemeClr val="bg1"/>
                </a:solidFill>
                <a:latin typeface="NikoshBAN" panose="02000000000000000000" pitchFamily="2" charset="0"/>
                <a:cs typeface="NikoshBAN" pitchFamily="2" charset="0"/>
              </a:rPr>
              <a:t> </a:t>
            </a:r>
            <a:r>
              <a:rPr lang="en-US" sz="3200" dirty="0" err="1">
                <a:solidFill>
                  <a:schemeClr val="bg1"/>
                </a:solidFill>
                <a:latin typeface="NikoshBAN" panose="02000000000000000000" pitchFamily="2" charset="0"/>
                <a:cs typeface="NikoshBAN" pitchFamily="2" charset="0"/>
              </a:rPr>
              <a:t>প্রয়োজনীয়তা</a:t>
            </a:r>
            <a:r>
              <a:rPr lang="en-US" sz="3200" dirty="0">
                <a:solidFill>
                  <a:schemeClr val="bg1"/>
                </a:solidFill>
                <a:latin typeface="NikoshBAN" panose="02000000000000000000" pitchFamily="2" charset="0"/>
                <a:cs typeface="NikoshBAN" pitchFamily="2" charset="0"/>
              </a:rPr>
              <a:t> </a:t>
            </a:r>
            <a:r>
              <a:rPr lang="en-US" sz="3200" dirty="0" err="1">
                <a:solidFill>
                  <a:schemeClr val="bg1"/>
                </a:solidFill>
                <a:latin typeface="NikoshBAN" panose="02000000000000000000" pitchFamily="2" charset="0"/>
                <a:cs typeface="NikoshBAN" pitchFamily="2" charset="0"/>
              </a:rPr>
              <a:t>ব্যাপকভাবে</a:t>
            </a:r>
            <a:r>
              <a:rPr lang="en-US" sz="3200" dirty="0">
                <a:solidFill>
                  <a:schemeClr val="bg1"/>
                </a:solidFill>
                <a:latin typeface="NikoshBAN" panose="02000000000000000000" pitchFamily="2" charset="0"/>
                <a:cs typeface="NikoshBAN" pitchFamily="2" charset="0"/>
              </a:rPr>
              <a:t> </a:t>
            </a:r>
            <a:r>
              <a:rPr lang="en-US" sz="3200" dirty="0" err="1">
                <a:solidFill>
                  <a:schemeClr val="bg1"/>
                </a:solidFill>
                <a:latin typeface="NikoshBAN" panose="02000000000000000000" pitchFamily="2" charset="0"/>
                <a:cs typeface="NikoshBAN" pitchFamily="2" charset="0"/>
              </a:rPr>
              <a:t>অনুভব</a:t>
            </a:r>
            <a:r>
              <a:rPr lang="en-US" sz="3200" dirty="0">
                <a:solidFill>
                  <a:schemeClr val="bg1"/>
                </a:solidFill>
                <a:latin typeface="NikoshBAN" panose="02000000000000000000" pitchFamily="2" charset="0"/>
                <a:cs typeface="NikoshBAN" pitchFamily="2" charset="0"/>
              </a:rPr>
              <a:t> </a:t>
            </a:r>
            <a:r>
              <a:rPr lang="en-US" sz="3200" dirty="0" err="1">
                <a:solidFill>
                  <a:schemeClr val="bg1"/>
                </a:solidFill>
                <a:latin typeface="NikoshBAN" panose="02000000000000000000" pitchFamily="2" charset="0"/>
                <a:cs typeface="NikoshBAN" pitchFamily="2" charset="0"/>
              </a:rPr>
              <a:t>করে</a:t>
            </a:r>
            <a:r>
              <a:rPr lang="en-US" sz="3200" dirty="0">
                <a:solidFill>
                  <a:schemeClr val="bg1"/>
                </a:solidFill>
                <a:latin typeface="NikoshBAN" panose="02000000000000000000" pitchFamily="2" charset="0"/>
                <a:cs typeface="NikoshBAN" pitchFamily="2" charset="0"/>
              </a:rPr>
              <a:t>, </a:t>
            </a:r>
            <a:r>
              <a:rPr lang="en-US" sz="3200" dirty="0" err="1">
                <a:solidFill>
                  <a:schemeClr val="bg1"/>
                </a:solidFill>
                <a:latin typeface="NikoshBAN" panose="02000000000000000000" pitchFamily="2" charset="0"/>
                <a:cs typeface="NikoshBAN" pitchFamily="2" charset="0"/>
              </a:rPr>
              <a:t>কারণ</a:t>
            </a:r>
            <a:r>
              <a:rPr lang="en-US" sz="3200" dirty="0">
                <a:solidFill>
                  <a:schemeClr val="bg1"/>
                </a:solidFill>
                <a:latin typeface="NikoshBAN" panose="02000000000000000000" pitchFamily="2" charset="0"/>
                <a:cs typeface="NikoshBAN" pitchFamily="2" charset="0"/>
              </a:rPr>
              <a:t> </a:t>
            </a:r>
            <a:r>
              <a:rPr lang="en-US" sz="3200" dirty="0" err="1">
                <a:solidFill>
                  <a:schemeClr val="bg1"/>
                </a:solidFill>
                <a:latin typeface="NikoshBAN" panose="02000000000000000000" pitchFamily="2" charset="0"/>
                <a:cs typeface="NikoshBAN" pitchFamily="2" charset="0"/>
              </a:rPr>
              <a:t>তারা</a:t>
            </a:r>
            <a:r>
              <a:rPr lang="en-US" sz="3200" dirty="0">
                <a:solidFill>
                  <a:schemeClr val="bg1"/>
                </a:solidFill>
                <a:latin typeface="NikoshBAN" panose="02000000000000000000" pitchFamily="2" charset="0"/>
                <a:cs typeface="NikoshBAN" pitchFamily="2" charset="0"/>
              </a:rPr>
              <a:t> </a:t>
            </a:r>
            <a:r>
              <a:rPr lang="en-US" sz="3200" dirty="0" err="1">
                <a:solidFill>
                  <a:schemeClr val="bg1"/>
                </a:solidFill>
                <a:latin typeface="NikoshBAN" panose="02000000000000000000" pitchFamily="2" charset="0"/>
                <a:cs typeface="NikoshBAN" pitchFamily="2" charset="0"/>
              </a:rPr>
              <a:t>পিরামিড</a:t>
            </a:r>
            <a:r>
              <a:rPr lang="en-US" sz="3200" dirty="0">
                <a:solidFill>
                  <a:schemeClr val="bg1"/>
                </a:solidFill>
                <a:latin typeface="NikoshBAN" panose="02000000000000000000" pitchFamily="2" charset="0"/>
                <a:cs typeface="NikoshBAN" pitchFamily="2" charset="0"/>
              </a:rPr>
              <a:t> </a:t>
            </a:r>
            <a:r>
              <a:rPr lang="en-US" sz="3200" dirty="0" err="1">
                <a:solidFill>
                  <a:schemeClr val="bg1"/>
                </a:solidFill>
                <a:latin typeface="NikoshBAN" panose="02000000000000000000" pitchFamily="2" charset="0"/>
                <a:cs typeface="NikoshBAN" pitchFamily="2" charset="0"/>
              </a:rPr>
              <a:t>তৈরিতে</a:t>
            </a:r>
            <a:r>
              <a:rPr lang="en-US" sz="3200" dirty="0">
                <a:solidFill>
                  <a:schemeClr val="bg1"/>
                </a:solidFill>
                <a:latin typeface="NikoshBAN" panose="02000000000000000000" pitchFamily="2" charset="0"/>
                <a:cs typeface="NikoshBAN" pitchFamily="2" charset="0"/>
              </a:rPr>
              <a:t> </a:t>
            </a:r>
            <a:r>
              <a:rPr lang="en-US" sz="3200" dirty="0" err="1">
                <a:solidFill>
                  <a:schemeClr val="bg1"/>
                </a:solidFill>
                <a:latin typeface="NikoshBAN" panose="02000000000000000000" pitchFamily="2" charset="0"/>
                <a:cs typeface="NikoshBAN" pitchFamily="2" charset="0"/>
              </a:rPr>
              <a:t>অনেক</a:t>
            </a:r>
            <a:r>
              <a:rPr lang="en-US" sz="3200" dirty="0">
                <a:solidFill>
                  <a:schemeClr val="bg1"/>
                </a:solidFill>
                <a:latin typeface="NikoshBAN" panose="02000000000000000000" pitchFamily="2" charset="0"/>
                <a:cs typeface="NikoshBAN" pitchFamily="2" charset="0"/>
              </a:rPr>
              <a:t> </a:t>
            </a:r>
            <a:r>
              <a:rPr lang="en-US" sz="3200" dirty="0" err="1">
                <a:solidFill>
                  <a:schemeClr val="bg1"/>
                </a:solidFill>
                <a:latin typeface="NikoshBAN" panose="02000000000000000000" pitchFamily="2" charset="0"/>
                <a:cs typeface="NikoshBAN" pitchFamily="2" charset="0"/>
              </a:rPr>
              <a:t>বড়</a:t>
            </a:r>
            <a:r>
              <a:rPr lang="en-US" sz="3200" dirty="0">
                <a:solidFill>
                  <a:schemeClr val="bg1"/>
                </a:solidFill>
                <a:latin typeface="NikoshBAN" panose="02000000000000000000" pitchFamily="2" charset="0"/>
                <a:cs typeface="NikoshBAN" pitchFamily="2" charset="0"/>
              </a:rPr>
              <a:t> </a:t>
            </a:r>
            <a:r>
              <a:rPr lang="en-US" sz="3200" dirty="0" err="1">
                <a:solidFill>
                  <a:schemeClr val="bg1"/>
                </a:solidFill>
                <a:latin typeface="NikoshBAN" panose="02000000000000000000" pitchFamily="2" charset="0"/>
                <a:cs typeface="NikoshBAN" pitchFamily="2" charset="0"/>
              </a:rPr>
              <a:t>সংখ্যার</a:t>
            </a:r>
            <a:r>
              <a:rPr lang="en-US" sz="3200" dirty="0">
                <a:solidFill>
                  <a:schemeClr val="bg1"/>
                </a:solidFill>
                <a:latin typeface="NikoshBAN" panose="02000000000000000000" pitchFamily="2" charset="0"/>
                <a:cs typeface="NikoshBAN" pitchFamily="2" charset="0"/>
              </a:rPr>
              <a:t> </a:t>
            </a:r>
            <a:r>
              <a:rPr lang="en-US" sz="3200" dirty="0" err="1">
                <a:solidFill>
                  <a:schemeClr val="bg1"/>
                </a:solidFill>
                <a:latin typeface="NikoshBAN" panose="02000000000000000000" pitchFamily="2" charset="0"/>
                <a:cs typeface="NikoshBAN" pitchFamily="2" charset="0"/>
              </a:rPr>
              <a:t>দরকার</a:t>
            </a:r>
            <a:r>
              <a:rPr lang="en-US" sz="3200" dirty="0">
                <a:solidFill>
                  <a:schemeClr val="bg1"/>
                </a:solidFill>
                <a:latin typeface="NikoshBAN" panose="02000000000000000000" pitchFamily="2" charset="0"/>
                <a:cs typeface="NikoshBAN" pitchFamily="2" charset="0"/>
              </a:rPr>
              <a:t> </a:t>
            </a:r>
            <a:r>
              <a:rPr lang="en-US" sz="3200" dirty="0" err="1">
                <a:solidFill>
                  <a:schemeClr val="bg1"/>
                </a:solidFill>
                <a:latin typeface="NikoshBAN" panose="02000000000000000000" pitchFamily="2" charset="0"/>
                <a:cs typeface="NikoshBAN" pitchFamily="2" charset="0"/>
              </a:rPr>
              <a:t>হত</a:t>
            </a:r>
            <a:r>
              <a:rPr lang="en-US" sz="3200" dirty="0">
                <a:solidFill>
                  <a:schemeClr val="bg1"/>
                </a:solidFill>
                <a:latin typeface="NikoshBAN" panose="02000000000000000000" pitchFamily="2" charset="0"/>
                <a:cs typeface="NikoshBAN" pitchFamily="2" charset="0"/>
              </a:rPr>
              <a:t>। ১=I, 2=II, ৩=III, 10=</a:t>
            </a:r>
            <a:r>
              <a:rPr lang="en-US" sz="3200" dirty="0">
                <a:solidFill>
                  <a:schemeClr val="bg1"/>
                </a:solidFill>
                <a:latin typeface="Arial Black" panose="020B0A04020102020204" pitchFamily="34" charset="0"/>
                <a:cs typeface="NikoshBAN" pitchFamily="2" charset="0"/>
              </a:rPr>
              <a:t>∩</a:t>
            </a:r>
            <a:r>
              <a:rPr lang="en-US" sz="3200" dirty="0">
                <a:solidFill>
                  <a:schemeClr val="bg1"/>
                </a:solidFill>
                <a:latin typeface="NikoshBAN" panose="02000000000000000000" pitchFamily="2" charset="0"/>
                <a:cs typeface="NikoshBAN" pitchFamily="2" charset="0"/>
              </a:rPr>
              <a:t>, </a:t>
            </a:r>
            <a:r>
              <a:rPr lang="en-US" sz="3200" dirty="0" smtClean="0">
                <a:solidFill>
                  <a:schemeClr val="bg1"/>
                </a:solidFill>
                <a:latin typeface="NikoshBAN" panose="02000000000000000000" pitchFamily="2" charset="0"/>
                <a:cs typeface="NikoshBAN" pitchFamily="2" charset="0"/>
              </a:rPr>
              <a:t>100= </a:t>
            </a:r>
            <a:r>
              <a:rPr lang="en-US" sz="3200" dirty="0" smtClean="0">
                <a:solidFill>
                  <a:schemeClr val="bg1"/>
                </a:solidFill>
                <a:latin typeface="Bradley Hand ITC" panose="03070402050302030203" pitchFamily="66" charset="0"/>
                <a:cs typeface="NikoshBAN" pitchFamily="2" charset="0"/>
              </a:rPr>
              <a:t>C</a:t>
            </a:r>
            <a:r>
              <a:rPr lang="en-US" sz="3200" dirty="0" smtClean="0">
                <a:solidFill>
                  <a:schemeClr val="bg1"/>
                </a:solidFill>
                <a:latin typeface="NikoshBAN" panose="02000000000000000000" pitchFamily="2" charset="0"/>
                <a:cs typeface="NikoshBAN" pitchFamily="2" charset="0"/>
              </a:rPr>
              <a:t> </a:t>
            </a:r>
            <a:r>
              <a:rPr lang="en-US" sz="3200" b="1" dirty="0" err="1">
                <a:solidFill>
                  <a:srgbClr val="FF0000"/>
                </a:solidFill>
                <a:latin typeface="NikoshBAN" panose="02000000000000000000" pitchFamily="2" charset="0"/>
                <a:cs typeface="NikoshBAN" pitchFamily="2" charset="0"/>
              </a:rPr>
              <a:t>রোমানরা</a:t>
            </a:r>
            <a:r>
              <a:rPr lang="en-US" sz="3200" dirty="0">
                <a:solidFill>
                  <a:schemeClr val="bg1"/>
                </a:solidFill>
                <a:latin typeface="NikoshBAN" panose="02000000000000000000" pitchFamily="2" charset="0"/>
                <a:cs typeface="NikoshBAN" pitchFamily="2" charset="0"/>
              </a:rPr>
              <a:t> ১=I, 2=II, 5=V, 10=X, </a:t>
            </a:r>
            <a:r>
              <a:rPr lang="en-US" sz="3200" dirty="0" err="1" smtClean="0">
                <a:solidFill>
                  <a:schemeClr val="bg1"/>
                </a:solidFill>
                <a:latin typeface="NikoshBAN" panose="02000000000000000000" pitchFamily="2" charset="0"/>
                <a:cs typeface="NikoshBAN" pitchFamily="2" charset="0"/>
              </a:rPr>
              <a:t>রোমন</a:t>
            </a:r>
            <a:r>
              <a:rPr lang="en-US" sz="3200" dirty="0" smtClean="0">
                <a:solidFill>
                  <a:schemeClr val="bg1"/>
                </a:solidFill>
                <a:latin typeface="NikoshBAN" panose="02000000000000000000" pitchFamily="2" charset="0"/>
                <a:cs typeface="NikoshBAN" pitchFamily="2" charset="0"/>
              </a:rPr>
              <a:t> </a:t>
            </a:r>
            <a:r>
              <a:rPr lang="en-US" sz="3200" dirty="0" err="1">
                <a:solidFill>
                  <a:schemeClr val="bg1"/>
                </a:solidFill>
                <a:latin typeface="NikoshBAN" panose="02000000000000000000" pitchFamily="2" charset="0"/>
                <a:cs typeface="NikoshBAN" pitchFamily="2" charset="0"/>
              </a:rPr>
              <a:t>দিয়ে</a:t>
            </a:r>
            <a:r>
              <a:rPr lang="en-US" sz="3200" dirty="0">
                <a:solidFill>
                  <a:schemeClr val="bg1"/>
                </a:solidFill>
                <a:latin typeface="NikoshBAN" panose="02000000000000000000" pitchFamily="2" charset="0"/>
                <a:cs typeface="NikoshBAN" pitchFamily="2" charset="0"/>
              </a:rPr>
              <a:t> </a:t>
            </a:r>
            <a:r>
              <a:rPr lang="en-US" sz="3200" dirty="0" err="1">
                <a:solidFill>
                  <a:schemeClr val="bg1"/>
                </a:solidFill>
                <a:latin typeface="NikoshBAN" panose="02000000000000000000" pitchFamily="2" charset="0"/>
                <a:cs typeface="NikoshBAN" pitchFamily="2" charset="0"/>
              </a:rPr>
              <a:t>বড়</a:t>
            </a:r>
            <a:r>
              <a:rPr lang="en-US" sz="3200" dirty="0">
                <a:solidFill>
                  <a:schemeClr val="bg1"/>
                </a:solidFill>
                <a:latin typeface="NikoshBAN" panose="02000000000000000000" pitchFamily="2" charset="0"/>
                <a:cs typeface="NikoshBAN" pitchFamily="2" charset="0"/>
              </a:rPr>
              <a:t> </a:t>
            </a:r>
            <a:r>
              <a:rPr lang="en-US" sz="3200" dirty="0" err="1" smtClean="0">
                <a:solidFill>
                  <a:schemeClr val="bg1"/>
                </a:solidFill>
                <a:latin typeface="NikoshBAN" panose="02000000000000000000" pitchFamily="2" charset="0"/>
                <a:cs typeface="NikoshBAN" pitchFamily="2" charset="0"/>
              </a:rPr>
              <a:t>সংখ্যা</a:t>
            </a:r>
            <a:r>
              <a:rPr lang="en-US" sz="3200" dirty="0" smtClean="0">
                <a:solidFill>
                  <a:schemeClr val="bg1"/>
                </a:solidFill>
                <a:latin typeface="NikoshBAN" panose="02000000000000000000" pitchFamily="2" charset="0"/>
                <a:cs typeface="NikoshBAN" pitchFamily="2" charset="0"/>
              </a:rPr>
              <a:t> </a:t>
            </a:r>
            <a:r>
              <a:rPr lang="en-US" sz="3200" dirty="0" err="1">
                <a:solidFill>
                  <a:schemeClr val="bg1"/>
                </a:solidFill>
                <a:latin typeface="NikoshBAN" panose="02000000000000000000" pitchFamily="2" charset="0"/>
                <a:cs typeface="NikoshBAN" pitchFamily="2" charset="0"/>
              </a:rPr>
              <a:t>প্রকাশ</a:t>
            </a:r>
            <a:r>
              <a:rPr lang="en-US" sz="3200" dirty="0">
                <a:solidFill>
                  <a:schemeClr val="bg1"/>
                </a:solidFill>
                <a:latin typeface="NikoshBAN" panose="02000000000000000000" pitchFamily="2" charset="0"/>
                <a:cs typeface="NikoshBAN" pitchFamily="2" charset="0"/>
              </a:rPr>
              <a:t> </a:t>
            </a:r>
            <a:r>
              <a:rPr lang="en-US" sz="3200" dirty="0" err="1">
                <a:solidFill>
                  <a:schemeClr val="bg1"/>
                </a:solidFill>
                <a:latin typeface="NikoshBAN" panose="02000000000000000000" pitchFamily="2" charset="0"/>
                <a:cs typeface="NikoshBAN" pitchFamily="2" charset="0"/>
              </a:rPr>
              <a:t>করা</a:t>
            </a:r>
            <a:r>
              <a:rPr lang="en-US" sz="3200" dirty="0">
                <a:solidFill>
                  <a:schemeClr val="bg1"/>
                </a:solidFill>
                <a:latin typeface="NikoshBAN" panose="02000000000000000000" pitchFamily="2" charset="0"/>
                <a:cs typeface="NikoshBAN" pitchFamily="2" charset="0"/>
              </a:rPr>
              <a:t> </a:t>
            </a:r>
            <a:r>
              <a:rPr lang="en-US" sz="3200" dirty="0" err="1">
                <a:solidFill>
                  <a:schemeClr val="bg1"/>
                </a:solidFill>
                <a:latin typeface="NikoshBAN" panose="02000000000000000000" pitchFamily="2" charset="0"/>
                <a:cs typeface="NikoshBAN" pitchFamily="2" charset="0"/>
              </a:rPr>
              <a:t>যায়</a:t>
            </a:r>
            <a:r>
              <a:rPr lang="en-US" sz="3200" dirty="0">
                <a:solidFill>
                  <a:schemeClr val="bg1"/>
                </a:solidFill>
                <a:latin typeface="NikoshBAN" panose="02000000000000000000" pitchFamily="2" charset="0"/>
                <a:cs typeface="NikoshBAN" pitchFamily="2" charset="0"/>
              </a:rPr>
              <a:t> </a:t>
            </a:r>
            <a:r>
              <a:rPr lang="en-US" sz="3200" dirty="0" err="1">
                <a:solidFill>
                  <a:schemeClr val="bg1"/>
                </a:solidFill>
                <a:latin typeface="NikoshBAN" panose="02000000000000000000" pitchFamily="2" charset="0"/>
                <a:cs typeface="NikoshBAN" pitchFamily="2" charset="0"/>
              </a:rPr>
              <a:t>না</a:t>
            </a:r>
            <a:r>
              <a:rPr lang="en-US" sz="3200" dirty="0" smtClean="0">
                <a:solidFill>
                  <a:schemeClr val="bg1"/>
                </a:solidFill>
                <a:latin typeface="NikoshBAN" panose="02000000000000000000" pitchFamily="2" charset="0"/>
                <a:cs typeface="NikoshBAN" pitchFamily="2" charset="0"/>
              </a:rPr>
              <a:t>। </a:t>
            </a:r>
            <a:r>
              <a:rPr lang="en-US" sz="3200" dirty="0" err="1" smtClean="0">
                <a:solidFill>
                  <a:schemeClr val="bg1"/>
                </a:solidFill>
                <a:latin typeface="NikoshBAN" panose="02000000000000000000" pitchFamily="2" charset="0"/>
                <a:cs typeface="NikoshBAN" pitchFamily="2" charset="0"/>
              </a:rPr>
              <a:t>যেহেতু</a:t>
            </a:r>
            <a:r>
              <a:rPr lang="en-US" sz="3200" dirty="0" smtClean="0">
                <a:solidFill>
                  <a:schemeClr val="bg1"/>
                </a:solidFill>
                <a:latin typeface="NikoshBAN" panose="02000000000000000000" pitchFamily="2" charset="0"/>
                <a:cs typeface="NikoshBAN" pitchFamily="2" charset="0"/>
              </a:rPr>
              <a:t> </a:t>
            </a:r>
            <a:r>
              <a:rPr lang="en-US" sz="3200" dirty="0" err="1" smtClean="0">
                <a:solidFill>
                  <a:schemeClr val="bg1"/>
                </a:solidFill>
                <a:latin typeface="NikoshBAN" panose="02000000000000000000" pitchFamily="2" charset="0"/>
                <a:cs typeface="NikoshBAN" pitchFamily="2" charset="0"/>
              </a:rPr>
              <a:t>শুণ্যের</a:t>
            </a:r>
            <a:r>
              <a:rPr lang="en-US" sz="3200" dirty="0" smtClean="0">
                <a:solidFill>
                  <a:schemeClr val="bg1"/>
                </a:solidFill>
                <a:latin typeface="NikoshBAN" panose="02000000000000000000" pitchFamily="2" charset="0"/>
                <a:cs typeface="NikoshBAN" pitchFamily="2" charset="0"/>
              </a:rPr>
              <a:t> </a:t>
            </a:r>
            <a:r>
              <a:rPr lang="en-US" sz="3200" dirty="0" err="1" smtClean="0">
                <a:solidFill>
                  <a:schemeClr val="bg1"/>
                </a:solidFill>
                <a:latin typeface="NikoshBAN" panose="02000000000000000000" pitchFamily="2" charset="0"/>
                <a:cs typeface="NikoshBAN" pitchFamily="2" charset="0"/>
              </a:rPr>
              <a:t>ব্যবহার</a:t>
            </a:r>
            <a:r>
              <a:rPr lang="en-US" sz="3200" dirty="0" smtClean="0">
                <a:solidFill>
                  <a:schemeClr val="bg1"/>
                </a:solidFill>
                <a:latin typeface="NikoshBAN" panose="02000000000000000000" pitchFamily="2" charset="0"/>
                <a:cs typeface="NikoshBAN" pitchFamily="2" charset="0"/>
              </a:rPr>
              <a:t> </a:t>
            </a:r>
            <a:r>
              <a:rPr lang="en-US" sz="3200" dirty="0" err="1" smtClean="0">
                <a:solidFill>
                  <a:schemeClr val="bg1"/>
                </a:solidFill>
                <a:latin typeface="NikoshBAN" panose="02000000000000000000" pitchFamily="2" charset="0"/>
                <a:cs typeface="NikoshBAN" pitchFamily="2" charset="0"/>
              </a:rPr>
              <a:t>নাই</a:t>
            </a:r>
            <a:r>
              <a:rPr lang="en-US" sz="3200" dirty="0" smtClean="0">
                <a:solidFill>
                  <a:schemeClr val="bg1"/>
                </a:solidFill>
                <a:latin typeface="NikoshBAN" panose="02000000000000000000" pitchFamily="2" charset="0"/>
                <a:cs typeface="NikoshBAN" pitchFamily="2" charset="0"/>
              </a:rPr>
              <a:t>।</a:t>
            </a:r>
            <a:endParaRPr lang="bn-BD" sz="3200" baseline="-25000" dirty="0">
              <a:latin typeface="Nikosh" panose="02000000000000000000" pitchFamily="2" charset="0"/>
              <a:ea typeface="Times New Roman" panose="02020603050405020304" pitchFamily="18" charset="0"/>
              <a:cs typeface="Nikosh" panose="02000000000000000000" pitchFamily="2" charset="0"/>
            </a:endParaRPr>
          </a:p>
        </p:txBody>
      </p:sp>
      <p:sp>
        <p:nvSpPr>
          <p:cNvPr id="6" name="Subtitle 2"/>
          <p:cNvSpPr txBox="1">
            <a:spLocks/>
          </p:cNvSpPr>
          <p:nvPr/>
        </p:nvSpPr>
        <p:spPr>
          <a:xfrm>
            <a:off x="304799" y="2230579"/>
            <a:ext cx="11582399" cy="4710546"/>
          </a:xfrm>
          <a:prstGeom prst="rect">
            <a:avLst/>
          </a:prstGeom>
          <a:solidFill>
            <a:srgbClr val="00B050"/>
          </a:solidFill>
        </p:spPr>
        <p:txBody>
          <a:bodyPr vert="horz" anchor="t" anchorCtr="0">
            <a:noAutofit/>
          </a:bodyPr>
          <a:lstStyle/>
          <a:p>
            <a:pPr algn="just"/>
            <a:r>
              <a:rPr lang="en-US" sz="2500" spc="10" dirty="0" err="1">
                <a:solidFill>
                  <a:schemeClr val="bg1"/>
                </a:solidFill>
                <a:latin typeface="NikoshBAN" panose="02000000000000000000" pitchFamily="2" charset="0"/>
                <a:cs typeface="NikoshBAN" pitchFamily="2" charset="0"/>
              </a:rPr>
              <a:t>এর</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পর</a:t>
            </a:r>
            <a:r>
              <a:rPr lang="en-US" sz="2500" spc="10" dirty="0">
                <a:solidFill>
                  <a:schemeClr val="bg1"/>
                </a:solidFill>
                <a:latin typeface="NikoshBAN" panose="02000000000000000000" pitchFamily="2" charset="0"/>
                <a:cs typeface="NikoshBAN" pitchFamily="2" charset="0"/>
              </a:rPr>
              <a:t> </a:t>
            </a:r>
            <a:r>
              <a:rPr lang="en-US" sz="2500" b="1" spc="10" dirty="0" err="1">
                <a:solidFill>
                  <a:srgbClr val="FF0000"/>
                </a:solidFill>
                <a:latin typeface="NikoshBAN" panose="02000000000000000000" pitchFamily="2" charset="0"/>
                <a:cs typeface="NikoshBAN" pitchFamily="2" charset="0"/>
              </a:rPr>
              <a:t>সুমেরীয়</a:t>
            </a:r>
            <a:r>
              <a:rPr lang="en-US" sz="2500" b="1" spc="10" dirty="0">
                <a:solidFill>
                  <a:srgbClr val="FF0000"/>
                </a:solidFill>
                <a:latin typeface="NikoshBAN" panose="02000000000000000000" pitchFamily="2" charset="0"/>
                <a:cs typeface="NikoshBAN" pitchFamily="2" charset="0"/>
              </a:rPr>
              <a:t> </a:t>
            </a:r>
            <a:r>
              <a:rPr lang="en-US" sz="2500" b="1" spc="10" dirty="0" err="1">
                <a:solidFill>
                  <a:srgbClr val="FF0000"/>
                </a:solidFill>
                <a:latin typeface="NikoshBAN" panose="02000000000000000000" pitchFamily="2" charset="0"/>
                <a:cs typeface="NikoshBAN" pitchFamily="2" charset="0"/>
              </a:rPr>
              <a:t>সভ্যতা</a:t>
            </a:r>
            <a:r>
              <a:rPr lang="en-US" sz="2500" b="1" spc="10" dirty="0">
                <a:solidFill>
                  <a:srgbClr val="FF0000"/>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প্রথমে</a:t>
            </a:r>
            <a:r>
              <a:rPr lang="en-US" sz="2500" spc="10" dirty="0">
                <a:solidFill>
                  <a:schemeClr val="bg1"/>
                </a:solidFill>
                <a:latin typeface="NikoshBAN" panose="02000000000000000000" pitchFamily="2" charset="0"/>
                <a:cs typeface="NikoshBAN" pitchFamily="2" charset="0"/>
              </a:rPr>
              <a:t> ৬০ </a:t>
            </a:r>
            <a:r>
              <a:rPr lang="en-US" sz="2500" spc="10" dirty="0" err="1">
                <a:solidFill>
                  <a:schemeClr val="bg1"/>
                </a:solidFill>
                <a:latin typeface="NikoshBAN" panose="02000000000000000000" pitchFamily="2" charset="0"/>
                <a:cs typeface="NikoshBAN" pitchFamily="2" charset="0"/>
              </a:rPr>
              <a:t>ভিত্তিক</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সংখ্যা</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প্রচলিত</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করেন</a:t>
            </a:r>
            <a:r>
              <a:rPr lang="en-US" sz="2500" spc="10" dirty="0">
                <a:solidFill>
                  <a:schemeClr val="bg1"/>
                </a:solidFill>
                <a:latin typeface="NikoshBAN" panose="02000000000000000000" pitchFamily="2" charset="0"/>
                <a:cs typeface="NikoshBAN" pitchFamily="2" charset="0"/>
              </a:rPr>
              <a:t>। </a:t>
            </a:r>
            <a:r>
              <a:rPr lang="en-US" sz="2500" spc="10" dirty="0" err="1" smtClean="0">
                <a:solidFill>
                  <a:schemeClr val="bg1"/>
                </a:solidFill>
                <a:latin typeface="NikoshBAN" panose="02000000000000000000" pitchFamily="2" charset="0"/>
                <a:cs typeface="NikoshBAN" pitchFamily="2" charset="0"/>
              </a:rPr>
              <a:t>যেমন</a:t>
            </a:r>
            <a:r>
              <a:rPr lang="en-US" sz="2500" spc="10" dirty="0" smtClean="0">
                <a:solidFill>
                  <a:schemeClr val="bg1"/>
                </a:solidFill>
                <a:latin typeface="NikoshBAN" panose="02000000000000000000" pitchFamily="2" charset="0"/>
                <a:cs typeface="NikoshBAN" pitchFamily="2" charset="0"/>
              </a:rPr>
              <a:t>: ৬০ </a:t>
            </a:r>
            <a:r>
              <a:rPr lang="en-US" sz="2500" spc="10" dirty="0" err="1">
                <a:solidFill>
                  <a:schemeClr val="bg1"/>
                </a:solidFill>
                <a:latin typeface="NikoshBAN" panose="02000000000000000000" pitchFamily="2" charset="0"/>
                <a:cs typeface="NikoshBAN" pitchFamily="2" charset="0"/>
              </a:rPr>
              <a:t>সেকেন্ডে</a:t>
            </a:r>
            <a:r>
              <a:rPr lang="en-US" sz="2500" spc="10" dirty="0">
                <a:solidFill>
                  <a:schemeClr val="bg1"/>
                </a:solidFill>
                <a:latin typeface="NikoshBAN" panose="02000000000000000000" pitchFamily="2" charset="0"/>
                <a:cs typeface="NikoshBAN" pitchFamily="2" charset="0"/>
              </a:rPr>
              <a:t> ১ </a:t>
            </a:r>
            <a:r>
              <a:rPr lang="en-US" sz="2500" spc="10" dirty="0" err="1" smtClean="0">
                <a:solidFill>
                  <a:schemeClr val="bg1"/>
                </a:solidFill>
                <a:latin typeface="NikoshBAN" panose="02000000000000000000" pitchFamily="2" charset="0"/>
                <a:cs typeface="NikoshBAN" pitchFamily="2" charset="0"/>
              </a:rPr>
              <a:t>মিনিট</a:t>
            </a:r>
            <a:r>
              <a:rPr lang="en-US" sz="2500" spc="10" dirty="0" smtClean="0">
                <a:solidFill>
                  <a:schemeClr val="bg1"/>
                </a:solidFill>
                <a:latin typeface="NikoshBAN" panose="02000000000000000000" pitchFamily="2" charset="0"/>
                <a:cs typeface="NikoshBAN" pitchFamily="2" charset="0"/>
              </a:rPr>
              <a:t> </a:t>
            </a:r>
            <a:r>
              <a:rPr lang="en-US" sz="2500" spc="10" dirty="0" err="1" smtClean="0">
                <a:solidFill>
                  <a:schemeClr val="bg1"/>
                </a:solidFill>
                <a:latin typeface="NikoshBAN" panose="02000000000000000000" pitchFamily="2" charset="0"/>
                <a:cs typeface="NikoshBAN" pitchFamily="2" charset="0"/>
              </a:rPr>
              <a:t>ব্যবহার</a:t>
            </a:r>
            <a:r>
              <a:rPr lang="en-US" sz="2500" spc="10" dirty="0" smtClean="0">
                <a:solidFill>
                  <a:schemeClr val="bg1"/>
                </a:solidFill>
                <a:latin typeface="NikoshBAN" panose="02000000000000000000" pitchFamily="2" charset="0"/>
                <a:cs typeface="NikoshBAN" pitchFamily="2" charset="0"/>
              </a:rPr>
              <a:t> </a:t>
            </a:r>
            <a:r>
              <a:rPr lang="en-US" sz="2500" spc="10" dirty="0" err="1" smtClean="0">
                <a:solidFill>
                  <a:schemeClr val="bg1"/>
                </a:solidFill>
                <a:latin typeface="NikoshBAN" panose="02000000000000000000" pitchFamily="2" charset="0"/>
                <a:cs typeface="NikoshBAN" pitchFamily="2" charset="0"/>
              </a:rPr>
              <a:t>করত</a:t>
            </a:r>
            <a:r>
              <a:rPr lang="en-US" sz="2500" spc="10" dirty="0" smtClean="0">
                <a:solidFill>
                  <a:schemeClr val="bg1"/>
                </a:solidFill>
                <a:latin typeface="NikoshBAN" panose="02000000000000000000" pitchFamily="2" charset="0"/>
                <a:cs typeface="NikoshBAN" pitchFamily="2" charset="0"/>
              </a:rPr>
              <a:t>, </a:t>
            </a:r>
            <a:r>
              <a:rPr lang="en-US" sz="2500" spc="10" dirty="0">
                <a:solidFill>
                  <a:schemeClr val="bg1"/>
                </a:solidFill>
                <a:latin typeface="NikoshBAN" panose="02000000000000000000" pitchFamily="2" charset="0"/>
                <a:cs typeface="NikoshBAN" pitchFamily="2" charset="0"/>
              </a:rPr>
              <a:t>০ </a:t>
            </a:r>
            <a:r>
              <a:rPr lang="en-US" sz="2500" spc="10" dirty="0" err="1">
                <a:solidFill>
                  <a:schemeClr val="bg1"/>
                </a:solidFill>
                <a:latin typeface="NikoshBAN" panose="02000000000000000000" pitchFamily="2" charset="0"/>
                <a:cs typeface="NikoshBAN" pitchFamily="2" charset="0"/>
              </a:rPr>
              <a:t>প্রচলন</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ছিল</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না</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এর</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পর</a:t>
            </a:r>
            <a:r>
              <a:rPr lang="en-US" sz="2500" spc="10" dirty="0">
                <a:solidFill>
                  <a:schemeClr val="bg1"/>
                </a:solidFill>
                <a:latin typeface="NikoshBAN" panose="02000000000000000000" pitchFamily="2" charset="0"/>
                <a:cs typeface="NikoshBAN" pitchFamily="2" charset="0"/>
              </a:rPr>
              <a:t> </a:t>
            </a:r>
            <a:r>
              <a:rPr lang="en-US" sz="2500" b="1" spc="10" dirty="0" err="1">
                <a:solidFill>
                  <a:srgbClr val="FF0000"/>
                </a:solidFill>
                <a:latin typeface="NikoshBAN" panose="02000000000000000000" pitchFamily="2" charset="0"/>
                <a:cs typeface="NikoshBAN" pitchFamily="2" charset="0"/>
              </a:rPr>
              <a:t>মায়ান</a:t>
            </a:r>
            <a:r>
              <a:rPr lang="en-US" sz="2500" b="1" spc="10" dirty="0">
                <a:solidFill>
                  <a:srgbClr val="FF0000"/>
                </a:solidFill>
                <a:latin typeface="NikoshBAN" panose="02000000000000000000" pitchFamily="2" charset="0"/>
                <a:cs typeface="NikoshBAN" pitchFamily="2" charset="0"/>
              </a:rPr>
              <a:t> </a:t>
            </a:r>
            <a:r>
              <a:rPr lang="en-US" sz="2500" b="1" spc="10" dirty="0" err="1">
                <a:solidFill>
                  <a:srgbClr val="FF0000"/>
                </a:solidFill>
                <a:latin typeface="NikoshBAN" panose="02000000000000000000" pitchFamily="2" charset="0"/>
                <a:cs typeface="NikoshBAN" pitchFamily="2" charset="0"/>
              </a:rPr>
              <a:t>সভ্যতা</a:t>
            </a:r>
            <a:r>
              <a:rPr lang="en-US" sz="2500" b="1" spc="10" dirty="0">
                <a:solidFill>
                  <a:srgbClr val="FF0000"/>
                </a:solidFill>
                <a:latin typeface="NikoshBAN" panose="02000000000000000000" pitchFamily="2" charset="0"/>
                <a:cs typeface="NikoshBAN" pitchFamily="2" charset="0"/>
              </a:rPr>
              <a:t> </a:t>
            </a:r>
            <a:r>
              <a:rPr lang="en-US" sz="2500" spc="10" dirty="0">
                <a:solidFill>
                  <a:schemeClr val="bg1"/>
                </a:solidFill>
                <a:latin typeface="NikoshBAN" panose="02000000000000000000" pitchFamily="2" charset="0"/>
                <a:cs typeface="NikoshBAN" pitchFamily="2" charset="0"/>
              </a:rPr>
              <a:t>২০ </a:t>
            </a:r>
            <a:r>
              <a:rPr lang="en-US" sz="2500" spc="10" dirty="0" err="1">
                <a:solidFill>
                  <a:schemeClr val="bg1"/>
                </a:solidFill>
                <a:latin typeface="NikoshBAN" panose="02000000000000000000" pitchFamily="2" charset="0"/>
                <a:cs typeface="NikoshBAN" pitchFamily="2" charset="0"/>
              </a:rPr>
              <a:t>ভিত্তিক</a:t>
            </a:r>
            <a:r>
              <a:rPr lang="en-US" sz="2500" spc="10" dirty="0">
                <a:solidFill>
                  <a:schemeClr val="bg1"/>
                </a:solidFill>
                <a:latin typeface="NikoshBAN" panose="02000000000000000000" pitchFamily="2" charset="0"/>
                <a:cs typeface="NikoshBAN" pitchFamily="2" charset="0"/>
              </a:rPr>
              <a:t> ও ৫ </a:t>
            </a:r>
            <a:r>
              <a:rPr lang="en-US" sz="2500" spc="10" dirty="0" err="1">
                <a:solidFill>
                  <a:schemeClr val="bg1"/>
                </a:solidFill>
                <a:latin typeface="NikoshBAN" panose="02000000000000000000" pitchFamily="2" charset="0"/>
                <a:cs typeface="NikoshBAN" pitchFamily="2" charset="0"/>
              </a:rPr>
              <a:t>ভিত্তিক</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সংখ্যা</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প্রচলন</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করেন</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এরপর</a:t>
            </a:r>
            <a:r>
              <a:rPr lang="en-US" sz="2500" spc="10" dirty="0">
                <a:solidFill>
                  <a:schemeClr val="bg1"/>
                </a:solidFill>
                <a:latin typeface="NikoshBAN" panose="02000000000000000000" pitchFamily="2" charset="0"/>
                <a:cs typeface="NikoshBAN" pitchFamily="2" charset="0"/>
              </a:rPr>
              <a:t> ৭ম </a:t>
            </a:r>
            <a:r>
              <a:rPr lang="en-US" sz="2500" spc="10" dirty="0" err="1">
                <a:solidFill>
                  <a:schemeClr val="bg1"/>
                </a:solidFill>
                <a:latin typeface="NikoshBAN" panose="02000000000000000000" pitchFamily="2" charset="0"/>
                <a:cs typeface="NikoshBAN" pitchFamily="2" charset="0"/>
              </a:rPr>
              <a:t>শতকের</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দিকে</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সুইডের</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রাজা</a:t>
            </a:r>
            <a:r>
              <a:rPr lang="en-US" sz="2500" spc="10" dirty="0">
                <a:solidFill>
                  <a:schemeClr val="bg1"/>
                </a:solidFill>
                <a:latin typeface="NikoshBAN" panose="02000000000000000000" pitchFamily="2" charset="0"/>
                <a:cs typeface="NikoshBAN" pitchFamily="2" charset="0"/>
              </a:rPr>
              <a:t> </a:t>
            </a:r>
            <a:r>
              <a:rPr lang="en-US" sz="2500" b="1" spc="10" dirty="0">
                <a:solidFill>
                  <a:srgbClr val="FF0000"/>
                </a:solidFill>
                <a:latin typeface="NikoshBAN" panose="02000000000000000000" pitchFamily="2" charset="0"/>
                <a:cs typeface="NikoshBAN" pitchFamily="2" charset="0"/>
              </a:rPr>
              <a:t>৭ম </a:t>
            </a:r>
            <a:r>
              <a:rPr lang="en-US" sz="2500" b="1" spc="10" dirty="0" err="1">
                <a:solidFill>
                  <a:srgbClr val="FF0000"/>
                </a:solidFill>
                <a:latin typeface="NikoshBAN" panose="02000000000000000000" pitchFamily="2" charset="0"/>
                <a:cs typeface="NikoshBAN" pitchFamily="2" charset="0"/>
              </a:rPr>
              <a:t>চালর্স</a:t>
            </a:r>
            <a:r>
              <a:rPr lang="en-US" sz="2500" b="1" spc="10" dirty="0">
                <a:solidFill>
                  <a:srgbClr val="FF0000"/>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ইনি</a:t>
            </a:r>
            <a:r>
              <a:rPr lang="en-US" sz="2500" spc="10" dirty="0">
                <a:solidFill>
                  <a:schemeClr val="bg1"/>
                </a:solidFill>
                <a:latin typeface="NikoshBAN" panose="02000000000000000000" pitchFamily="2" charset="0"/>
                <a:cs typeface="NikoshBAN" pitchFamily="2" charset="0"/>
              </a:rPr>
              <a:t> ৮ </a:t>
            </a:r>
            <a:r>
              <a:rPr lang="en-US" sz="2500" spc="10" dirty="0" err="1">
                <a:solidFill>
                  <a:schemeClr val="bg1"/>
                </a:solidFill>
                <a:latin typeface="NikoshBAN" panose="02000000000000000000" pitchFamily="2" charset="0"/>
                <a:cs typeface="NikoshBAN" pitchFamily="2" charset="0"/>
              </a:rPr>
              <a:t>ভিত্তিক</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সংখ্যা</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প্রচলন</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করেন</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আগের</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যুগে</a:t>
            </a:r>
            <a:r>
              <a:rPr lang="en-US" sz="2500" spc="10" dirty="0">
                <a:solidFill>
                  <a:schemeClr val="bg1"/>
                </a:solidFill>
                <a:latin typeface="NikoshBAN" panose="02000000000000000000" pitchFamily="2" charset="0"/>
                <a:cs typeface="NikoshBAN" pitchFamily="2" charset="0"/>
              </a:rPr>
              <a:t> </a:t>
            </a:r>
            <a:r>
              <a:rPr lang="en-US" sz="2500" spc="10" dirty="0" err="1" smtClean="0">
                <a:solidFill>
                  <a:schemeClr val="bg1"/>
                </a:solidFill>
                <a:latin typeface="NikoshBAN" panose="02000000000000000000" pitchFamily="2" charset="0"/>
                <a:cs typeface="NikoshBAN" pitchFamily="2" charset="0"/>
              </a:rPr>
              <a:t>শুন্যকে</a:t>
            </a:r>
            <a:r>
              <a:rPr lang="en-US" sz="2500" spc="10" dirty="0" smtClean="0">
                <a:solidFill>
                  <a:schemeClr val="bg1"/>
                </a:solidFill>
                <a:latin typeface="NikoshBAN" panose="02000000000000000000" pitchFamily="2" charset="0"/>
                <a:cs typeface="NikoshBAN" pitchFamily="2" charset="0"/>
              </a:rPr>
              <a:t>(০) </a:t>
            </a:r>
            <a:r>
              <a:rPr lang="en-US" sz="2500" spc="10" dirty="0" err="1">
                <a:solidFill>
                  <a:schemeClr val="bg1"/>
                </a:solidFill>
                <a:latin typeface="NikoshBAN" panose="02000000000000000000" pitchFamily="2" charset="0"/>
                <a:cs typeface="NikoshBAN" pitchFamily="2" charset="0"/>
              </a:rPr>
              <a:t>কে</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অপয়া</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মনে</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করত</a:t>
            </a:r>
            <a:r>
              <a:rPr lang="en-US" sz="2500" spc="10" dirty="0">
                <a:solidFill>
                  <a:schemeClr val="bg1"/>
                </a:solidFill>
                <a:latin typeface="NikoshBAN" panose="02000000000000000000" pitchFamily="2" charset="0"/>
                <a:cs typeface="NikoshBAN" pitchFamily="2" charset="0"/>
              </a:rPr>
              <a:t>। ৬০০ </a:t>
            </a:r>
            <a:r>
              <a:rPr lang="en-US" sz="2500" spc="10" dirty="0" err="1">
                <a:solidFill>
                  <a:schemeClr val="bg1"/>
                </a:solidFill>
                <a:latin typeface="NikoshBAN" panose="02000000000000000000" pitchFamily="2" charset="0"/>
                <a:cs typeface="NikoshBAN" pitchFamily="2" charset="0"/>
              </a:rPr>
              <a:t>শতকের</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দিকে</a:t>
            </a:r>
            <a:r>
              <a:rPr lang="en-US" sz="2500" spc="10" dirty="0">
                <a:solidFill>
                  <a:schemeClr val="bg1"/>
                </a:solidFill>
                <a:latin typeface="NikoshBAN" panose="02000000000000000000" pitchFamily="2" charset="0"/>
                <a:cs typeface="NikoshBAN" pitchFamily="2" charset="0"/>
              </a:rPr>
              <a:t> </a:t>
            </a:r>
            <a:r>
              <a:rPr lang="en-US" sz="2500" b="1" spc="10" dirty="0" err="1">
                <a:solidFill>
                  <a:srgbClr val="FF0000"/>
                </a:solidFill>
                <a:latin typeface="NikoshBAN" panose="02000000000000000000" pitchFamily="2" charset="0"/>
                <a:cs typeface="NikoshBAN" pitchFamily="2" charset="0"/>
              </a:rPr>
              <a:t>ভারতীয়</a:t>
            </a:r>
            <a:r>
              <a:rPr lang="en-US" sz="2500" b="1" spc="10" dirty="0">
                <a:solidFill>
                  <a:srgbClr val="FF0000"/>
                </a:solidFill>
                <a:latin typeface="NikoshBAN" panose="02000000000000000000" pitchFamily="2" charset="0"/>
                <a:cs typeface="NikoshBAN" pitchFamily="2" charset="0"/>
              </a:rPr>
              <a:t> </a:t>
            </a:r>
            <a:r>
              <a:rPr lang="en-US" sz="2500" b="1" spc="10" dirty="0" err="1">
                <a:solidFill>
                  <a:srgbClr val="FF0000"/>
                </a:solidFill>
                <a:latin typeface="NikoshBAN" panose="02000000000000000000" pitchFamily="2" charset="0"/>
                <a:cs typeface="NikoshBAN" pitchFamily="2" charset="0"/>
              </a:rPr>
              <a:t>সভ্যতায়</a:t>
            </a:r>
            <a:r>
              <a:rPr lang="en-US" sz="2500" b="1" spc="10" dirty="0">
                <a:solidFill>
                  <a:srgbClr val="FF0000"/>
                </a:solidFill>
                <a:latin typeface="NikoshBAN" panose="02000000000000000000" pitchFamily="2" charset="0"/>
                <a:cs typeface="NikoshBAN" pitchFamily="2" charset="0"/>
              </a:rPr>
              <a:t> </a:t>
            </a:r>
            <a:r>
              <a:rPr lang="en-US" sz="2500" spc="10" dirty="0" err="1" smtClean="0">
                <a:solidFill>
                  <a:schemeClr val="bg1"/>
                </a:solidFill>
                <a:latin typeface="NikoshBAN" panose="02000000000000000000" pitchFamily="2" charset="0"/>
                <a:cs typeface="NikoshBAN" pitchFamily="2" charset="0"/>
              </a:rPr>
              <a:t>ব্রাহ্মগুপ্ত</a:t>
            </a:r>
            <a:r>
              <a:rPr lang="en-US" sz="2500" spc="10" dirty="0" smtClean="0">
                <a:solidFill>
                  <a:schemeClr val="bg1"/>
                </a:solidFill>
                <a:latin typeface="NikoshBAN" panose="02000000000000000000" pitchFamily="2" charset="0"/>
                <a:cs typeface="NikoshBAN" pitchFamily="2" charset="0"/>
              </a:rPr>
              <a:t> </a:t>
            </a:r>
            <a:r>
              <a:rPr lang="en-US" sz="2500" spc="10" dirty="0" err="1" smtClean="0">
                <a:solidFill>
                  <a:schemeClr val="bg1"/>
                </a:solidFill>
                <a:latin typeface="NikoshBAN" panose="02000000000000000000" pitchFamily="2" charset="0"/>
                <a:cs typeface="NikoshBAN" pitchFamily="2" charset="0"/>
              </a:rPr>
              <a:t>এর</a:t>
            </a:r>
            <a:r>
              <a:rPr lang="en-US" sz="2500" spc="10" dirty="0" smtClean="0">
                <a:solidFill>
                  <a:schemeClr val="bg1"/>
                </a:solidFill>
                <a:latin typeface="NikoshBAN" panose="02000000000000000000" pitchFamily="2" charset="0"/>
                <a:cs typeface="NikoshBAN" pitchFamily="2" charset="0"/>
              </a:rPr>
              <a:t> </a:t>
            </a:r>
            <a:r>
              <a:rPr lang="en-US" sz="2500" spc="10" dirty="0" err="1" smtClean="0">
                <a:solidFill>
                  <a:schemeClr val="bg1"/>
                </a:solidFill>
                <a:latin typeface="NikoshBAN" panose="02000000000000000000" pitchFamily="2" charset="0"/>
                <a:cs typeface="NikoshBAN" pitchFamily="2" charset="0"/>
              </a:rPr>
              <a:t>শিষ্য</a:t>
            </a:r>
            <a:r>
              <a:rPr lang="en-US" sz="2500" spc="10" dirty="0" smtClean="0">
                <a:solidFill>
                  <a:schemeClr val="bg1"/>
                </a:solidFill>
                <a:latin typeface="NikoshBAN" panose="02000000000000000000" pitchFamily="2" charset="0"/>
                <a:cs typeface="NikoshBAN" pitchFamily="2" charset="0"/>
              </a:rPr>
              <a:t> </a:t>
            </a:r>
            <a:r>
              <a:rPr lang="en-US" sz="2800" b="1" spc="10" dirty="0" err="1" smtClean="0">
                <a:solidFill>
                  <a:srgbClr val="FF0000"/>
                </a:solidFill>
                <a:latin typeface="NikoshBAN" panose="02000000000000000000" pitchFamily="2" charset="0"/>
                <a:cs typeface="NikoshBAN" pitchFamily="2" charset="0"/>
              </a:rPr>
              <a:t>আর্যভট্ট</a:t>
            </a:r>
            <a:r>
              <a:rPr lang="en-US" sz="2500" spc="10" dirty="0" smtClean="0">
                <a:solidFill>
                  <a:schemeClr val="bg1"/>
                </a:solidFill>
                <a:latin typeface="NikoshBAN" panose="02000000000000000000" pitchFamily="2" charset="0"/>
                <a:cs typeface="NikoshBAN" pitchFamily="2" charset="0"/>
              </a:rPr>
              <a:t> </a:t>
            </a:r>
            <a:r>
              <a:rPr lang="en-US" sz="2500" spc="10" dirty="0" smtClean="0">
                <a:solidFill>
                  <a:schemeClr val="bg1"/>
                </a:solidFill>
                <a:latin typeface="NikoshBAN" panose="02000000000000000000" pitchFamily="2" charset="0"/>
                <a:cs typeface="NikoshBAN" pitchFamily="2" charset="0"/>
              </a:rPr>
              <a:t>০ </a:t>
            </a:r>
            <a:r>
              <a:rPr lang="en-US" sz="2500" spc="10" dirty="0" err="1">
                <a:solidFill>
                  <a:schemeClr val="bg1"/>
                </a:solidFill>
                <a:latin typeface="NikoshBAN" panose="02000000000000000000" pitchFamily="2" charset="0"/>
                <a:cs typeface="NikoshBAN" pitchFamily="2" charset="0"/>
              </a:rPr>
              <a:t>আবিস্কার</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করেন</a:t>
            </a:r>
            <a:r>
              <a:rPr lang="en-US" sz="2500" spc="10" dirty="0">
                <a:solidFill>
                  <a:schemeClr val="bg1"/>
                </a:solidFill>
                <a:latin typeface="NikoshBAN" panose="02000000000000000000" pitchFamily="2" charset="0"/>
                <a:cs typeface="NikoshBAN" pitchFamily="2" charset="0"/>
              </a:rPr>
              <a:t>। </a:t>
            </a:r>
            <a:r>
              <a:rPr lang="en-US" sz="2500" b="1" spc="10" dirty="0" err="1">
                <a:solidFill>
                  <a:srgbClr val="FF0000"/>
                </a:solidFill>
                <a:latin typeface="NikoshBAN" panose="02000000000000000000" pitchFamily="2" charset="0"/>
                <a:cs typeface="NikoshBAN" pitchFamily="2" charset="0"/>
              </a:rPr>
              <a:t>ইন্দো-আরবীয়রা</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এসে</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ইসলাম</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প্রচার</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করার</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জন্য</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ভারতে</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আছে</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এবং</a:t>
            </a:r>
            <a:r>
              <a:rPr lang="en-US" sz="2500" spc="10" dirty="0">
                <a:solidFill>
                  <a:schemeClr val="bg1"/>
                </a:solidFill>
                <a:latin typeface="NikoshBAN" panose="02000000000000000000" pitchFamily="2" charset="0"/>
                <a:cs typeface="NikoshBAN" pitchFamily="2" charset="0"/>
              </a:rPr>
              <a:t> </a:t>
            </a:r>
            <a:r>
              <a:rPr lang="en-US" sz="2500" spc="10" dirty="0" smtClean="0">
                <a:solidFill>
                  <a:schemeClr val="bg1"/>
                </a:solidFill>
                <a:latin typeface="NikoshBAN" panose="02000000000000000000" pitchFamily="2" charset="0"/>
                <a:cs typeface="NikoshBAN" pitchFamily="2" charset="0"/>
              </a:rPr>
              <a:t>০ </a:t>
            </a:r>
            <a:r>
              <a:rPr lang="en-US" sz="2500" spc="10" dirty="0" err="1">
                <a:solidFill>
                  <a:schemeClr val="bg1"/>
                </a:solidFill>
                <a:latin typeface="NikoshBAN" panose="02000000000000000000" pitchFamily="2" charset="0"/>
                <a:cs typeface="NikoshBAN" pitchFamily="2" charset="0"/>
              </a:rPr>
              <a:t>এবং</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দশমিক</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এর</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দিক</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ভাল</a:t>
            </a:r>
            <a:r>
              <a:rPr lang="en-US" sz="2500" spc="10" dirty="0">
                <a:solidFill>
                  <a:schemeClr val="bg1"/>
                </a:solidFill>
                <a:latin typeface="NikoshBAN" panose="02000000000000000000" pitchFamily="2" charset="0"/>
                <a:cs typeface="NikoshBAN" pitchFamily="2" charset="0"/>
              </a:rPr>
              <a:t> </a:t>
            </a:r>
            <a:r>
              <a:rPr lang="en-US" sz="2500" spc="10" dirty="0" err="1" smtClean="0">
                <a:solidFill>
                  <a:schemeClr val="bg1"/>
                </a:solidFill>
                <a:latin typeface="NikoshBAN" panose="02000000000000000000" pitchFamily="2" charset="0"/>
                <a:cs typeface="NikoshBAN" pitchFamily="2" charset="0"/>
              </a:rPr>
              <a:t>মনে</a:t>
            </a:r>
            <a:r>
              <a:rPr lang="en-US" sz="2500" spc="10" dirty="0" smtClean="0">
                <a:solidFill>
                  <a:schemeClr val="bg1"/>
                </a:solidFill>
                <a:latin typeface="NikoshBAN" panose="02000000000000000000" pitchFamily="2" charset="0"/>
                <a:cs typeface="NikoshBAN" pitchFamily="2" charset="0"/>
              </a:rPr>
              <a:t> </a:t>
            </a:r>
            <a:r>
              <a:rPr lang="en-US" sz="2500" spc="10" dirty="0" err="1" smtClean="0">
                <a:solidFill>
                  <a:schemeClr val="bg1"/>
                </a:solidFill>
                <a:latin typeface="NikoshBAN" panose="02000000000000000000" pitchFamily="2" charset="0"/>
                <a:cs typeface="NikoshBAN" pitchFamily="2" charset="0"/>
              </a:rPr>
              <a:t>করে</a:t>
            </a:r>
            <a:r>
              <a:rPr lang="en-US" sz="2500" spc="10" dirty="0" smtClean="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ইহা</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ইউরোপে</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চালু</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করার</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সিদ্ধান্ত</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নেন</a:t>
            </a:r>
            <a:r>
              <a:rPr lang="en-US" sz="2500" spc="10" dirty="0">
                <a:solidFill>
                  <a:schemeClr val="bg1"/>
                </a:solidFill>
                <a:latin typeface="NikoshBAN" panose="02000000000000000000" pitchFamily="2" charset="0"/>
                <a:cs typeface="NikoshBAN" pitchFamily="2" charset="0"/>
              </a:rPr>
              <a:t>। ১২৯৯ </a:t>
            </a:r>
            <a:r>
              <a:rPr lang="en-US" sz="2500" spc="10" dirty="0" err="1">
                <a:solidFill>
                  <a:schemeClr val="bg1"/>
                </a:solidFill>
                <a:latin typeface="NikoshBAN" panose="02000000000000000000" pitchFamily="2" charset="0"/>
                <a:cs typeface="NikoshBAN" pitchFamily="2" charset="0"/>
              </a:rPr>
              <a:t>সাল</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পর্যন্ত</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ইতালিতে</a:t>
            </a:r>
            <a:r>
              <a:rPr lang="en-US" sz="2500" spc="10" dirty="0">
                <a:solidFill>
                  <a:schemeClr val="bg1"/>
                </a:solidFill>
                <a:latin typeface="NikoshBAN" panose="02000000000000000000" pitchFamily="2" charset="0"/>
                <a:cs typeface="NikoshBAN" pitchFamily="2" charset="0"/>
              </a:rPr>
              <a:t> </a:t>
            </a:r>
            <a:r>
              <a:rPr lang="en-US" sz="2500" spc="10" dirty="0" err="1" smtClean="0">
                <a:solidFill>
                  <a:schemeClr val="bg1"/>
                </a:solidFill>
                <a:latin typeface="NikoshBAN" panose="02000000000000000000" pitchFamily="2" charset="0"/>
                <a:cs typeface="NikoshBAN" pitchFamily="2" charset="0"/>
              </a:rPr>
              <a:t>দশমিক</a:t>
            </a:r>
            <a:r>
              <a:rPr lang="en-US" sz="2500" spc="10" dirty="0" smtClean="0">
                <a:solidFill>
                  <a:schemeClr val="bg1"/>
                </a:solidFill>
                <a:latin typeface="NikoshBAN" panose="02000000000000000000" pitchFamily="2" charset="0"/>
                <a:cs typeface="NikoshBAN" pitchFamily="2" charset="0"/>
              </a:rPr>
              <a:t> </a:t>
            </a:r>
            <a:r>
              <a:rPr lang="en-US" sz="2500" spc="10" dirty="0" err="1" smtClean="0">
                <a:solidFill>
                  <a:schemeClr val="bg1"/>
                </a:solidFill>
                <a:latin typeface="NikoshBAN" panose="02000000000000000000" pitchFamily="2" charset="0"/>
                <a:cs typeface="NikoshBAN" pitchFamily="2" charset="0"/>
              </a:rPr>
              <a:t>পদ্ধতি</a:t>
            </a:r>
            <a:r>
              <a:rPr lang="en-US" sz="2500" spc="10" dirty="0" smtClean="0">
                <a:solidFill>
                  <a:schemeClr val="bg1"/>
                </a:solidFill>
                <a:latin typeface="NikoshBAN" panose="02000000000000000000" pitchFamily="2" charset="0"/>
                <a:cs typeface="NikoshBAN" pitchFamily="2" charset="0"/>
              </a:rPr>
              <a:t> </a:t>
            </a:r>
            <a:r>
              <a:rPr lang="en-US" sz="2500" spc="10" dirty="0" err="1" smtClean="0">
                <a:solidFill>
                  <a:schemeClr val="bg1"/>
                </a:solidFill>
                <a:latin typeface="NikoshBAN" panose="02000000000000000000" pitchFamily="2" charset="0"/>
                <a:cs typeface="NikoshBAN" pitchFamily="2" charset="0"/>
              </a:rPr>
              <a:t>আইন</a:t>
            </a:r>
            <a:r>
              <a:rPr lang="en-US" sz="2500" spc="10" dirty="0" smtClean="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করে</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এটা</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পাশ</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করেন</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তখন</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ক্রসেড</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যুদ্ধ</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চলছিল</a:t>
            </a:r>
            <a:r>
              <a:rPr lang="en-US" sz="2500" spc="10" dirty="0">
                <a:solidFill>
                  <a:schemeClr val="bg1"/>
                </a:solidFill>
                <a:latin typeface="NikoshBAN" panose="02000000000000000000" pitchFamily="2" charset="0"/>
                <a:cs typeface="NikoshBAN" pitchFamily="2" charset="0"/>
              </a:rPr>
              <a:t>। ১৬০০ </a:t>
            </a:r>
            <a:r>
              <a:rPr lang="en-US" sz="2500" spc="10" dirty="0" err="1">
                <a:solidFill>
                  <a:schemeClr val="bg1"/>
                </a:solidFill>
                <a:latin typeface="NikoshBAN" panose="02000000000000000000" pitchFamily="2" charset="0"/>
                <a:cs typeface="NikoshBAN" pitchFamily="2" charset="0"/>
              </a:rPr>
              <a:t>শতকে</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রোমানরা</a:t>
            </a:r>
            <a:r>
              <a:rPr lang="en-US" sz="2500" spc="10" dirty="0">
                <a:solidFill>
                  <a:schemeClr val="bg1"/>
                </a:solidFill>
                <a:latin typeface="NikoshBAN" panose="02000000000000000000" pitchFamily="2" charset="0"/>
                <a:cs typeface="NikoshBAN" pitchFamily="2" charset="0"/>
              </a:rPr>
              <a:t> </a:t>
            </a:r>
            <a:r>
              <a:rPr lang="en-US" sz="2500" spc="10" dirty="0" err="1" smtClean="0">
                <a:solidFill>
                  <a:schemeClr val="bg1"/>
                </a:solidFill>
                <a:latin typeface="NikoshBAN" panose="02000000000000000000" pitchFamily="2" charset="0"/>
                <a:cs typeface="NikoshBAN" pitchFamily="2" charset="0"/>
              </a:rPr>
              <a:t>দশমিককে</a:t>
            </a:r>
            <a:r>
              <a:rPr lang="en-US" sz="2500" spc="10" dirty="0" smtClean="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স্বাগত</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জানালো</a:t>
            </a:r>
            <a:r>
              <a:rPr lang="en-US" sz="2500" spc="10" dirty="0">
                <a:solidFill>
                  <a:schemeClr val="bg1"/>
                </a:solidFill>
                <a:latin typeface="NikoshBAN" panose="02000000000000000000" pitchFamily="2" charset="0"/>
                <a:cs typeface="NikoshBAN" pitchFamily="2" charset="0"/>
              </a:rPr>
              <a:t>। ১৮৫৪ </a:t>
            </a:r>
            <a:r>
              <a:rPr lang="en-US" sz="2500" spc="10" dirty="0" err="1">
                <a:solidFill>
                  <a:schemeClr val="bg1"/>
                </a:solidFill>
                <a:latin typeface="NikoshBAN" panose="02000000000000000000" pitchFamily="2" charset="0"/>
                <a:cs typeface="NikoshBAN" pitchFamily="2" charset="0"/>
              </a:rPr>
              <a:t>সালে</a:t>
            </a:r>
            <a:r>
              <a:rPr lang="en-US" sz="2500" spc="10" dirty="0">
                <a:solidFill>
                  <a:schemeClr val="bg1"/>
                </a:solidFill>
                <a:latin typeface="NikoshBAN" panose="02000000000000000000" pitchFamily="2" charset="0"/>
                <a:cs typeface="NikoshBAN" pitchFamily="2" charset="0"/>
              </a:rPr>
              <a:t> </a:t>
            </a:r>
            <a:r>
              <a:rPr lang="en-US" sz="2800" b="1" spc="10" dirty="0" err="1">
                <a:solidFill>
                  <a:srgbClr val="FF0000"/>
                </a:solidFill>
                <a:latin typeface="NikoshBAN" panose="02000000000000000000" pitchFamily="2" charset="0"/>
                <a:cs typeface="NikoshBAN" pitchFamily="2" charset="0"/>
              </a:rPr>
              <a:t>গডফ্রিড</a:t>
            </a:r>
            <a:r>
              <a:rPr lang="en-US" sz="2800" b="1" spc="10" dirty="0">
                <a:solidFill>
                  <a:srgbClr val="FF0000"/>
                </a:solidFill>
                <a:latin typeface="NikoshBAN" panose="02000000000000000000" pitchFamily="2" charset="0"/>
                <a:cs typeface="NikoshBAN" pitchFamily="2" charset="0"/>
              </a:rPr>
              <a:t> </a:t>
            </a:r>
            <a:r>
              <a:rPr lang="en-US" sz="2800" b="1" spc="10" dirty="0" err="1">
                <a:solidFill>
                  <a:srgbClr val="FF0000"/>
                </a:solidFill>
                <a:latin typeface="NikoshBAN" panose="02000000000000000000" pitchFamily="2" charset="0"/>
                <a:cs typeface="NikoshBAN" pitchFamily="2" charset="0"/>
              </a:rPr>
              <a:t>লিবনেস</a:t>
            </a:r>
            <a:r>
              <a:rPr lang="en-US" sz="2800" b="1" spc="10" dirty="0">
                <a:solidFill>
                  <a:srgbClr val="FF0000"/>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শুন্য</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থেকে</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কিছু</a:t>
            </a:r>
            <a:r>
              <a:rPr lang="en-US" sz="2500" spc="10" dirty="0">
                <a:solidFill>
                  <a:schemeClr val="bg1"/>
                </a:solidFill>
                <a:latin typeface="NikoshBAN" panose="02000000000000000000" pitchFamily="2" charset="0"/>
                <a:cs typeface="NikoshBAN" pitchFamily="2" charset="0"/>
              </a:rPr>
              <a:t> </a:t>
            </a:r>
            <a:r>
              <a:rPr lang="en-US" sz="2500" spc="10" dirty="0" err="1" smtClean="0">
                <a:solidFill>
                  <a:schemeClr val="bg1"/>
                </a:solidFill>
                <a:latin typeface="NikoshBAN" panose="02000000000000000000" pitchFamily="2" charset="0"/>
                <a:cs typeface="NikoshBAN" pitchFamily="2" charset="0"/>
              </a:rPr>
              <a:t>হয়</a:t>
            </a:r>
            <a:r>
              <a:rPr lang="en-US" sz="2500" spc="10" dirty="0" smtClean="0">
                <a:solidFill>
                  <a:schemeClr val="bg1"/>
                </a:solidFill>
                <a:latin typeface="NikoshBAN" panose="02000000000000000000" pitchFamily="2" charset="0"/>
                <a:cs typeface="NikoshBAN" pitchFamily="2" charset="0"/>
              </a:rPr>
              <a:t> </a:t>
            </a:r>
            <a:r>
              <a:rPr lang="en-US" sz="2500" spc="10" dirty="0" err="1" smtClean="0">
                <a:solidFill>
                  <a:schemeClr val="bg1"/>
                </a:solidFill>
                <a:latin typeface="NikoshBAN" panose="02000000000000000000" pitchFamily="2" charset="0"/>
                <a:cs typeface="NikoshBAN" pitchFamily="2" charset="0"/>
              </a:rPr>
              <a:t>চিন্তা</a:t>
            </a:r>
            <a:r>
              <a:rPr lang="en-US" sz="2500" spc="10" dirty="0" smtClean="0">
                <a:solidFill>
                  <a:schemeClr val="bg1"/>
                </a:solidFill>
                <a:latin typeface="NikoshBAN" panose="02000000000000000000" pitchFamily="2" charset="0"/>
                <a:cs typeface="NikoshBAN" pitchFamily="2" charset="0"/>
              </a:rPr>
              <a:t> </a:t>
            </a:r>
            <a:r>
              <a:rPr lang="en-US" sz="2500" spc="10" dirty="0" err="1" smtClean="0">
                <a:solidFill>
                  <a:schemeClr val="bg1"/>
                </a:solidFill>
                <a:latin typeface="NikoshBAN" panose="02000000000000000000" pitchFamily="2" charset="0"/>
                <a:cs typeface="NikoshBAN" pitchFamily="2" charset="0"/>
              </a:rPr>
              <a:t>করেন</a:t>
            </a:r>
            <a:r>
              <a:rPr lang="en-US" sz="2500" spc="10" dirty="0" smtClean="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তিনি</a:t>
            </a:r>
            <a:r>
              <a:rPr lang="en-US" sz="2500" spc="10" dirty="0">
                <a:solidFill>
                  <a:schemeClr val="bg1"/>
                </a:solidFill>
                <a:latin typeface="NikoshBAN" panose="02000000000000000000" pitchFamily="2" charset="0"/>
                <a:cs typeface="NikoshBAN" pitchFamily="2" charset="0"/>
              </a:rPr>
              <a:t> ০ </a:t>
            </a:r>
            <a:r>
              <a:rPr lang="en-US" sz="2500" spc="10" dirty="0" err="1">
                <a:solidFill>
                  <a:schemeClr val="bg1"/>
                </a:solidFill>
                <a:latin typeface="NikoshBAN" panose="02000000000000000000" pitchFamily="2" charset="0"/>
                <a:cs typeface="NikoshBAN" pitchFamily="2" charset="0"/>
              </a:rPr>
              <a:t>এবং</a:t>
            </a:r>
            <a:r>
              <a:rPr lang="en-US" sz="2500" spc="10" dirty="0">
                <a:solidFill>
                  <a:schemeClr val="bg1"/>
                </a:solidFill>
                <a:latin typeface="NikoshBAN" panose="02000000000000000000" pitchFamily="2" charset="0"/>
                <a:cs typeface="NikoshBAN" pitchFamily="2" charset="0"/>
              </a:rPr>
              <a:t> ১ </a:t>
            </a:r>
            <a:r>
              <a:rPr lang="en-US" sz="2500" spc="10" dirty="0" err="1">
                <a:solidFill>
                  <a:schemeClr val="bg1"/>
                </a:solidFill>
                <a:latin typeface="NikoshBAN" panose="02000000000000000000" pitchFamily="2" charset="0"/>
                <a:cs typeface="NikoshBAN" pitchFamily="2" charset="0"/>
              </a:rPr>
              <a:t>আবিস্কার</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করেন</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এরপর</a:t>
            </a:r>
            <a:r>
              <a:rPr lang="en-US" sz="2500" spc="10" dirty="0">
                <a:solidFill>
                  <a:schemeClr val="bg1"/>
                </a:solidFill>
                <a:latin typeface="NikoshBAN" panose="02000000000000000000" pitchFamily="2" charset="0"/>
                <a:cs typeface="NikoshBAN" pitchFamily="2" charset="0"/>
              </a:rPr>
              <a:t>  </a:t>
            </a:r>
            <a:r>
              <a:rPr lang="en-US" sz="2500" b="1" spc="10" dirty="0" err="1">
                <a:solidFill>
                  <a:srgbClr val="FF0000"/>
                </a:solidFill>
                <a:latin typeface="NikoshBAN" panose="02000000000000000000" pitchFamily="2" charset="0"/>
                <a:cs typeface="NikoshBAN" pitchFamily="2" charset="0"/>
              </a:rPr>
              <a:t>জর্জ</a:t>
            </a:r>
            <a:r>
              <a:rPr lang="en-US" sz="2500" b="1" spc="10" dirty="0">
                <a:solidFill>
                  <a:srgbClr val="FF0000"/>
                </a:solidFill>
                <a:latin typeface="NikoshBAN" panose="02000000000000000000" pitchFamily="2" charset="0"/>
                <a:cs typeface="NikoshBAN" pitchFamily="2" charset="0"/>
              </a:rPr>
              <a:t> </a:t>
            </a:r>
            <a:r>
              <a:rPr lang="en-US" sz="2500" b="1" spc="10" dirty="0" err="1">
                <a:solidFill>
                  <a:srgbClr val="FF0000"/>
                </a:solidFill>
                <a:latin typeface="NikoshBAN" panose="02000000000000000000" pitchFamily="2" charset="0"/>
                <a:cs typeface="NikoshBAN" pitchFamily="2" charset="0"/>
              </a:rPr>
              <a:t>বুল</a:t>
            </a:r>
            <a:r>
              <a:rPr lang="en-US" sz="2500" b="1" spc="10" dirty="0">
                <a:solidFill>
                  <a:srgbClr val="FF0000"/>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ইনি</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বলেন</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সকল</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কিছুই</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শুন্য</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থেকে</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সৃস্টি</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একটি</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লজিক</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আবিস্কার</a:t>
            </a:r>
            <a:r>
              <a:rPr lang="en-US" sz="2500" spc="10" dirty="0">
                <a:solidFill>
                  <a:schemeClr val="bg1"/>
                </a:solidFill>
                <a:latin typeface="NikoshBAN" panose="02000000000000000000" pitchFamily="2" charset="0"/>
                <a:cs typeface="NikoshBAN" pitchFamily="2" charset="0"/>
              </a:rPr>
              <a:t> </a:t>
            </a:r>
            <a:r>
              <a:rPr lang="en-US" sz="2500" spc="10" dirty="0" err="1" smtClean="0">
                <a:solidFill>
                  <a:schemeClr val="bg1"/>
                </a:solidFill>
                <a:latin typeface="NikoshBAN" panose="02000000000000000000" pitchFamily="2" charset="0"/>
                <a:cs typeface="NikoshBAN" pitchFamily="2" charset="0"/>
              </a:rPr>
              <a:t>করেন</a:t>
            </a:r>
            <a:r>
              <a:rPr lang="en-US" sz="2500" spc="10" dirty="0" smtClean="0">
                <a:solidFill>
                  <a:schemeClr val="bg1"/>
                </a:solidFill>
                <a:latin typeface="NikoshBAN" panose="02000000000000000000" pitchFamily="2" charset="0"/>
                <a:cs typeface="NikoshBAN" pitchFamily="2" charset="0"/>
              </a:rPr>
              <a:t>।  </a:t>
            </a:r>
            <a:r>
              <a:rPr lang="en-US" sz="2500" spc="10" dirty="0">
                <a:solidFill>
                  <a:schemeClr val="bg1"/>
                </a:solidFill>
                <a:latin typeface="NikoshBAN" panose="02000000000000000000" pitchFamily="2" charset="0"/>
                <a:cs typeface="NikoshBAN" pitchFamily="2" charset="0"/>
              </a:rPr>
              <a:t>১ </a:t>
            </a:r>
            <a:r>
              <a:rPr lang="en-US" sz="2500" spc="10" dirty="0" err="1">
                <a:solidFill>
                  <a:schemeClr val="bg1"/>
                </a:solidFill>
                <a:latin typeface="NikoshBAN" panose="02000000000000000000" pitchFamily="2" charset="0"/>
                <a:cs typeface="NikoshBAN" pitchFamily="2" charset="0"/>
              </a:rPr>
              <a:t>হলে</a:t>
            </a:r>
            <a:r>
              <a:rPr lang="en-US" sz="2500" spc="10" dirty="0">
                <a:solidFill>
                  <a:schemeClr val="bg1"/>
                </a:solidFill>
                <a:latin typeface="NikoshBAN" panose="02000000000000000000" pitchFamily="2" charset="0"/>
                <a:cs typeface="NikoshBAN" pitchFamily="2" charset="0"/>
              </a:rPr>
              <a:t> </a:t>
            </a:r>
            <a:r>
              <a:rPr lang="en-US" sz="2500" spc="10" dirty="0" err="1" smtClean="0">
                <a:solidFill>
                  <a:schemeClr val="bg1"/>
                </a:solidFill>
                <a:latin typeface="NikoshBAN" panose="02000000000000000000" pitchFamily="2" charset="0"/>
                <a:cs typeface="NikoshBAN" pitchFamily="2" charset="0"/>
              </a:rPr>
              <a:t>উপস্থিত</a:t>
            </a:r>
            <a:r>
              <a:rPr lang="en-US" sz="2500" spc="10" dirty="0" smtClean="0">
                <a:solidFill>
                  <a:schemeClr val="bg1"/>
                </a:solidFill>
                <a:latin typeface="NikoshBAN" panose="02000000000000000000" pitchFamily="2" charset="0"/>
                <a:cs typeface="NikoshBAN" pitchFamily="2" charset="0"/>
              </a:rPr>
              <a:t>/</a:t>
            </a:r>
            <a:r>
              <a:rPr lang="en-US" sz="2500" spc="10" dirty="0" err="1" smtClean="0">
                <a:solidFill>
                  <a:schemeClr val="bg1"/>
                </a:solidFill>
                <a:latin typeface="NikoshBAN" panose="02000000000000000000" pitchFamily="2" charset="0"/>
                <a:cs typeface="NikoshBAN" pitchFamily="2" charset="0"/>
              </a:rPr>
              <a:t>আছে</a:t>
            </a:r>
            <a:r>
              <a:rPr lang="en-US" sz="2500" spc="10" dirty="0">
                <a:solidFill>
                  <a:schemeClr val="bg1"/>
                </a:solidFill>
                <a:latin typeface="NikoshBAN" panose="02000000000000000000" pitchFamily="2" charset="0"/>
                <a:cs typeface="NikoshBAN" pitchFamily="2" charset="0"/>
              </a:rPr>
              <a:t>, ০ </a:t>
            </a:r>
            <a:r>
              <a:rPr lang="en-US" sz="2500" spc="10" dirty="0" err="1">
                <a:solidFill>
                  <a:schemeClr val="bg1"/>
                </a:solidFill>
                <a:latin typeface="NikoshBAN" panose="02000000000000000000" pitchFamily="2" charset="0"/>
                <a:cs typeface="NikoshBAN" pitchFamily="2" charset="0"/>
              </a:rPr>
              <a:t>হলে</a:t>
            </a:r>
            <a:r>
              <a:rPr lang="en-US" sz="2500" spc="10" dirty="0">
                <a:solidFill>
                  <a:schemeClr val="bg1"/>
                </a:solidFill>
                <a:latin typeface="NikoshBAN" panose="02000000000000000000" pitchFamily="2" charset="0"/>
                <a:cs typeface="NikoshBAN" pitchFamily="2" charset="0"/>
              </a:rPr>
              <a:t> </a:t>
            </a:r>
            <a:r>
              <a:rPr lang="en-US" sz="2500" spc="10" dirty="0" err="1" smtClean="0">
                <a:solidFill>
                  <a:schemeClr val="bg1"/>
                </a:solidFill>
                <a:latin typeface="NikoshBAN" panose="02000000000000000000" pitchFamily="2" charset="0"/>
                <a:cs typeface="NikoshBAN" pitchFamily="2" charset="0"/>
              </a:rPr>
              <a:t>অনুপস্থিত</a:t>
            </a:r>
            <a:r>
              <a:rPr lang="en-US" sz="2500" spc="10" dirty="0" smtClean="0">
                <a:solidFill>
                  <a:schemeClr val="bg1"/>
                </a:solidFill>
                <a:latin typeface="NikoshBAN" panose="02000000000000000000" pitchFamily="2" charset="0"/>
                <a:cs typeface="NikoshBAN" pitchFamily="2" charset="0"/>
              </a:rPr>
              <a:t>/</a:t>
            </a:r>
            <a:r>
              <a:rPr lang="en-US" sz="2500" spc="10" dirty="0" err="1" smtClean="0">
                <a:solidFill>
                  <a:schemeClr val="bg1"/>
                </a:solidFill>
                <a:latin typeface="NikoshBAN" panose="02000000000000000000" pitchFamily="2" charset="0"/>
                <a:cs typeface="NikoshBAN" pitchFamily="2" charset="0"/>
              </a:rPr>
              <a:t>নাই</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এর</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মাধ্যমে</a:t>
            </a:r>
            <a:r>
              <a:rPr lang="en-US" sz="2500" spc="10" dirty="0">
                <a:solidFill>
                  <a:schemeClr val="bg1"/>
                </a:solidFill>
                <a:latin typeface="NikoshBAN" panose="02000000000000000000" pitchFamily="2" charset="0"/>
                <a:cs typeface="NikoshBAN" pitchFamily="2" charset="0"/>
              </a:rPr>
              <a:t> </a:t>
            </a:r>
            <a:r>
              <a:rPr lang="en-US" sz="2500" spc="10" dirty="0" err="1" smtClean="0">
                <a:solidFill>
                  <a:schemeClr val="bg1"/>
                </a:solidFill>
                <a:latin typeface="NikoshBAN" panose="02000000000000000000" pitchFamily="2" charset="0"/>
                <a:cs typeface="NikoshBAN" pitchFamily="2" charset="0"/>
              </a:rPr>
              <a:t>তিনি</a:t>
            </a:r>
            <a:r>
              <a:rPr lang="en-US" sz="2500" spc="10" dirty="0" smtClean="0">
                <a:solidFill>
                  <a:schemeClr val="bg1"/>
                </a:solidFill>
                <a:latin typeface="NikoshBAN" panose="02000000000000000000" pitchFamily="2" charset="0"/>
                <a:cs typeface="NikoshBAN" pitchFamily="2" charset="0"/>
              </a:rPr>
              <a:t> </a:t>
            </a:r>
            <a:r>
              <a:rPr lang="en-US" sz="2500" spc="10" dirty="0" err="1" smtClean="0">
                <a:solidFill>
                  <a:schemeClr val="bg1"/>
                </a:solidFill>
                <a:latin typeface="NikoshBAN" panose="02000000000000000000" pitchFamily="2" charset="0"/>
                <a:cs typeface="NikoshBAN" pitchFamily="2" charset="0"/>
              </a:rPr>
              <a:t>বাইনারী</a:t>
            </a:r>
            <a:r>
              <a:rPr lang="en-US" sz="2500" spc="10" dirty="0" smtClean="0">
                <a:solidFill>
                  <a:schemeClr val="bg1"/>
                </a:solidFill>
                <a:latin typeface="NikoshBAN" panose="02000000000000000000" pitchFamily="2" charset="0"/>
                <a:cs typeface="NikoshBAN" pitchFamily="2" charset="0"/>
              </a:rPr>
              <a:t> ও </a:t>
            </a:r>
            <a:r>
              <a:rPr lang="en-US" sz="2500" spc="10" dirty="0" err="1" smtClean="0">
                <a:solidFill>
                  <a:schemeClr val="bg1"/>
                </a:solidFill>
                <a:latin typeface="NikoshBAN" panose="02000000000000000000" pitchFamily="2" charset="0"/>
                <a:cs typeface="NikoshBAN" pitchFamily="2" charset="0"/>
              </a:rPr>
              <a:t>বুলিয়ান</a:t>
            </a:r>
            <a:r>
              <a:rPr lang="en-US" sz="2500" spc="10" dirty="0" smtClean="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অ্যালজাবরা</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আবিস্কার</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করেন</a:t>
            </a:r>
            <a:r>
              <a:rPr lang="en-US" sz="2500" spc="10" dirty="0">
                <a:solidFill>
                  <a:schemeClr val="bg1"/>
                </a:solidFill>
                <a:latin typeface="NikoshBAN" panose="02000000000000000000" pitchFamily="2" charset="0"/>
                <a:cs typeface="NikoshBAN" pitchFamily="2" charset="0"/>
              </a:rPr>
              <a:t>। </a:t>
            </a:r>
            <a:r>
              <a:rPr lang="en-US" sz="2500" spc="10" dirty="0" err="1" smtClean="0">
                <a:solidFill>
                  <a:schemeClr val="bg1"/>
                </a:solidFill>
                <a:latin typeface="NikoshBAN" panose="02000000000000000000" pitchFamily="2" charset="0"/>
                <a:cs typeface="NikoshBAN" pitchFamily="2" charset="0"/>
              </a:rPr>
              <a:t>তার</a:t>
            </a:r>
            <a:r>
              <a:rPr lang="en-US" sz="2500" spc="10" dirty="0" smtClean="0">
                <a:solidFill>
                  <a:schemeClr val="bg1"/>
                </a:solidFill>
                <a:latin typeface="NikoshBAN" panose="02000000000000000000" pitchFamily="2" charset="0"/>
                <a:cs typeface="NikoshBAN" pitchFamily="2" charset="0"/>
              </a:rPr>
              <a:t> </a:t>
            </a:r>
            <a:r>
              <a:rPr lang="en-US" sz="2500" spc="10" dirty="0" err="1" smtClean="0">
                <a:solidFill>
                  <a:schemeClr val="bg1"/>
                </a:solidFill>
                <a:latin typeface="NikoshBAN" panose="02000000000000000000" pitchFamily="2" charset="0"/>
                <a:cs typeface="NikoshBAN" pitchFamily="2" charset="0"/>
              </a:rPr>
              <a:t>বিখ্যাত</a:t>
            </a:r>
            <a:r>
              <a:rPr lang="en-US" sz="2500" spc="10" dirty="0" smtClean="0">
                <a:solidFill>
                  <a:schemeClr val="bg1"/>
                </a:solidFill>
                <a:latin typeface="NikoshBAN" panose="02000000000000000000" pitchFamily="2" charset="0"/>
                <a:cs typeface="NikoshBAN" pitchFamily="2" charset="0"/>
              </a:rPr>
              <a:t> </a:t>
            </a:r>
            <a:r>
              <a:rPr lang="en-US" sz="2500" spc="10" dirty="0" err="1" smtClean="0">
                <a:solidFill>
                  <a:schemeClr val="bg1"/>
                </a:solidFill>
                <a:latin typeface="NikoshBAN" panose="02000000000000000000" pitchFamily="2" charset="0"/>
                <a:cs typeface="NikoshBAN" pitchFamily="2" charset="0"/>
              </a:rPr>
              <a:t>বইয়ের</a:t>
            </a:r>
            <a:r>
              <a:rPr lang="en-US" sz="2500" spc="10" dirty="0" smtClean="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নাম</a:t>
            </a:r>
            <a:r>
              <a:rPr lang="en-US" sz="2500" spc="10" dirty="0">
                <a:solidFill>
                  <a:schemeClr val="bg1"/>
                </a:solidFill>
                <a:latin typeface="NikoshBAN" panose="02000000000000000000" pitchFamily="2" charset="0"/>
                <a:cs typeface="NikoshBAN" pitchFamily="2" charset="0"/>
              </a:rPr>
              <a:t> </a:t>
            </a:r>
            <a:r>
              <a:rPr lang="en-US" sz="2500" spc="10" dirty="0" smtClean="0">
                <a:solidFill>
                  <a:schemeClr val="bg1"/>
                </a:solidFill>
                <a:latin typeface="NikoshBAN" panose="02000000000000000000" pitchFamily="2" charset="0"/>
                <a:cs typeface="NikoshBAN" pitchFamily="2" charset="0"/>
              </a:rPr>
              <a:t>“And Investigation of the Laws of Thought” </a:t>
            </a:r>
            <a:r>
              <a:rPr lang="en-US" sz="2500" spc="10" dirty="0" err="1" smtClean="0">
                <a:solidFill>
                  <a:schemeClr val="bg1"/>
                </a:solidFill>
                <a:latin typeface="NikoshBAN" panose="02000000000000000000" pitchFamily="2" charset="0"/>
                <a:cs typeface="NikoshBAN" pitchFamily="2" charset="0"/>
              </a:rPr>
              <a:t>লজিক</a:t>
            </a:r>
            <a:r>
              <a:rPr lang="en-US" sz="2500" spc="10" dirty="0" smtClean="0">
                <a:solidFill>
                  <a:schemeClr val="bg1"/>
                </a:solidFill>
                <a:latin typeface="NikoshBAN" panose="02000000000000000000" pitchFamily="2" charset="0"/>
                <a:cs typeface="NikoshBAN" pitchFamily="2" charset="0"/>
              </a:rPr>
              <a:t> </a:t>
            </a:r>
            <a:r>
              <a:rPr lang="en-US" sz="2500" spc="10" dirty="0" err="1" smtClean="0">
                <a:solidFill>
                  <a:schemeClr val="bg1"/>
                </a:solidFill>
                <a:latin typeface="NikoshBAN" panose="02000000000000000000" pitchFamily="2" charset="0"/>
                <a:cs typeface="NikoshBAN" pitchFamily="2" charset="0"/>
              </a:rPr>
              <a:t>অবিস্কার</a:t>
            </a:r>
            <a:r>
              <a:rPr lang="en-US" sz="2500" spc="10" dirty="0" smtClean="0">
                <a:solidFill>
                  <a:schemeClr val="bg1"/>
                </a:solidFill>
                <a:latin typeface="NikoshBAN" panose="02000000000000000000" pitchFamily="2" charset="0"/>
                <a:cs typeface="NikoshBAN" pitchFamily="2" charset="0"/>
              </a:rPr>
              <a:t> </a:t>
            </a:r>
            <a:r>
              <a:rPr lang="en-US" sz="2500" spc="10" dirty="0" err="1" smtClean="0">
                <a:solidFill>
                  <a:schemeClr val="bg1"/>
                </a:solidFill>
                <a:latin typeface="NikoshBAN" panose="02000000000000000000" pitchFamily="2" charset="0"/>
                <a:cs typeface="NikoshBAN" pitchFamily="2" charset="0"/>
              </a:rPr>
              <a:t>করেন</a:t>
            </a:r>
            <a:r>
              <a:rPr lang="en-US" sz="2500" spc="10" dirty="0" smtClean="0">
                <a:solidFill>
                  <a:schemeClr val="bg1"/>
                </a:solidFill>
                <a:latin typeface="NikoshBAN" panose="02000000000000000000" pitchFamily="2" charset="0"/>
                <a:cs typeface="NikoshBAN" pitchFamily="2" charset="0"/>
              </a:rPr>
              <a:t>। </a:t>
            </a:r>
            <a:r>
              <a:rPr lang="en-US" sz="2500" spc="10" dirty="0" err="1" smtClean="0">
                <a:solidFill>
                  <a:schemeClr val="bg1"/>
                </a:solidFill>
                <a:latin typeface="NikoshBAN" panose="02000000000000000000" pitchFamily="2" charset="0"/>
                <a:cs typeface="NikoshBAN" pitchFamily="2" charset="0"/>
              </a:rPr>
              <a:t>এরপর</a:t>
            </a:r>
            <a:r>
              <a:rPr lang="en-US" sz="2500" spc="10" dirty="0" smtClean="0">
                <a:solidFill>
                  <a:schemeClr val="bg1"/>
                </a:solidFill>
                <a:latin typeface="NikoshBAN" panose="02000000000000000000" pitchFamily="2" charset="0"/>
                <a:cs typeface="NikoshBAN" pitchFamily="2" charset="0"/>
              </a:rPr>
              <a:t> ১৯৩৮ </a:t>
            </a:r>
            <a:r>
              <a:rPr lang="en-US" sz="2500" spc="10" dirty="0" err="1" smtClean="0">
                <a:solidFill>
                  <a:schemeClr val="bg1"/>
                </a:solidFill>
                <a:latin typeface="NikoshBAN" panose="02000000000000000000" pitchFamily="2" charset="0"/>
                <a:cs typeface="NikoshBAN" pitchFamily="2" charset="0"/>
              </a:rPr>
              <a:t>সালে</a:t>
            </a:r>
            <a:r>
              <a:rPr lang="en-US" sz="2500" spc="10" dirty="0" smtClean="0">
                <a:solidFill>
                  <a:schemeClr val="bg1"/>
                </a:solidFill>
                <a:latin typeface="NikoshBAN" panose="02000000000000000000" pitchFamily="2" charset="0"/>
                <a:cs typeface="NikoshBAN" pitchFamily="2" charset="0"/>
              </a:rPr>
              <a:t> </a:t>
            </a:r>
            <a:r>
              <a:rPr lang="en-US" sz="2500" b="1" spc="10" dirty="0" err="1" smtClean="0">
                <a:solidFill>
                  <a:srgbClr val="FF0000"/>
                </a:solidFill>
                <a:latin typeface="NikoshBAN" panose="02000000000000000000" pitchFamily="2" charset="0"/>
                <a:cs typeface="NikoshBAN" pitchFamily="2" charset="0"/>
              </a:rPr>
              <a:t>স্যার</a:t>
            </a:r>
            <a:r>
              <a:rPr lang="en-US" sz="2500" b="1" spc="10" dirty="0" smtClean="0">
                <a:solidFill>
                  <a:srgbClr val="FF0000"/>
                </a:solidFill>
                <a:latin typeface="NikoshBAN" panose="02000000000000000000" pitchFamily="2" charset="0"/>
                <a:cs typeface="NikoshBAN" pitchFamily="2" charset="0"/>
              </a:rPr>
              <a:t> </a:t>
            </a:r>
            <a:r>
              <a:rPr lang="en-US" sz="2500" b="1" spc="10" dirty="0" err="1" smtClean="0">
                <a:solidFill>
                  <a:srgbClr val="FF0000"/>
                </a:solidFill>
                <a:latin typeface="NikoshBAN" panose="02000000000000000000" pitchFamily="2" charset="0"/>
                <a:cs typeface="NikoshBAN" pitchFamily="2" charset="0"/>
              </a:rPr>
              <a:t>শ্যানন</a:t>
            </a:r>
            <a:r>
              <a:rPr lang="en-US" sz="2500" b="1" spc="10" dirty="0" smtClean="0">
                <a:solidFill>
                  <a:srgbClr val="FF0000"/>
                </a:solidFill>
                <a:latin typeface="NikoshBAN" panose="02000000000000000000" pitchFamily="2" charset="0"/>
                <a:cs typeface="NikoshBAN" pitchFamily="2" charset="0"/>
              </a:rPr>
              <a:t> </a:t>
            </a:r>
            <a:r>
              <a:rPr lang="en-US" sz="2500" spc="10" dirty="0" err="1" smtClean="0">
                <a:solidFill>
                  <a:schemeClr val="bg1"/>
                </a:solidFill>
                <a:latin typeface="NikoshBAN" panose="02000000000000000000" pitchFamily="2" charset="0"/>
                <a:cs typeface="NikoshBAN" pitchFamily="2" charset="0"/>
              </a:rPr>
              <a:t>সুইচিং</a:t>
            </a:r>
            <a:r>
              <a:rPr lang="en-US" sz="2500" spc="10" dirty="0" smtClean="0">
                <a:solidFill>
                  <a:schemeClr val="bg1"/>
                </a:solidFill>
                <a:latin typeface="NikoshBAN" panose="02000000000000000000" pitchFamily="2" charset="0"/>
                <a:cs typeface="NikoshBAN" pitchFamily="2" charset="0"/>
              </a:rPr>
              <a:t> </a:t>
            </a:r>
            <a:r>
              <a:rPr lang="en-US" sz="2500" spc="10" dirty="0" err="1" smtClean="0">
                <a:solidFill>
                  <a:schemeClr val="bg1"/>
                </a:solidFill>
                <a:latin typeface="NikoshBAN" panose="02000000000000000000" pitchFamily="2" charset="0"/>
                <a:cs typeface="NikoshBAN" pitchFamily="2" charset="0"/>
              </a:rPr>
              <a:t>সার্কিটের</a:t>
            </a:r>
            <a:r>
              <a:rPr lang="en-US" sz="2500" spc="10" dirty="0" smtClean="0">
                <a:solidFill>
                  <a:schemeClr val="bg1"/>
                </a:solidFill>
                <a:latin typeface="NikoshBAN" panose="02000000000000000000" pitchFamily="2" charset="0"/>
                <a:cs typeface="NikoshBAN" pitchFamily="2" charset="0"/>
              </a:rPr>
              <a:t> </a:t>
            </a:r>
            <a:r>
              <a:rPr lang="en-US" sz="2500" spc="10" dirty="0" err="1" smtClean="0">
                <a:solidFill>
                  <a:schemeClr val="bg1"/>
                </a:solidFill>
                <a:latin typeface="NikoshBAN" panose="02000000000000000000" pitchFamily="2" charset="0"/>
                <a:cs typeface="NikoshBAN" pitchFamily="2" charset="0"/>
              </a:rPr>
              <a:t>উন্নয়ন</a:t>
            </a:r>
            <a:r>
              <a:rPr lang="en-US" sz="2500" spc="10" dirty="0" smtClean="0">
                <a:solidFill>
                  <a:schemeClr val="bg1"/>
                </a:solidFill>
                <a:latin typeface="NikoshBAN" panose="02000000000000000000" pitchFamily="2" charset="0"/>
                <a:cs typeface="NikoshBAN" pitchFamily="2" charset="0"/>
              </a:rPr>
              <a:t> </a:t>
            </a:r>
            <a:r>
              <a:rPr lang="en-US" sz="2500" spc="10" dirty="0" err="1" smtClean="0">
                <a:solidFill>
                  <a:schemeClr val="bg1"/>
                </a:solidFill>
                <a:latin typeface="NikoshBAN" panose="02000000000000000000" pitchFamily="2" charset="0"/>
                <a:cs typeface="NikoshBAN" pitchFamily="2" charset="0"/>
              </a:rPr>
              <a:t>করেন</a:t>
            </a:r>
            <a:r>
              <a:rPr lang="en-US" sz="2500" spc="10" dirty="0" smtClean="0">
                <a:solidFill>
                  <a:schemeClr val="bg1"/>
                </a:solidFill>
                <a:latin typeface="NikoshBAN" panose="02000000000000000000" pitchFamily="2" charset="0"/>
                <a:cs typeface="NikoshBAN" pitchFamily="2" charset="0"/>
              </a:rPr>
              <a:t>।  ০ </a:t>
            </a:r>
            <a:r>
              <a:rPr lang="en-US" sz="2500" spc="10" dirty="0" err="1">
                <a:solidFill>
                  <a:schemeClr val="bg1"/>
                </a:solidFill>
                <a:latin typeface="NikoshBAN" panose="02000000000000000000" pitchFamily="2" charset="0"/>
                <a:cs typeface="NikoshBAN" pitchFamily="2" charset="0"/>
              </a:rPr>
              <a:t>থেকে</a:t>
            </a:r>
            <a:r>
              <a:rPr lang="en-US" sz="2500" spc="10" dirty="0">
                <a:solidFill>
                  <a:schemeClr val="bg1"/>
                </a:solidFill>
                <a:latin typeface="NikoshBAN" panose="02000000000000000000" pitchFamily="2" charset="0"/>
                <a:cs typeface="NikoshBAN" pitchFamily="2" charset="0"/>
              </a:rPr>
              <a:t> .৮ </a:t>
            </a:r>
            <a:r>
              <a:rPr lang="en-US" sz="2500" spc="10" dirty="0" err="1">
                <a:solidFill>
                  <a:schemeClr val="bg1"/>
                </a:solidFill>
                <a:latin typeface="NikoshBAN" panose="02000000000000000000" pitchFamily="2" charset="0"/>
                <a:cs typeface="NikoshBAN" pitchFamily="2" charset="0"/>
              </a:rPr>
              <a:t>কে</a:t>
            </a:r>
            <a:r>
              <a:rPr lang="en-US" sz="2500" spc="10" dirty="0">
                <a:solidFill>
                  <a:schemeClr val="bg1"/>
                </a:solidFill>
                <a:latin typeface="NikoshBAN" panose="02000000000000000000" pitchFamily="2" charset="0"/>
                <a:cs typeface="NikoshBAN" pitchFamily="2" charset="0"/>
              </a:rPr>
              <a:t> </a:t>
            </a:r>
            <a:r>
              <a:rPr lang="en-US" sz="2500" spc="10" dirty="0" err="1" smtClean="0">
                <a:solidFill>
                  <a:schemeClr val="bg1"/>
                </a:solidFill>
                <a:latin typeface="NikoshBAN" panose="02000000000000000000" pitchFamily="2" charset="0"/>
                <a:cs typeface="NikoshBAN" pitchFamily="2" charset="0"/>
              </a:rPr>
              <a:t>লজিক</a:t>
            </a:r>
            <a:r>
              <a:rPr lang="en-US" sz="2500" spc="10" dirty="0" smtClean="0">
                <a:solidFill>
                  <a:schemeClr val="bg1"/>
                </a:solidFill>
                <a:latin typeface="NikoshBAN" panose="02000000000000000000" pitchFamily="2" charset="0"/>
                <a:cs typeface="NikoshBAN" pitchFamily="2" charset="0"/>
              </a:rPr>
              <a:t> ০ </a:t>
            </a:r>
            <a:r>
              <a:rPr lang="en-US" sz="2500" spc="10" dirty="0" err="1" smtClean="0">
                <a:solidFill>
                  <a:schemeClr val="bg1"/>
                </a:solidFill>
                <a:latin typeface="NikoshBAN" panose="02000000000000000000" pitchFamily="2" charset="0"/>
                <a:cs typeface="NikoshBAN" pitchFamily="2" charset="0"/>
              </a:rPr>
              <a:t>এবং</a:t>
            </a:r>
            <a:r>
              <a:rPr lang="en-US" sz="2500" spc="10" dirty="0" smtClean="0">
                <a:solidFill>
                  <a:schemeClr val="bg1"/>
                </a:solidFill>
                <a:latin typeface="NikoshBAN" panose="02000000000000000000" pitchFamily="2" charset="0"/>
                <a:cs typeface="NikoshBAN" pitchFamily="2" charset="0"/>
              </a:rPr>
              <a:t> ২ </a:t>
            </a:r>
            <a:r>
              <a:rPr lang="en-US" sz="2500" spc="10" dirty="0" err="1">
                <a:solidFill>
                  <a:schemeClr val="bg1"/>
                </a:solidFill>
                <a:latin typeface="NikoshBAN" panose="02000000000000000000" pitchFamily="2" charset="0"/>
                <a:cs typeface="NikoshBAN" pitchFamily="2" charset="0"/>
              </a:rPr>
              <a:t>থেকে</a:t>
            </a:r>
            <a:r>
              <a:rPr lang="en-US" sz="2500" spc="10" dirty="0">
                <a:solidFill>
                  <a:schemeClr val="bg1"/>
                </a:solidFill>
                <a:latin typeface="NikoshBAN" panose="02000000000000000000" pitchFamily="2" charset="0"/>
                <a:cs typeface="NikoshBAN" pitchFamily="2" charset="0"/>
              </a:rPr>
              <a:t> ৫ </a:t>
            </a:r>
            <a:r>
              <a:rPr lang="en-US" sz="2500" spc="10" dirty="0" err="1">
                <a:solidFill>
                  <a:schemeClr val="bg1"/>
                </a:solidFill>
                <a:latin typeface="NikoshBAN" panose="02000000000000000000" pitchFamily="2" charset="0"/>
                <a:cs typeface="NikoshBAN" pitchFamily="2" charset="0"/>
              </a:rPr>
              <a:t>ভোল্ট</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কে</a:t>
            </a:r>
            <a:r>
              <a:rPr lang="en-US" sz="2500" spc="10" dirty="0">
                <a:solidFill>
                  <a:schemeClr val="bg1"/>
                </a:solidFill>
                <a:latin typeface="NikoshBAN" panose="02000000000000000000" pitchFamily="2" charset="0"/>
                <a:cs typeface="NikoshBAN" pitchFamily="2" charset="0"/>
              </a:rPr>
              <a:t> </a:t>
            </a:r>
            <a:r>
              <a:rPr lang="en-US" sz="2500" spc="10" dirty="0" err="1" smtClean="0">
                <a:solidFill>
                  <a:schemeClr val="bg1"/>
                </a:solidFill>
                <a:latin typeface="NikoshBAN" panose="02000000000000000000" pitchFamily="2" charset="0"/>
                <a:cs typeface="NikoshBAN" pitchFamily="2" charset="0"/>
              </a:rPr>
              <a:t>লজিক</a:t>
            </a:r>
            <a:r>
              <a:rPr lang="en-US" sz="2500" spc="10" dirty="0" smtClean="0">
                <a:solidFill>
                  <a:schemeClr val="bg1"/>
                </a:solidFill>
                <a:latin typeface="NikoshBAN" panose="02000000000000000000" pitchFamily="2" charset="0"/>
                <a:cs typeface="NikoshBAN" pitchFamily="2" charset="0"/>
              </a:rPr>
              <a:t> ১ </a:t>
            </a:r>
            <a:r>
              <a:rPr lang="en-US" sz="2500" spc="10" dirty="0" err="1" smtClean="0">
                <a:solidFill>
                  <a:schemeClr val="bg1"/>
                </a:solidFill>
                <a:latin typeface="NikoshBAN" panose="02000000000000000000" pitchFamily="2" charset="0"/>
                <a:cs typeface="NikoshBAN" pitchFamily="2" charset="0"/>
              </a:rPr>
              <a:t>ধরলেন</a:t>
            </a:r>
            <a:r>
              <a:rPr lang="en-US" sz="2500" spc="10" dirty="0" smtClean="0">
                <a:solidFill>
                  <a:schemeClr val="bg1"/>
                </a:solidFill>
                <a:latin typeface="NikoshBAN" panose="02000000000000000000" pitchFamily="2" charset="0"/>
                <a:cs typeface="NikoshBAN" pitchFamily="2" charset="0"/>
              </a:rPr>
              <a:t> </a:t>
            </a:r>
            <a:r>
              <a:rPr lang="en-US" sz="2500" spc="10" dirty="0" err="1" smtClean="0">
                <a:solidFill>
                  <a:schemeClr val="bg1"/>
                </a:solidFill>
                <a:latin typeface="NikoshBAN" panose="02000000000000000000" pitchFamily="2" charset="0"/>
                <a:cs typeface="NikoshBAN" pitchFamily="2" charset="0"/>
              </a:rPr>
              <a:t>এবং</a:t>
            </a:r>
            <a:r>
              <a:rPr lang="en-US" sz="2500" spc="10" dirty="0" smtClean="0">
                <a:solidFill>
                  <a:schemeClr val="bg1"/>
                </a:solidFill>
                <a:latin typeface="NikoshBAN" panose="02000000000000000000" pitchFamily="2" charset="0"/>
                <a:cs typeface="NikoshBAN" pitchFamily="2" charset="0"/>
              </a:rPr>
              <a:t> +.৮ </a:t>
            </a:r>
            <a:r>
              <a:rPr lang="en-US" sz="2500" spc="10" dirty="0" err="1" smtClean="0">
                <a:solidFill>
                  <a:schemeClr val="bg1"/>
                </a:solidFill>
                <a:latin typeface="NikoshBAN" panose="02000000000000000000" pitchFamily="2" charset="0"/>
                <a:cs typeface="NikoshBAN" pitchFamily="2" charset="0"/>
              </a:rPr>
              <a:t>থেকে</a:t>
            </a:r>
            <a:r>
              <a:rPr lang="en-US" sz="2500" spc="10" dirty="0" smtClean="0">
                <a:solidFill>
                  <a:schemeClr val="bg1"/>
                </a:solidFill>
                <a:latin typeface="NikoshBAN" panose="02000000000000000000" pitchFamily="2" charset="0"/>
                <a:cs typeface="NikoshBAN" pitchFamily="2" charset="0"/>
              </a:rPr>
              <a:t> +২ </a:t>
            </a:r>
            <a:r>
              <a:rPr lang="en-US" sz="2500" spc="10" dirty="0" err="1" smtClean="0">
                <a:solidFill>
                  <a:schemeClr val="bg1"/>
                </a:solidFill>
                <a:latin typeface="NikoshBAN" panose="02000000000000000000" pitchFamily="2" charset="0"/>
                <a:cs typeface="NikoshBAN" pitchFamily="2" charset="0"/>
              </a:rPr>
              <a:t>ভোল্ট</a:t>
            </a:r>
            <a:r>
              <a:rPr lang="en-US" sz="2500" spc="10" dirty="0" smtClean="0">
                <a:solidFill>
                  <a:schemeClr val="bg1"/>
                </a:solidFill>
                <a:latin typeface="NikoshBAN" panose="02000000000000000000" pitchFamily="2" charset="0"/>
                <a:cs typeface="NikoshBAN" pitchFamily="2" charset="0"/>
              </a:rPr>
              <a:t> </a:t>
            </a:r>
            <a:r>
              <a:rPr lang="en-US" sz="2500" spc="10" dirty="0" err="1" smtClean="0">
                <a:solidFill>
                  <a:schemeClr val="bg1"/>
                </a:solidFill>
                <a:latin typeface="NikoshBAN" panose="02000000000000000000" pitchFamily="2" charset="0"/>
                <a:cs typeface="NikoshBAN" pitchFamily="2" charset="0"/>
              </a:rPr>
              <a:t>মাঝের</a:t>
            </a:r>
            <a:r>
              <a:rPr lang="en-US" sz="2500" spc="10" dirty="0" smtClean="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অংশ</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রেঞ্জ</a:t>
            </a:r>
            <a:r>
              <a:rPr lang="en-US" sz="2500" spc="10" dirty="0">
                <a:solidFill>
                  <a:schemeClr val="bg1"/>
                </a:solidFill>
                <a:latin typeface="NikoshBAN" panose="02000000000000000000" pitchFamily="2" charset="0"/>
                <a:cs typeface="NikoshBAN" pitchFamily="2" charset="0"/>
              </a:rPr>
              <a:t> </a:t>
            </a:r>
            <a:r>
              <a:rPr lang="en-US" sz="2500" spc="10" dirty="0" err="1">
                <a:solidFill>
                  <a:schemeClr val="bg1"/>
                </a:solidFill>
                <a:latin typeface="NikoshBAN" panose="02000000000000000000" pitchFamily="2" charset="0"/>
                <a:cs typeface="NikoshBAN" pitchFamily="2" charset="0"/>
              </a:rPr>
              <a:t>লেচ</a:t>
            </a:r>
            <a:r>
              <a:rPr lang="en-US" sz="2500" spc="10" dirty="0">
                <a:solidFill>
                  <a:schemeClr val="bg1"/>
                </a:solidFill>
                <a:latin typeface="NikoshBAN" panose="02000000000000000000" pitchFamily="2" charset="0"/>
                <a:cs typeface="NikoshBAN" pitchFamily="2" charset="0"/>
              </a:rPr>
              <a:t>।</a:t>
            </a:r>
          </a:p>
        </p:txBody>
      </p:sp>
    </p:spTree>
    <p:extLst>
      <p:ext uri="{BB962C8B-B14F-4D97-AF65-F5344CB8AC3E}">
        <p14:creationId xmlns:p14="http://schemas.microsoft.com/office/powerpoint/2010/main" val="172586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2000" fill="hold"/>
                                        <p:tgtEl>
                                          <p:spTgt spid="9"/>
                                        </p:tgtEl>
                                        <p:attrNameLst>
                                          <p:attrName>ppt_x</p:attrName>
                                        </p:attrNameLst>
                                      </p:cBhvr>
                                      <p:tavLst>
                                        <p:tav tm="0">
                                          <p:val>
                                            <p:strVal val="1+#ppt_w/2"/>
                                          </p:val>
                                        </p:tav>
                                        <p:tav tm="100000">
                                          <p:val>
                                            <p:strVal val="#ppt_x"/>
                                          </p:val>
                                        </p:tav>
                                      </p:tavLst>
                                    </p:anim>
                                    <p:anim calcmode="lin" valueType="num">
                                      <p:cBhvr additive="base">
                                        <p:cTn id="8" dur="20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2000" fill="hold"/>
                                        <p:tgtEl>
                                          <p:spTgt spid="6"/>
                                        </p:tgtEl>
                                        <p:attrNameLst>
                                          <p:attrName>ppt_x</p:attrName>
                                        </p:attrNameLst>
                                      </p:cBhvr>
                                      <p:tavLst>
                                        <p:tav tm="0">
                                          <p:val>
                                            <p:strVal val="0-#ppt_w/2"/>
                                          </p:val>
                                        </p:tav>
                                        <p:tav tm="100000">
                                          <p:val>
                                            <p:strVal val="#ppt_x"/>
                                          </p:val>
                                        </p:tav>
                                      </p:tavLst>
                                    </p:anim>
                                    <p:anim calcmode="lin" valueType="num">
                                      <p:cBhvr additive="base">
                                        <p:cTn id="14" dur="20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0231" y="527098"/>
            <a:ext cx="11331769" cy="923330"/>
          </a:xfrm>
          <a:prstGeom prst="rect">
            <a:avLst/>
          </a:prstGeom>
          <a:solidFill>
            <a:srgbClr val="FF0000"/>
          </a:solidFill>
        </p:spPr>
        <p:txBody>
          <a:bodyPr wrap="square" rtlCol="0">
            <a:spAutoFit/>
          </a:bodyPr>
          <a:lstStyle/>
          <a:p>
            <a:r>
              <a:rPr lang="en-US" sz="5400" dirty="0" err="1" smtClean="0">
                <a:latin typeface="NikoshBAN" pitchFamily="2" charset="0"/>
                <a:cs typeface="NikoshBAN" pitchFamily="2" charset="0"/>
              </a:rPr>
              <a:t>সংখ্যা</a:t>
            </a:r>
            <a:r>
              <a:rPr lang="en-US" sz="5400" dirty="0" smtClean="0">
                <a:latin typeface="NikoshBAN" pitchFamily="2" charset="0"/>
                <a:cs typeface="NikoshBAN" pitchFamily="2" charset="0"/>
              </a:rPr>
              <a:t> </a:t>
            </a:r>
            <a:r>
              <a:rPr lang="en-US" sz="5400" dirty="0" err="1" smtClean="0">
                <a:latin typeface="NikoshBAN" pitchFamily="2" charset="0"/>
                <a:cs typeface="NikoshBAN" pitchFamily="2" charset="0"/>
              </a:rPr>
              <a:t>পদ্ধতি</a:t>
            </a:r>
            <a:r>
              <a:rPr lang="en-US" sz="5400" dirty="0" smtClean="0">
                <a:latin typeface="NikoshBAN" pitchFamily="2" charset="0"/>
                <a:cs typeface="NikoshBAN" pitchFamily="2" charset="0"/>
              </a:rPr>
              <a:t>(Number </a:t>
            </a:r>
            <a:r>
              <a:rPr lang="en-US" sz="5400" dirty="0" smtClean="0">
                <a:latin typeface="NikoshBAN" pitchFamily="2" charset="0"/>
                <a:cs typeface="NikoshBAN" pitchFamily="2" charset="0"/>
              </a:rPr>
              <a:t>System)</a:t>
            </a:r>
            <a:r>
              <a:rPr lang="en-US" sz="5400" dirty="0" err="1" smtClean="0">
                <a:latin typeface="NikoshBAN" pitchFamily="2" charset="0"/>
                <a:cs typeface="NikoshBAN" pitchFamily="2" charset="0"/>
              </a:rPr>
              <a:t>কি</a:t>
            </a:r>
            <a:r>
              <a:rPr lang="en-US" sz="5400" dirty="0" smtClean="0">
                <a:latin typeface="NikoshBAN" pitchFamily="2" charset="0"/>
                <a:cs typeface="NikoshBAN" pitchFamily="2" charset="0"/>
              </a:rPr>
              <a:t>?</a:t>
            </a:r>
            <a:endParaRPr lang="en-US" sz="5400" dirty="0">
              <a:latin typeface="NikoshBAN" pitchFamily="2" charset="0"/>
              <a:cs typeface="NikoshBAN" pitchFamily="2" charset="0"/>
            </a:endParaRPr>
          </a:p>
        </p:txBody>
      </p:sp>
      <p:sp>
        <p:nvSpPr>
          <p:cNvPr id="7" name="TextBox 6"/>
          <p:cNvSpPr txBox="1"/>
          <p:nvPr/>
        </p:nvSpPr>
        <p:spPr>
          <a:xfrm>
            <a:off x="702981" y="1668142"/>
            <a:ext cx="11489019" cy="1077218"/>
          </a:xfrm>
          <a:prstGeom prst="rect">
            <a:avLst/>
          </a:prstGeom>
          <a:solidFill>
            <a:srgbClr val="0070C0"/>
          </a:solidFill>
        </p:spPr>
        <p:txBody>
          <a:bodyPr wrap="square" rtlCol="0">
            <a:spAutoFit/>
          </a:bodyPr>
          <a:lstStyle/>
          <a:p>
            <a:r>
              <a:rPr lang="en-US" sz="3200" dirty="0" err="1" smtClean="0">
                <a:solidFill>
                  <a:schemeClr val="bg1"/>
                </a:solidFill>
                <a:latin typeface="NikoshBAN" pitchFamily="2" charset="0"/>
                <a:cs typeface="NikoshBAN" pitchFamily="2" charset="0"/>
              </a:rPr>
              <a:t>সংখ্যা</a:t>
            </a:r>
            <a:r>
              <a:rPr lang="en-US" sz="3200" dirty="0" smtClean="0">
                <a:solidFill>
                  <a:schemeClr val="bg1"/>
                </a:solidFill>
                <a:latin typeface="NikoshBAN" pitchFamily="2" charset="0"/>
                <a:cs typeface="NikoshBAN" pitchFamily="2" charset="0"/>
              </a:rPr>
              <a:t> </a:t>
            </a:r>
            <a:r>
              <a:rPr lang="en-US" sz="3200" dirty="0" err="1" smtClean="0">
                <a:solidFill>
                  <a:schemeClr val="bg1"/>
                </a:solidFill>
                <a:latin typeface="NikoshBAN" pitchFamily="2" charset="0"/>
                <a:cs typeface="NikoshBAN" pitchFamily="2" charset="0"/>
              </a:rPr>
              <a:t>পদ্ধতি</a:t>
            </a:r>
            <a:r>
              <a:rPr lang="en-US" sz="3200" dirty="0" smtClean="0">
                <a:solidFill>
                  <a:schemeClr val="bg1"/>
                </a:solidFill>
                <a:latin typeface="NikoshBAN" pitchFamily="2" charset="0"/>
                <a:cs typeface="NikoshBAN" pitchFamily="2" charset="0"/>
              </a:rPr>
              <a:t>: </a:t>
            </a:r>
            <a:r>
              <a:rPr lang="en-US" sz="3200" dirty="0" err="1" smtClean="0">
                <a:solidFill>
                  <a:schemeClr val="bg1"/>
                </a:solidFill>
                <a:latin typeface="NikoshBAN" pitchFamily="2" charset="0"/>
                <a:cs typeface="NikoshBAN" pitchFamily="2" charset="0"/>
              </a:rPr>
              <a:t>কোন</a:t>
            </a:r>
            <a:r>
              <a:rPr lang="en-US" sz="3200" dirty="0">
                <a:solidFill>
                  <a:schemeClr val="bg1"/>
                </a:solidFill>
                <a:latin typeface="NikoshBAN" pitchFamily="2" charset="0"/>
                <a:cs typeface="NikoshBAN" pitchFamily="2" charset="0"/>
              </a:rPr>
              <a:t> </a:t>
            </a:r>
            <a:r>
              <a:rPr lang="en-US" sz="3200" dirty="0" err="1">
                <a:solidFill>
                  <a:schemeClr val="bg1"/>
                </a:solidFill>
                <a:latin typeface="NikoshBAN" pitchFamily="2" charset="0"/>
                <a:cs typeface="NikoshBAN" pitchFamily="2" charset="0"/>
              </a:rPr>
              <a:t>মৌলিক</a:t>
            </a:r>
            <a:r>
              <a:rPr lang="en-US" sz="3200" dirty="0">
                <a:solidFill>
                  <a:schemeClr val="bg1"/>
                </a:solidFill>
                <a:latin typeface="NikoshBAN" pitchFamily="2" charset="0"/>
                <a:cs typeface="NikoshBAN" pitchFamily="2" charset="0"/>
              </a:rPr>
              <a:t> </a:t>
            </a:r>
            <a:r>
              <a:rPr lang="en-US" sz="3200" dirty="0" err="1">
                <a:solidFill>
                  <a:schemeClr val="bg1"/>
                </a:solidFill>
                <a:latin typeface="NikoshBAN" pitchFamily="2" charset="0"/>
                <a:cs typeface="NikoshBAN" pitchFamily="2" charset="0"/>
              </a:rPr>
              <a:t>চিহ্ন</a:t>
            </a:r>
            <a:r>
              <a:rPr lang="en-US" sz="3200" dirty="0">
                <a:solidFill>
                  <a:schemeClr val="bg1"/>
                </a:solidFill>
                <a:latin typeface="NikoshBAN" pitchFamily="2" charset="0"/>
                <a:cs typeface="NikoshBAN" pitchFamily="2" charset="0"/>
              </a:rPr>
              <a:t> </a:t>
            </a:r>
            <a:r>
              <a:rPr lang="en-US" sz="3200" dirty="0" err="1" smtClean="0">
                <a:solidFill>
                  <a:schemeClr val="bg1"/>
                </a:solidFill>
                <a:latin typeface="NikoshBAN" pitchFamily="2" charset="0"/>
                <a:cs typeface="NikoshBAN" pitchFamily="2" charset="0"/>
              </a:rPr>
              <a:t>বা</a:t>
            </a:r>
            <a:r>
              <a:rPr lang="en-US" sz="3200" dirty="0" smtClean="0">
                <a:solidFill>
                  <a:schemeClr val="bg1"/>
                </a:solidFill>
                <a:latin typeface="NikoshBAN" pitchFamily="2" charset="0"/>
                <a:cs typeface="NikoshBAN" pitchFamily="2" charset="0"/>
              </a:rPr>
              <a:t> </a:t>
            </a:r>
            <a:r>
              <a:rPr lang="en-US" sz="3200" dirty="0" err="1" smtClean="0">
                <a:solidFill>
                  <a:schemeClr val="bg1"/>
                </a:solidFill>
                <a:latin typeface="NikoshBAN" pitchFamily="2" charset="0"/>
                <a:cs typeface="NikoshBAN" pitchFamily="2" charset="0"/>
              </a:rPr>
              <a:t>সাংকেতি</a:t>
            </a:r>
            <a:r>
              <a:rPr lang="en-US" sz="3200" dirty="0" smtClean="0">
                <a:solidFill>
                  <a:schemeClr val="bg1"/>
                </a:solidFill>
                <a:latin typeface="NikoshBAN" pitchFamily="2" charset="0"/>
                <a:cs typeface="NikoshBAN" pitchFamily="2" charset="0"/>
              </a:rPr>
              <a:t> </a:t>
            </a:r>
            <a:r>
              <a:rPr lang="en-US" sz="3200" dirty="0" err="1" smtClean="0">
                <a:solidFill>
                  <a:schemeClr val="bg1"/>
                </a:solidFill>
                <a:latin typeface="NikoshBAN" pitchFamily="2" charset="0"/>
                <a:cs typeface="NikoshBAN" pitchFamily="2" charset="0"/>
              </a:rPr>
              <a:t>চিহ্ন</a:t>
            </a:r>
            <a:r>
              <a:rPr lang="en-US" sz="3200" dirty="0" smtClean="0">
                <a:solidFill>
                  <a:schemeClr val="bg1"/>
                </a:solidFill>
                <a:latin typeface="NikoshBAN" pitchFamily="2" charset="0"/>
                <a:cs typeface="NikoshBAN" pitchFamily="2" charset="0"/>
              </a:rPr>
              <a:t> </a:t>
            </a:r>
            <a:r>
              <a:rPr lang="en-US" sz="3200" dirty="0" err="1" smtClean="0">
                <a:solidFill>
                  <a:schemeClr val="bg1"/>
                </a:solidFill>
                <a:latin typeface="NikoshBAN" pitchFamily="2" charset="0"/>
                <a:cs typeface="NikoshBAN" pitchFamily="2" charset="0"/>
              </a:rPr>
              <a:t>বা</a:t>
            </a:r>
            <a:r>
              <a:rPr lang="en-US" sz="3200" dirty="0" smtClean="0">
                <a:solidFill>
                  <a:schemeClr val="bg1"/>
                </a:solidFill>
                <a:latin typeface="NikoshBAN" pitchFamily="2" charset="0"/>
                <a:cs typeface="NikoshBAN" pitchFamily="2" charset="0"/>
              </a:rPr>
              <a:t> </a:t>
            </a:r>
            <a:r>
              <a:rPr lang="en-US" sz="3200" dirty="0" err="1" smtClean="0">
                <a:solidFill>
                  <a:schemeClr val="bg1"/>
                </a:solidFill>
                <a:latin typeface="NikoshBAN" pitchFamily="2" charset="0"/>
                <a:cs typeface="NikoshBAN" pitchFamily="2" charset="0"/>
              </a:rPr>
              <a:t>সংখ্যা</a:t>
            </a:r>
            <a:r>
              <a:rPr lang="en-US" sz="3200" dirty="0" smtClean="0">
                <a:solidFill>
                  <a:schemeClr val="bg1"/>
                </a:solidFill>
                <a:latin typeface="NikoshBAN" pitchFamily="2" charset="0"/>
                <a:cs typeface="NikoshBAN" pitchFamily="2" charset="0"/>
              </a:rPr>
              <a:t> </a:t>
            </a:r>
            <a:r>
              <a:rPr lang="en-US" sz="3200" dirty="0" err="1" smtClean="0">
                <a:solidFill>
                  <a:schemeClr val="bg1"/>
                </a:solidFill>
                <a:latin typeface="NikoshBAN" panose="02000000000000000000" pitchFamily="2" charset="0"/>
                <a:cs typeface="NikoshBAN" pitchFamily="2" charset="0"/>
              </a:rPr>
              <a:t>বা</a:t>
            </a:r>
            <a:r>
              <a:rPr lang="en-US" sz="3200" dirty="0" smtClean="0">
                <a:solidFill>
                  <a:schemeClr val="bg1"/>
                </a:solidFill>
                <a:latin typeface="NikoshBAN" panose="02000000000000000000" pitchFamily="2" charset="0"/>
                <a:cs typeface="NikoshBAN" pitchFamily="2" charset="0"/>
              </a:rPr>
              <a:t> </a:t>
            </a:r>
            <a:r>
              <a:rPr lang="en-US" sz="3200" dirty="0" err="1" smtClean="0">
                <a:solidFill>
                  <a:schemeClr val="bg1"/>
                </a:solidFill>
                <a:latin typeface="NikoshBAN" panose="02000000000000000000" pitchFamily="2" charset="0"/>
                <a:cs typeface="NikoshBAN" panose="02000000000000000000" pitchFamily="2" charset="0"/>
              </a:rPr>
              <a:t>ডিজিট</a:t>
            </a:r>
            <a:r>
              <a:rPr lang="en-US" sz="3200" dirty="0" smtClean="0">
                <a:solidFill>
                  <a:schemeClr val="bg1"/>
                </a:solidFill>
                <a:latin typeface="NikoshBAN" pitchFamily="2" charset="0"/>
                <a:cs typeface="NikoshBAN" pitchFamily="2" charset="0"/>
              </a:rPr>
              <a:t> </a:t>
            </a:r>
            <a:r>
              <a:rPr lang="en-US" sz="3200" dirty="0" err="1" smtClean="0">
                <a:solidFill>
                  <a:schemeClr val="bg1"/>
                </a:solidFill>
                <a:latin typeface="NikoshBAN" pitchFamily="2" charset="0"/>
                <a:cs typeface="NikoshBAN" pitchFamily="2" charset="0"/>
              </a:rPr>
              <a:t>বা</a:t>
            </a:r>
            <a:r>
              <a:rPr lang="en-US" sz="3200" dirty="0" smtClean="0">
                <a:solidFill>
                  <a:schemeClr val="bg1"/>
                </a:solidFill>
                <a:latin typeface="NikoshBAN" pitchFamily="2" charset="0"/>
                <a:cs typeface="NikoshBAN" pitchFamily="2" charset="0"/>
              </a:rPr>
              <a:t> </a:t>
            </a:r>
            <a:r>
              <a:rPr lang="en-US" sz="3200" dirty="0" err="1" smtClean="0">
                <a:solidFill>
                  <a:schemeClr val="bg1"/>
                </a:solidFill>
                <a:latin typeface="NikoshBAN" pitchFamily="2" charset="0"/>
                <a:cs typeface="NikoshBAN" pitchFamily="2" charset="0"/>
              </a:rPr>
              <a:t>অংক</a:t>
            </a:r>
            <a:r>
              <a:rPr lang="en-US" sz="3200" dirty="0" smtClean="0">
                <a:solidFill>
                  <a:schemeClr val="bg1"/>
                </a:solidFill>
                <a:latin typeface="NikoshBAN" pitchFamily="2" charset="0"/>
                <a:cs typeface="NikoshBAN" pitchFamily="2" charset="0"/>
              </a:rPr>
              <a:t> </a:t>
            </a:r>
            <a:r>
              <a:rPr lang="en-US" sz="3200" dirty="0" err="1" smtClean="0">
                <a:solidFill>
                  <a:schemeClr val="bg1"/>
                </a:solidFill>
                <a:latin typeface="NikoshBAN" pitchFamily="2" charset="0"/>
                <a:cs typeface="NikoshBAN" pitchFamily="2" charset="0"/>
              </a:rPr>
              <a:t>বা</a:t>
            </a:r>
            <a:r>
              <a:rPr lang="en-US" sz="3200" dirty="0" smtClean="0">
                <a:solidFill>
                  <a:schemeClr val="bg1"/>
                </a:solidFill>
                <a:latin typeface="NikoshBAN" pitchFamily="2" charset="0"/>
                <a:cs typeface="NikoshBAN" pitchFamily="2" charset="0"/>
              </a:rPr>
              <a:t> </a:t>
            </a:r>
            <a:r>
              <a:rPr lang="en-US" sz="3200" dirty="0" err="1" smtClean="0">
                <a:solidFill>
                  <a:schemeClr val="bg1"/>
                </a:solidFill>
                <a:latin typeface="NikoshBAN" pitchFamily="2" charset="0"/>
                <a:cs typeface="NikoshBAN" pitchFamily="2" charset="0"/>
              </a:rPr>
              <a:t>ব্যবহার</a:t>
            </a:r>
            <a:r>
              <a:rPr lang="en-US" sz="3200" dirty="0" smtClean="0">
                <a:solidFill>
                  <a:schemeClr val="bg1"/>
                </a:solidFill>
                <a:latin typeface="NikoshBAN" pitchFamily="2" charset="0"/>
                <a:cs typeface="NikoshBAN" pitchFamily="2" charset="0"/>
              </a:rPr>
              <a:t> </a:t>
            </a:r>
            <a:r>
              <a:rPr lang="en-US" sz="3200" dirty="0" err="1" smtClean="0">
                <a:solidFill>
                  <a:schemeClr val="bg1"/>
                </a:solidFill>
                <a:latin typeface="NikoshBAN" pitchFamily="2" charset="0"/>
                <a:cs typeface="NikoshBAN" pitchFamily="2" charset="0"/>
              </a:rPr>
              <a:t>করে</a:t>
            </a:r>
            <a:r>
              <a:rPr lang="en-US" sz="3200" dirty="0" smtClean="0">
                <a:solidFill>
                  <a:schemeClr val="bg1"/>
                </a:solidFill>
                <a:latin typeface="NikoshBAN" pitchFamily="2" charset="0"/>
                <a:cs typeface="NikoshBAN" pitchFamily="2" charset="0"/>
              </a:rPr>
              <a:t> </a:t>
            </a:r>
            <a:r>
              <a:rPr lang="en-US" sz="3200" dirty="0" err="1" smtClean="0">
                <a:solidFill>
                  <a:schemeClr val="bg1"/>
                </a:solidFill>
                <a:latin typeface="NikoshBAN" pitchFamily="2" charset="0"/>
                <a:cs typeface="NikoshBAN" pitchFamily="2" charset="0"/>
              </a:rPr>
              <a:t>লেখার</a:t>
            </a:r>
            <a:r>
              <a:rPr lang="en-US" sz="3200" dirty="0" smtClean="0">
                <a:solidFill>
                  <a:schemeClr val="bg1"/>
                </a:solidFill>
                <a:latin typeface="NikoshBAN" pitchFamily="2" charset="0"/>
                <a:cs typeface="NikoshBAN" pitchFamily="2" charset="0"/>
              </a:rPr>
              <a:t> </a:t>
            </a:r>
            <a:r>
              <a:rPr lang="en-US" sz="3200" dirty="0" err="1" smtClean="0">
                <a:solidFill>
                  <a:schemeClr val="bg1"/>
                </a:solidFill>
                <a:latin typeface="NikoshBAN" pitchFamily="2" charset="0"/>
                <a:cs typeface="NikoshBAN" pitchFamily="2" charset="0"/>
              </a:rPr>
              <a:t>মাধ্যমে</a:t>
            </a:r>
            <a:r>
              <a:rPr lang="en-US" sz="3200" dirty="0" smtClean="0">
                <a:solidFill>
                  <a:schemeClr val="bg1"/>
                </a:solidFill>
                <a:latin typeface="NikoshBAN" pitchFamily="2" charset="0"/>
                <a:cs typeface="NikoshBAN" pitchFamily="2" charset="0"/>
              </a:rPr>
              <a:t> </a:t>
            </a:r>
            <a:r>
              <a:rPr lang="en-US" sz="3200" dirty="0" err="1" smtClean="0">
                <a:solidFill>
                  <a:schemeClr val="bg1"/>
                </a:solidFill>
                <a:latin typeface="NikoshBAN" pitchFamily="2" charset="0"/>
                <a:cs typeface="NikoshBAN" pitchFamily="2" charset="0"/>
              </a:rPr>
              <a:t>প্রকাশ</a:t>
            </a:r>
            <a:r>
              <a:rPr lang="en-US" sz="3200" dirty="0" smtClean="0">
                <a:solidFill>
                  <a:schemeClr val="bg1"/>
                </a:solidFill>
                <a:latin typeface="NikoshBAN" pitchFamily="2" charset="0"/>
                <a:cs typeface="NikoshBAN" pitchFamily="2" charset="0"/>
              </a:rPr>
              <a:t> </a:t>
            </a:r>
            <a:r>
              <a:rPr lang="en-US" sz="3200" dirty="0" err="1" smtClean="0">
                <a:solidFill>
                  <a:schemeClr val="bg1"/>
                </a:solidFill>
                <a:latin typeface="NikoshBAN" pitchFamily="2" charset="0"/>
                <a:cs typeface="NikoshBAN" pitchFamily="2" charset="0"/>
              </a:rPr>
              <a:t>করে</a:t>
            </a:r>
            <a:r>
              <a:rPr lang="en-US" sz="3200" dirty="0" smtClean="0">
                <a:solidFill>
                  <a:schemeClr val="bg1"/>
                </a:solidFill>
                <a:latin typeface="NikoshBAN" pitchFamily="2" charset="0"/>
                <a:cs typeface="NikoshBAN" pitchFamily="2" charset="0"/>
              </a:rPr>
              <a:t> </a:t>
            </a:r>
            <a:r>
              <a:rPr lang="en-US" sz="3200" dirty="0" err="1" smtClean="0">
                <a:solidFill>
                  <a:schemeClr val="bg1"/>
                </a:solidFill>
                <a:latin typeface="NikoshBAN" pitchFamily="2" charset="0"/>
                <a:cs typeface="NikoshBAN" pitchFamily="2" charset="0"/>
              </a:rPr>
              <a:t>থাকি</a:t>
            </a:r>
            <a:r>
              <a:rPr lang="en-US" sz="3200" dirty="0" smtClean="0">
                <a:solidFill>
                  <a:schemeClr val="bg1"/>
                </a:solidFill>
                <a:latin typeface="NikoshBAN" pitchFamily="2" charset="0"/>
                <a:cs typeface="NikoshBAN" pitchFamily="2" charset="0"/>
              </a:rPr>
              <a:t> </a:t>
            </a:r>
            <a:r>
              <a:rPr lang="en-US" sz="3200" dirty="0" err="1" smtClean="0">
                <a:solidFill>
                  <a:schemeClr val="bg1"/>
                </a:solidFill>
                <a:latin typeface="NikoshBAN" pitchFamily="2" charset="0"/>
                <a:cs typeface="NikoshBAN" pitchFamily="2" charset="0"/>
              </a:rPr>
              <a:t>তাকে</a:t>
            </a:r>
            <a:r>
              <a:rPr lang="en-US" sz="3200" dirty="0" smtClean="0">
                <a:solidFill>
                  <a:schemeClr val="bg1"/>
                </a:solidFill>
                <a:latin typeface="NikoshBAN" pitchFamily="2" charset="0"/>
                <a:cs typeface="NikoshBAN" pitchFamily="2" charset="0"/>
              </a:rPr>
              <a:t> </a:t>
            </a:r>
            <a:r>
              <a:rPr lang="en-US" sz="3200" dirty="0" err="1" smtClean="0">
                <a:solidFill>
                  <a:schemeClr val="bg1"/>
                </a:solidFill>
                <a:latin typeface="NikoshBAN" pitchFamily="2" charset="0"/>
                <a:cs typeface="NikoshBAN" pitchFamily="2" charset="0"/>
              </a:rPr>
              <a:t>সংখ্যা</a:t>
            </a:r>
            <a:r>
              <a:rPr lang="en-US" sz="3200" dirty="0" smtClean="0">
                <a:solidFill>
                  <a:schemeClr val="bg1"/>
                </a:solidFill>
                <a:latin typeface="NikoshBAN" pitchFamily="2" charset="0"/>
                <a:cs typeface="NikoshBAN" pitchFamily="2" charset="0"/>
              </a:rPr>
              <a:t> </a:t>
            </a:r>
            <a:r>
              <a:rPr lang="en-US" sz="3200" dirty="0" err="1" smtClean="0">
                <a:solidFill>
                  <a:schemeClr val="bg1"/>
                </a:solidFill>
                <a:latin typeface="NikoshBAN" pitchFamily="2" charset="0"/>
                <a:cs typeface="NikoshBAN" pitchFamily="2" charset="0"/>
              </a:rPr>
              <a:t>পদ্ধতি</a:t>
            </a:r>
            <a:r>
              <a:rPr lang="en-US" sz="3200" dirty="0" smtClean="0">
                <a:solidFill>
                  <a:schemeClr val="bg1"/>
                </a:solidFill>
                <a:latin typeface="NikoshBAN" pitchFamily="2" charset="0"/>
                <a:cs typeface="NikoshBAN" pitchFamily="2" charset="0"/>
              </a:rPr>
              <a:t> </a:t>
            </a:r>
            <a:r>
              <a:rPr lang="en-US" sz="3200" dirty="0" err="1" smtClean="0">
                <a:solidFill>
                  <a:schemeClr val="bg1"/>
                </a:solidFill>
                <a:latin typeface="NikoshBAN" pitchFamily="2" charset="0"/>
                <a:cs typeface="NikoshBAN" pitchFamily="2" charset="0"/>
              </a:rPr>
              <a:t>বলে</a:t>
            </a:r>
            <a:r>
              <a:rPr lang="en-US" sz="3200" dirty="0" smtClean="0">
                <a:solidFill>
                  <a:schemeClr val="bg1"/>
                </a:solidFill>
                <a:latin typeface="NikoshBAN" pitchFamily="2" charset="0"/>
                <a:cs typeface="NikoshBAN" pitchFamily="2" charset="0"/>
              </a:rPr>
              <a:t>। </a:t>
            </a:r>
            <a:r>
              <a:rPr lang="en-US" sz="3200" dirty="0" err="1" smtClean="0">
                <a:solidFill>
                  <a:schemeClr val="bg1"/>
                </a:solidFill>
                <a:latin typeface="NikoshBAN" pitchFamily="2" charset="0"/>
                <a:cs typeface="NikoshBAN" pitchFamily="2" charset="0"/>
              </a:rPr>
              <a:t>যেমন</a:t>
            </a:r>
            <a:r>
              <a:rPr lang="en-US" sz="3200" dirty="0" smtClean="0">
                <a:solidFill>
                  <a:schemeClr val="bg1"/>
                </a:solidFill>
                <a:latin typeface="NikoshBAN" pitchFamily="2" charset="0"/>
                <a:cs typeface="NikoshBAN" pitchFamily="2" charset="0"/>
              </a:rPr>
              <a:t>: III, 0, 5, 0-9</a:t>
            </a:r>
            <a:endParaRPr lang="en-US" sz="3200" dirty="0">
              <a:solidFill>
                <a:schemeClr val="bg1"/>
              </a:solidFill>
              <a:latin typeface="NikoshBAN" pitchFamily="2" charset="0"/>
              <a:cs typeface="NikoshBAN" pitchFamily="2" charset="0"/>
            </a:endParaRPr>
          </a:p>
        </p:txBody>
      </p:sp>
      <p:graphicFrame>
        <p:nvGraphicFramePr>
          <p:cNvPr id="2" name="Diagram 1"/>
          <p:cNvGraphicFramePr/>
          <p:nvPr>
            <p:extLst>
              <p:ext uri="{D42A27DB-BD31-4B8C-83A1-F6EECF244321}">
                <p14:modId xmlns:p14="http://schemas.microsoft.com/office/powerpoint/2010/main" val="1363253019"/>
              </p:ext>
            </p:extLst>
          </p:nvPr>
        </p:nvGraphicFramePr>
        <p:xfrm>
          <a:off x="674915" y="2990783"/>
          <a:ext cx="10994571" cy="3619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000" fill="hold"/>
                                        <p:tgtEl>
                                          <p:spTgt spid="5"/>
                                        </p:tgtEl>
                                        <p:attrNameLst>
                                          <p:attrName>ppt_x</p:attrName>
                                        </p:attrNameLst>
                                      </p:cBhvr>
                                      <p:tavLst>
                                        <p:tav tm="0">
                                          <p:val>
                                            <p:strVal val="0-#ppt_w/2"/>
                                          </p:val>
                                        </p:tav>
                                        <p:tav tm="100000">
                                          <p:val>
                                            <p:strVal val="#ppt_x"/>
                                          </p:val>
                                        </p:tav>
                                      </p:tavLst>
                                    </p:anim>
                                    <p:anim calcmode="lin" valueType="num">
                                      <p:cBhvr additive="base">
                                        <p:cTn id="8" dur="2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2000" fill="hold"/>
                                        <p:tgtEl>
                                          <p:spTgt spid="7"/>
                                        </p:tgtEl>
                                        <p:attrNameLst>
                                          <p:attrName>ppt_x</p:attrName>
                                        </p:attrNameLst>
                                      </p:cBhvr>
                                      <p:tavLst>
                                        <p:tav tm="0">
                                          <p:val>
                                            <p:strVal val="1+#ppt_w/2"/>
                                          </p:val>
                                        </p:tav>
                                        <p:tav tm="100000">
                                          <p:val>
                                            <p:strVal val="#ppt_x"/>
                                          </p:val>
                                        </p:tav>
                                      </p:tavLst>
                                    </p:anim>
                                    <p:anim calcmode="lin" valueType="num">
                                      <p:cBhvr additive="base">
                                        <p:cTn id="14" dur="2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3000" fill="hold"/>
                                        <p:tgtEl>
                                          <p:spTgt spid="2"/>
                                        </p:tgtEl>
                                        <p:attrNameLst>
                                          <p:attrName>ppt_x</p:attrName>
                                        </p:attrNameLst>
                                      </p:cBhvr>
                                      <p:tavLst>
                                        <p:tav tm="0">
                                          <p:val>
                                            <p:strVal val="#ppt_x"/>
                                          </p:val>
                                        </p:tav>
                                        <p:tav tm="100000">
                                          <p:val>
                                            <p:strVal val="#ppt_x"/>
                                          </p:val>
                                        </p:tav>
                                      </p:tavLst>
                                    </p:anim>
                                    <p:anim calcmode="lin" valueType="num">
                                      <p:cBhvr additive="base">
                                        <p:cTn id="20" dur="3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Graphic spid="2"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137" y="250824"/>
            <a:ext cx="7354958" cy="1669773"/>
          </a:xfrm>
          <a:solidFill>
            <a:schemeClr val="accent4">
              <a:lumMod val="60000"/>
              <a:lumOff val="40000"/>
            </a:schemeClr>
          </a:solidFill>
        </p:spPr>
        <p:txBody>
          <a:bodyPr>
            <a:normAutofit/>
          </a:bodyPr>
          <a:lstStyle/>
          <a:p>
            <a:pPr algn="ctr"/>
            <a:r>
              <a:rPr lang="bn-BD" dirty="0" smtClean="0">
                <a:latin typeface="Nikosh" panose="02000000000000000000" pitchFamily="2" charset="0"/>
                <a:cs typeface="Nikosh" panose="02000000000000000000" pitchFamily="2" charset="0"/>
              </a:rPr>
              <a:t> </a:t>
            </a:r>
            <a:r>
              <a:rPr lang="en-US" sz="4000" dirty="0" err="1" smtClean="0">
                <a:latin typeface="NikoshBAN" panose="02000000000000000000" pitchFamily="2" charset="0"/>
                <a:cs typeface="NikoshBAN" panose="02000000000000000000" pitchFamily="2" charset="0"/>
              </a:rPr>
              <a:t>পজিশনাল</a:t>
            </a:r>
            <a:r>
              <a:rPr lang="en-US" sz="4000" dirty="0" smtClean="0">
                <a:latin typeface="NikoshBAN" panose="02000000000000000000" pitchFamily="2" charset="0"/>
                <a:cs typeface="NikoshBAN" panose="02000000000000000000" pitchFamily="2" charset="0"/>
              </a:rPr>
              <a:t> </a:t>
            </a:r>
            <a:r>
              <a:rPr lang="en-US" sz="4000" dirty="0" err="1" smtClean="0">
                <a:latin typeface="NikoshBAN" panose="02000000000000000000" pitchFamily="2" charset="0"/>
                <a:cs typeface="NikoshBAN" panose="02000000000000000000" pitchFamily="2" charset="0"/>
              </a:rPr>
              <a:t>সংখ্যা</a:t>
            </a:r>
            <a:r>
              <a:rPr lang="en-US" sz="4000" dirty="0" smtClean="0">
                <a:latin typeface="NikoshBAN" panose="02000000000000000000" pitchFamily="2" charset="0"/>
                <a:cs typeface="NikoshBAN" panose="02000000000000000000" pitchFamily="2" charset="0"/>
              </a:rPr>
              <a:t> </a:t>
            </a:r>
            <a:r>
              <a:rPr lang="en-US" sz="4000" dirty="0" err="1" smtClean="0">
                <a:latin typeface="NikoshBAN" panose="02000000000000000000" pitchFamily="2" charset="0"/>
                <a:cs typeface="NikoshBAN" panose="02000000000000000000" pitchFamily="2" charset="0"/>
              </a:rPr>
              <a:t>পদ্ধতির</a:t>
            </a:r>
            <a:r>
              <a:rPr lang="en-US" sz="4000" dirty="0" smtClean="0">
                <a:latin typeface="NikoshBAN" panose="02000000000000000000" pitchFamily="2" charset="0"/>
                <a:cs typeface="NikoshBAN" panose="02000000000000000000" pitchFamily="2" charset="0"/>
              </a:rPr>
              <a:t> </a:t>
            </a:r>
            <a:r>
              <a:rPr lang="en-US" sz="4000" dirty="0" err="1" smtClean="0">
                <a:latin typeface="NikoshBAN" panose="02000000000000000000" pitchFamily="2" charset="0"/>
                <a:cs typeface="NikoshBAN" panose="02000000000000000000" pitchFamily="2" charset="0"/>
              </a:rPr>
              <a:t>শ্রেণিবিভাগ</a:t>
            </a:r>
            <a:endParaRPr lang="en-US" sz="4000" dirty="0">
              <a:latin typeface="NikoshBAN" panose="02000000000000000000" pitchFamily="2" charset="0"/>
              <a:cs typeface="NikoshBAN" panose="02000000000000000000" pitchFamily="2" charset="0"/>
            </a:endParaRPr>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848039428"/>
              </p:ext>
            </p:extLst>
          </p:nvPr>
        </p:nvGraphicFramePr>
        <p:xfrm>
          <a:off x="855785" y="2051538"/>
          <a:ext cx="10515600" cy="40785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249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6">
                                            <p:graphicEl>
                                              <a:dgm id="{396FC7A4-AE15-4F7E-8AE6-E98DA31B6EE0}"/>
                                            </p:graphicEl>
                                          </p:spTgt>
                                        </p:tgtEl>
                                        <p:attrNameLst>
                                          <p:attrName>style.visibility</p:attrName>
                                        </p:attrNameLst>
                                      </p:cBhvr>
                                      <p:to>
                                        <p:strVal val="visible"/>
                                      </p:to>
                                    </p:set>
                                    <p:anim calcmode="lin" valueType="num">
                                      <p:cBhvr additive="base">
                                        <p:cTn id="13" dur="2000" fill="hold"/>
                                        <p:tgtEl>
                                          <p:spTgt spid="6">
                                            <p:graphicEl>
                                              <a:dgm id="{396FC7A4-AE15-4F7E-8AE6-E98DA31B6EE0}"/>
                                            </p:graphicEl>
                                          </p:spTgt>
                                        </p:tgtEl>
                                        <p:attrNameLst>
                                          <p:attrName>ppt_x</p:attrName>
                                        </p:attrNameLst>
                                      </p:cBhvr>
                                      <p:tavLst>
                                        <p:tav tm="0">
                                          <p:val>
                                            <p:strVal val="#ppt_x"/>
                                          </p:val>
                                        </p:tav>
                                        <p:tav tm="100000">
                                          <p:val>
                                            <p:strVal val="#ppt_x"/>
                                          </p:val>
                                        </p:tav>
                                      </p:tavLst>
                                    </p:anim>
                                    <p:anim calcmode="lin" valueType="num">
                                      <p:cBhvr additive="base">
                                        <p:cTn id="14" dur="2000" fill="hold"/>
                                        <p:tgtEl>
                                          <p:spTgt spid="6">
                                            <p:graphicEl>
                                              <a:dgm id="{396FC7A4-AE15-4F7E-8AE6-E98DA31B6EE0}"/>
                                            </p:graphic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6">
                                            <p:graphicEl>
                                              <a:dgm id="{8A8C00C6-0506-4DB9-B207-ED6C367B26F5}"/>
                                            </p:graphicEl>
                                          </p:spTgt>
                                        </p:tgtEl>
                                        <p:attrNameLst>
                                          <p:attrName>style.visibility</p:attrName>
                                        </p:attrNameLst>
                                      </p:cBhvr>
                                      <p:to>
                                        <p:strVal val="visible"/>
                                      </p:to>
                                    </p:set>
                                    <p:anim calcmode="lin" valueType="num">
                                      <p:cBhvr additive="base">
                                        <p:cTn id="19" dur="2000" fill="hold"/>
                                        <p:tgtEl>
                                          <p:spTgt spid="6">
                                            <p:graphicEl>
                                              <a:dgm id="{8A8C00C6-0506-4DB9-B207-ED6C367B26F5}"/>
                                            </p:graphicEl>
                                          </p:spTgt>
                                        </p:tgtEl>
                                        <p:attrNameLst>
                                          <p:attrName>ppt_x</p:attrName>
                                        </p:attrNameLst>
                                      </p:cBhvr>
                                      <p:tavLst>
                                        <p:tav tm="0">
                                          <p:val>
                                            <p:strVal val="#ppt_x"/>
                                          </p:val>
                                        </p:tav>
                                        <p:tav tm="100000">
                                          <p:val>
                                            <p:strVal val="#ppt_x"/>
                                          </p:val>
                                        </p:tav>
                                      </p:tavLst>
                                    </p:anim>
                                    <p:anim calcmode="lin" valueType="num">
                                      <p:cBhvr additive="base">
                                        <p:cTn id="20" dur="2000" fill="hold"/>
                                        <p:tgtEl>
                                          <p:spTgt spid="6">
                                            <p:graphicEl>
                                              <a:dgm id="{8A8C00C6-0506-4DB9-B207-ED6C367B26F5}"/>
                                            </p:graphic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6">
                                            <p:graphicEl>
                                              <a:dgm id="{30E596E8-8F06-4311-9A15-2D7EB6459B1A}"/>
                                            </p:graphicEl>
                                          </p:spTgt>
                                        </p:tgtEl>
                                        <p:attrNameLst>
                                          <p:attrName>style.visibility</p:attrName>
                                        </p:attrNameLst>
                                      </p:cBhvr>
                                      <p:to>
                                        <p:strVal val="visible"/>
                                      </p:to>
                                    </p:set>
                                    <p:anim calcmode="lin" valueType="num">
                                      <p:cBhvr additive="base">
                                        <p:cTn id="25" dur="2000" fill="hold"/>
                                        <p:tgtEl>
                                          <p:spTgt spid="6">
                                            <p:graphicEl>
                                              <a:dgm id="{30E596E8-8F06-4311-9A15-2D7EB6459B1A}"/>
                                            </p:graphicEl>
                                          </p:spTgt>
                                        </p:tgtEl>
                                        <p:attrNameLst>
                                          <p:attrName>ppt_x</p:attrName>
                                        </p:attrNameLst>
                                      </p:cBhvr>
                                      <p:tavLst>
                                        <p:tav tm="0">
                                          <p:val>
                                            <p:strVal val="#ppt_x"/>
                                          </p:val>
                                        </p:tav>
                                        <p:tav tm="100000">
                                          <p:val>
                                            <p:strVal val="#ppt_x"/>
                                          </p:val>
                                        </p:tav>
                                      </p:tavLst>
                                    </p:anim>
                                    <p:anim calcmode="lin" valueType="num">
                                      <p:cBhvr additive="base">
                                        <p:cTn id="26" dur="2000" fill="hold"/>
                                        <p:tgtEl>
                                          <p:spTgt spid="6">
                                            <p:graphicEl>
                                              <a:dgm id="{30E596E8-8F06-4311-9A15-2D7EB6459B1A}"/>
                                            </p:graphic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6">
                                            <p:graphicEl>
                                              <a:dgm id="{82C738DA-7101-4C7B-88E1-389AB372E320}"/>
                                            </p:graphicEl>
                                          </p:spTgt>
                                        </p:tgtEl>
                                        <p:attrNameLst>
                                          <p:attrName>style.visibility</p:attrName>
                                        </p:attrNameLst>
                                      </p:cBhvr>
                                      <p:to>
                                        <p:strVal val="visible"/>
                                      </p:to>
                                    </p:set>
                                    <p:anim calcmode="lin" valueType="num">
                                      <p:cBhvr additive="base">
                                        <p:cTn id="31" dur="2000" fill="hold"/>
                                        <p:tgtEl>
                                          <p:spTgt spid="6">
                                            <p:graphicEl>
                                              <a:dgm id="{82C738DA-7101-4C7B-88E1-389AB372E320}"/>
                                            </p:graphicEl>
                                          </p:spTgt>
                                        </p:tgtEl>
                                        <p:attrNameLst>
                                          <p:attrName>ppt_x</p:attrName>
                                        </p:attrNameLst>
                                      </p:cBhvr>
                                      <p:tavLst>
                                        <p:tav tm="0">
                                          <p:val>
                                            <p:strVal val="#ppt_x"/>
                                          </p:val>
                                        </p:tav>
                                        <p:tav tm="100000">
                                          <p:val>
                                            <p:strVal val="#ppt_x"/>
                                          </p:val>
                                        </p:tav>
                                      </p:tavLst>
                                    </p:anim>
                                    <p:anim calcmode="lin" valueType="num">
                                      <p:cBhvr additive="base">
                                        <p:cTn id="32" dur="2000" fill="hold"/>
                                        <p:tgtEl>
                                          <p:spTgt spid="6">
                                            <p:graphicEl>
                                              <a:dgm id="{82C738DA-7101-4C7B-88E1-389AB372E320}"/>
                                            </p:graphicEl>
                                          </p:spTgt>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6">
                                            <p:graphicEl>
                                              <a:dgm id="{6161D344-E0CE-4E2D-97B0-E5A2076D1E3C}"/>
                                            </p:graphicEl>
                                          </p:spTgt>
                                        </p:tgtEl>
                                        <p:attrNameLst>
                                          <p:attrName>style.visibility</p:attrName>
                                        </p:attrNameLst>
                                      </p:cBhvr>
                                      <p:to>
                                        <p:strVal val="visible"/>
                                      </p:to>
                                    </p:set>
                                    <p:anim calcmode="lin" valueType="num">
                                      <p:cBhvr additive="base">
                                        <p:cTn id="37" dur="2000" fill="hold"/>
                                        <p:tgtEl>
                                          <p:spTgt spid="6">
                                            <p:graphicEl>
                                              <a:dgm id="{6161D344-E0CE-4E2D-97B0-E5A2076D1E3C}"/>
                                            </p:graphicEl>
                                          </p:spTgt>
                                        </p:tgtEl>
                                        <p:attrNameLst>
                                          <p:attrName>ppt_x</p:attrName>
                                        </p:attrNameLst>
                                      </p:cBhvr>
                                      <p:tavLst>
                                        <p:tav tm="0">
                                          <p:val>
                                            <p:strVal val="#ppt_x"/>
                                          </p:val>
                                        </p:tav>
                                        <p:tav tm="100000">
                                          <p:val>
                                            <p:strVal val="#ppt_x"/>
                                          </p:val>
                                        </p:tav>
                                      </p:tavLst>
                                    </p:anim>
                                    <p:anim calcmode="lin" valueType="num">
                                      <p:cBhvr additive="base">
                                        <p:cTn id="38" dur="2000" fill="hold"/>
                                        <p:tgtEl>
                                          <p:spTgt spid="6">
                                            <p:graphicEl>
                                              <a:dgm id="{6161D344-E0CE-4E2D-97B0-E5A2076D1E3C}"/>
                                            </p:graphicEl>
                                          </p:spTgt>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6">
                                            <p:graphicEl>
                                              <a:dgm id="{CB5E7E2B-91EA-48F8-B82D-71E036E72366}"/>
                                            </p:graphicEl>
                                          </p:spTgt>
                                        </p:tgtEl>
                                        <p:attrNameLst>
                                          <p:attrName>style.visibility</p:attrName>
                                        </p:attrNameLst>
                                      </p:cBhvr>
                                      <p:to>
                                        <p:strVal val="visible"/>
                                      </p:to>
                                    </p:set>
                                    <p:anim calcmode="lin" valueType="num">
                                      <p:cBhvr additive="base">
                                        <p:cTn id="43" dur="2000" fill="hold"/>
                                        <p:tgtEl>
                                          <p:spTgt spid="6">
                                            <p:graphicEl>
                                              <a:dgm id="{CB5E7E2B-91EA-48F8-B82D-71E036E72366}"/>
                                            </p:graphicEl>
                                          </p:spTgt>
                                        </p:tgtEl>
                                        <p:attrNameLst>
                                          <p:attrName>ppt_x</p:attrName>
                                        </p:attrNameLst>
                                      </p:cBhvr>
                                      <p:tavLst>
                                        <p:tav tm="0">
                                          <p:val>
                                            <p:strVal val="#ppt_x"/>
                                          </p:val>
                                        </p:tav>
                                        <p:tav tm="100000">
                                          <p:val>
                                            <p:strVal val="#ppt_x"/>
                                          </p:val>
                                        </p:tav>
                                      </p:tavLst>
                                    </p:anim>
                                    <p:anim calcmode="lin" valueType="num">
                                      <p:cBhvr additive="base">
                                        <p:cTn id="44" dur="2000" fill="hold"/>
                                        <p:tgtEl>
                                          <p:spTgt spid="6">
                                            <p:graphicEl>
                                              <a:dgm id="{CB5E7E2B-91EA-48F8-B82D-71E036E72366}"/>
                                            </p:graphicEl>
                                          </p:spTgt>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grpId="0" nodeType="clickEffect">
                                  <p:stCondLst>
                                    <p:cond delay="0"/>
                                  </p:stCondLst>
                                  <p:childTnLst>
                                    <p:set>
                                      <p:cBhvr>
                                        <p:cTn id="48" dur="1" fill="hold">
                                          <p:stCondLst>
                                            <p:cond delay="0"/>
                                          </p:stCondLst>
                                        </p:cTn>
                                        <p:tgtEl>
                                          <p:spTgt spid="6">
                                            <p:graphicEl>
                                              <a:dgm id="{9A9FAC1D-D0B5-48FD-8489-7E49D1783993}"/>
                                            </p:graphicEl>
                                          </p:spTgt>
                                        </p:tgtEl>
                                        <p:attrNameLst>
                                          <p:attrName>style.visibility</p:attrName>
                                        </p:attrNameLst>
                                      </p:cBhvr>
                                      <p:to>
                                        <p:strVal val="visible"/>
                                      </p:to>
                                    </p:set>
                                    <p:anim calcmode="lin" valueType="num">
                                      <p:cBhvr additive="base">
                                        <p:cTn id="49" dur="2000" fill="hold"/>
                                        <p:tgtEl>
                                          <p:spTgt spid="6">
                                            <p:graphicEl>
                                              <a:dgm id="{9A9FAC1D-D0B5-48FD-8489-7E49D1783993}"/>
                                            </p:graphicEl>
                                          </p:spTgt>
                                        </p:tgtEl>
                                        <p:attrNameLst>
                                          <p:attrName>ppt_x</p:attrName>
                                        </p:attrNameLst>
                                      </p:cBhvr>
                                      <p:tavLst>
                                        <p:tav tm="0">
                                          <p:val>
                                            <p:strVal val="#ppt_x"/>
                                          </p:val>
                                        </p:tav>
                                        <p:tav tm="100000">
                                          <p:val>
                                            <p:strVal val="#ppt_x"/>
                                          </p:val>
                                        </p:tav>
                                      </p:tavLst>
                                    </p:anim>
                                    <p:anim calcmode="lin" valueType="num">
                                      <p:cBhvr additive="base">
                                        <p:cTn id="50" dur="2000" fill="hold"/>
                                        <p:tgtEl>
                                          <p:spTgt spid="6">
                                            <p:graphicEl>
                                              <a:dgm id="{9A9FAC1D-D0B5-48FD-8489-7E49D1783993}"/>
                                            </p:graphicEl>
                                          </p:spTgt>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grpId="0" nodeType="clickEffect">
                                  <p:stCondLst>
                                    <p:cond delay="0"/>
                                  </p:stCondLst>
                                  <p:childTnLst>
                                    <p:set>
                                      <p:cBhvr>
                                        <p:cTn id="54" dur="1" fill="hold">
                                          <p:stCondLst>
                                            <p:cond delay="0"/>
                                          </p:stCondLst>
                                        </p:cTn>
                                        <p:tgtEl>
                                          <p:spTgt spid="6">
                                            <p:graphicEl>
                                              <a:dgm id="{9E072933-6238-4FE8-9D16-B20AA305CE96}"/>
                                            </p:graphicEl>
                                          </p:spTgt>
                                        </p:tgtEl>
                                        <p:attrNameLst>
                                          <p:attrName>style.visibility</p:attrName>
                                        </p:attrNameLst>
                                      </p:cBhvr>
                                      <p:to>
                                        <p:strVal val="visible"/>
                                      </p:to>
                                    </p:set>
                                    <p:anim calcmode="lin" valueType="num">
                                      <p:cBhvr additive="base">
                                        <p:cTn id="55" dur="2000" fill="hold"/>
                                        <p:tgtEl>
                                          <p:spTgt spid="6">
                                            <p:graphicEl>
                                              <a:dgm id="{9E072933-6238-4FE8-9D16-B20AA305CE96}"/>
                                            </p:graphicEl>
                                          </p:spTgt>
                                        </p:tgtEl>
                                        <p:attrNameLst>
                                          <p:attrName>ppt_x</p:attrName>
                                        </p:attrNameLst>
                                      </p:cBhvr>
                                      <p:tavLst>
                                        <p:tav tm="0">
                                          <p:val>
                                            <p:strVal val="#ppt_x"/>
                                          </p:val>
                                        </p:tav>
                                        <p:tav tm="100000">
                                          <p:val>
                                            <p:strVal val="#ppt_x"/>
                                          </p:val>
                                        </p:tav>
                                      </p:tavLst>
                                    </p:anim>
                                    <p:anim calcmode="lin" valueType="num">
                                      <p:cBhvr additive="base">
                                        <p:cTn id="56" dur="2000" fill="hold"/>
                                        <p:tgtEl>
                                          <p:spTgt spid="6">
                                            <p:graphicEl>
                                              <a:dgm id="{9E072933-6238-4FE8-9D16-B20AA305CE96}"/>
                                            </p:graphicEl>
                                          </p:spTgt>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6">
                                            <p:graphicEl>
                                              <a:dgm id="{3618C0FF-2493-4126-BD5A-29E5FD659D5A}"/>
                                            </p:graphicEl>
                                          </p:spTgt>
                                        </p:tgtEl>
                                        <p:attrNameLst>
                                          <p:attrName>style.visibility</p:attrName>
                                        </p:attrNameLst>
                                      </p:cBhvr>
                                      <p:to>
                                        <p:strVal val="visible"/>
                                      </p:to>
                                    </p:set>
                                    <p:anim calcmode="lin" valueType="num">
                                      <p:cBhvr additive="base">
                                        <p:cTn id="61" dur="2000" fill="hold"/>
                                        <p:tgtEl>
                                          <p:spTgt spid="6">
                                            <p:graphicEl>
                                              <a:dgm id="{3618C0FF-2493-4126-BD5A-29E5FD659D5A}"/>
                                            </p:graphicEl>
                                          </p:spTgt>
                                        </p:tgtEl>
                                        <p:attrNameLst>
                                          <p:attrName>ppt_x</p:attrName>
                                        </p:attrNameLst>
                                      </p:cBhvr>
                                      <p:tavLst>
                                        <p:tav tm="0">
                                          <p:val>
                                            <p:strVal val="#ppt_x"/>
                                          </p:val>
                                        </p:tav>
                                        <p:tav tm="100000">
                                          <p:val>
                                            <p:strVal val="#ppt_x"/>
                                          </p:val>
                                        </p:tav>
                                      </p:tavLst>
                                    </p:anim>
                                    <p:anim calcmode="lin" valueType="num">
                                      <p:cBhvr additive="base">
                                        <p:cTn id="62" dur="2000" fill="hold"/>
                                        <p:tgtEl>
                                          <p:spTgt spid="6">
                                            <p:graphicEl>
                                              <a:dgm id="{3618C0FF-2493-4126-BD5A-29E5FD659D5A}"/>
                                            </p:graphic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Graphic spid="6" grpId="0">
        <p:bldSub>
          <a:bldDgm bld="lvl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2369" y="222740"/>
            <a:ext cx="11331769" cy="830997"/>
          </a:xfrm>
          <a:prstGeom prst="rect">
            <a:avLst/>
          </a:prstGeom>
          <a:solidFill>
            <a:srgbClr val="FF0000"/>
          </a:solidFill>
        </p:spPr>
        <p:txBody>
          <a:bodyPr wrap="square" rtlCol="0">
            <a:spAutoFit/>
          </a:bodyPr>
          <a:lstStyle/>
          <a:p>
            <a:r>
              <a:rPr lang="en-US" sz="4800" dirty="0" err="1" smtClean="0">
                <a:latin typeface="NikoshBAN" pitchFamily="2" charset="0"/>
                <a:cs typeface="NikoshBAN" pitchFamily="2" charset="0"/>
              </a:rPr>
              <a:t>সংখ্যা</a:t>
            </a:r>
            <a:r>
              <a:rPr lang="en-US" sz="4800" dirty="0" smtClean="0">
                <a:latin typeface="NikoshBAN" pitchFamily="2" charset="0"/>
                <a:cs typeface="NikoshBAN" pitchFamily="2" charset="0"/>
              </a:rPr>
              <a:t> </a:t>
            </a:r>
            <a:r>
              <a:rPr lang="en-US" sz="4800" dirty="0" err="1" smtClean="0">
                <a:latin typeface="NikoshBAN" pitchFamily="2" charset="0"/>
                <a:cs typeface="NikoshBAN" pitchFamily="2" charset="0"/>
              </a:rPr>
              <a:t>পদ্ধতি</a:t>
            </a:r>
            <a:r>
              <a:rPr lang="en-US" sz="4800" dirty="0" smtClean="0">
                <a:latin typeface="NikoshBAN" pitchFamily="2" charset="0"/>
                <a:cs typeface="NikoshBAN" pitchFamily="2" charset="0"/>
              </a:rPr>
              <a:t> </a:t>
            </a:r>
            <a:r>
              <a:rPr lang="en-US" sz="4800" dirty="0" err="1" smtClean="0">
                <a:latin typeface="NikoshBAN" pitchFamily="2" charset="0"/>
                <a:cs typeface="NikoshBAN" pitchFamily="2" charset="0"/>
              </a:rPr>
              <a:t>ব্যাখ্যা</a:t>
            </a:r>
            <a:r>
              <a:rPr lang="en-US" sz="4800" dirty="0" smtClean="0">
                <a:latin typeface="NikoshBAN" pitchFamily="2" charset="0"/>
                <a:cs typeface="NikoshBAN" pitchFamily="2" charset="0"/>
              </a:rPr>
              <a:t>।</a:t>
            </a:r>
            <a:endParaRPr lang="en-US" sz="4800" dirty="0">
              <a:latin typeface="NikoshBAN" pitchFamily="2" charset="0"/>
              <a:cs typeface="NikoshBAN" pitchFamily="2" charset="0"/>
            </a:endParaRPr>
          </a:p>
        </p:txBody>
      </p:sp>
      <p:cxnSp>
        <p:nvCxnSpPr>
          <p:cNvPr id="8" name="Straight Connector 7"/>
          <p:cNvCxnSpPr/>
          <p:nvPr/>
        </p:nvCxnSpPr>
        <p:spPr>
          <a:xfrm>
            <a:off x="6729046" y="4431323"/>
            <a:ext cx="773723"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45477" y="1277820"/>
            <a:ext cx="11331769" cy="4247317"/>
          </a:xfrm>
          <a:prstGeom prst="rect">
            <a:avLst/>
          </a:prstGeom>
          <a:solidFill>
            <a:srgbClr val="FF0000"/>
          </a:solidFill>
        </p:spPr>
        <p:txBody>
          <a:bodyPr wrap="square" rtlCol="0">
            <a:spAutoFit/>
          </a:bodyPr>
          <a:lstStyle/>
          <a:p>
            <a:r>
              <a:rPr lang="en-US" sz="3000" dirty="0" smtClean="0">
                <a:latin typeface="NikoshBAN" pitchFamily="2" charset="0"/>
                <a:cs typeface="NikoshBAN" pitchFamily="2" charset="0"/>
              </a:rPr>
              <a:t>০১. </a:t>
            </a:r>
            <a:r>
              <a:rPr lang="en-US" sz="3000" dirty="0" err="1" smtClean="0">
                <a:latin typeface="NikoshBAN" pitchFamily="2" charset="0"/>
                <a:cs typeface="NikoshBAN" pitchFamily="2" charset="0"/>
              </a:rPr>
              <a:t>অস্থানিক</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সংখ্যা</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পদ্ধতি</a:t>
            </a:r>
            <a:r>
              <a:rPr lang="en-US" sz="3000" dirty="0" smtClean="0">
                <a:latin typeface="NikoshBAN" pitchFamily="2" charset="0"/>
                <a:cs typeface="NikoshBAN" pitchFamily="2" charset="0"/>
              </a:rPr>
              <a:t> ( </a:t>
            </a:r>
            <a:r>
              <a:rPr lang="en-US" sz="3000" dirty="0" smtClean="0">
                <a:latin typeface="Times New Roman" pitchFamily="18" charset="0"/>
                <a:cs typeface="Times New Roman" pitchFamily="18" charset="0"/>
              </a:rPr>
              <a:t>Non Positional Number System)</a:t>
            </a:r>
          </a:p>
          <a:p>
            <a:r>
              <a:rPr lang="en-US" sz="3000" dirty="0" err="1" smtClean="0">
                <a:latin typeface="NikoshBAN" pitchFamily="2" charset="0"/>
                <a:cs typeface="NikoshBAN" pitchFamily="2" charset="0"/>
              </a:rPr>
              <a:t>যে</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পদ্ধতিতে</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সংখ্যার</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মান</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ব্যবহৃত</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চিহ্ন</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বা</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অঙ্কসমূহের</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পজিশন</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বা</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অবস্থানের</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ওপর</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নির্ভর</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করে</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না</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তাদের</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অস্থানিক</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সংখ্যা</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পদ্ধতি</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বলে</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যেমন</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বিভিন্ন</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হাতিয়ার</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পশুপাখি</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জীবজন্তুর</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ছবি</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হায়ারোগ্লিফিক্স</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ইত্যাদি</a:t>
            </a:r>
            <a:r>
              <a:rPr lang="en-US" sz="3000" dirty="0" smtClean="0">
                <a:latin typeface="NikoshBAN" pitchFamily="2" charset="0"/>
                <a:cs typeface="NikoshBAN" pitchFamily="2" charset="0"/>
              </a:rPr>
              <a:t>।</a:t>
            </a:r>
          </a:p>
          <a:p>
            <a:r>
              <a:rPr lang="en-US" sz="3000" dirty="0" smtClean="0">
                <a:latin typeface="NikoshBAN" pitchFamily="2" charset="0"/>
                <a:cs typeface="NikoshBAN" pitchFamily="2" charset="0"/>
              </a:rPr>
              <a:t>০২. </a:t>
            </a:r>
            <a:r>
              <a:rPr lang="en-US" sz="3000" dirty="0" err="1" smtClean="0">
                <a:latin typeface="NikoshBAN" pitchFamily="2" charset="0"/>
                <a:cs typeface="NikoshBAN" pitchFamily="2" charset="0"/>
              </a:rPr>
              <a:t>স্থানিক</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সংখ্যা</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পদ্ধতি</a:t>
            </a:r>
            <a:r>
              <a:rPr lang="en-US" sz="3000" dirty="0" smtClean="0">
                <a:latin typeface="NikoshBAN" pitchFamily="2" charset="0"/>
                <a:cs typeface="NikoshBAN" pitchFamily="2" charset="0"/>
              </a:rPr>
              <a:t> ( </a:t>
            </a:r>
            <a:r>
              <a:rPr lang="en-US" sz="3000" dirty="0" smtClean="0">
                <a:latin typeface="Times New Roman" pitchFamily="18" charset="0"/>
                <a:cs typeface="Times New Roman" pitchFamily="18" charset="0"/>
              </a:rPr>
              <a:t>Positional Number System)</a:t>
            </a:r>
          </a:p>
          <a:p>
            <a:r>
              <a:rPr lang="en-US" sz="3000" dirty="0" err="1" smtClean="0">
                <a:latin typeface="NikoshBAN" pitchFamily="2" charset="0"/>
                <a:cs typeface="NikoshBAN" pitchFamily="2" charset="0"/>
              </a:rPr>
              <a:t>যে</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সংখ্যা</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পদ্ধতিকে</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প্রকাশ</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করার</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জন্য</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সংখ্যার</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মান</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অবস্থানের</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উপর</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ভিত্তি</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করে</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নির্ণিত</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হয়</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তাকে</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স্থানিক</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সংখ্যা</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পদ্ধতি</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বা</a:t>
            </a:r>
            <a:r>
              <a:rPr lang="en-US" sz="3000" dirty="0" smtClean="0">
                <a:latin typeface="NikoshBAN" pitchFamily="2" charset="0"/>
                <a:cs typeface="NikoshBAN" pitchFamily="2" charset="0"/>
              </a:rPr>
              <a:t> ( </a:t>
            </a:r>
            <a:r>
              <a:rPr lang="en-US" sz="3000" dirty="0" smtClean="0">
                <a:latin typeface="Times New Roman" pitchFamily="18" charset="0"/>
                <a:cs typeface="Times New Roman" pitchFamily="18" charset="0"/>
              </a:rPr>
              <a:t>Positional Number System) </a:t>
            </a:r>
            <a:r>
              <a:rPr lang="en-US" sz="3000" dirty="0" err="1" smtClean="0">
                <a:latin typeface="NikoshBAN" pitchFamily="2" charset="0"/>
                <a:cs typeface="NikoshBAN" pitchFamily="2" charset="0"/>
              </a:rPr>
              <a:t>বলে</a:t>
            </a:r>
            <a:r>
              <a:rPr lang="en-US" sz="3000" dirty="0" smtClean="0">
                <a:latin typeface="NikoshBAN" pitchFamily="2" charset="0"/>
                <a:cs typeface="NikoshBAN" pitchFamily="2" charset="0"/>
              </a:rPr>
              <a:t>। এ </a:t>
            </a:r>
            <a:r>
              <a:rPr lang="en-US" sz="3000" dirty="0" err="1" smtClean="0">
                <a:latin typeface="NikoshBAN" pitchFamily="2" charset="0"/>
                <a:cs typeface="NikoshBAN" pitchFamily="2" charset="0"/>
              </a:rPr>
              <a:t>পদ্ধতিতে</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সংখ্যার</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মান</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বের</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করতে</a:t>
            </a:r>
            <a:r>
              <a:rPr lang="en-US" sz="3000" dirty="0" smtClean="0">
                <a:latin typeface="NikoshBAN" pitchFamily="2" charset="0"/>
                <a:cs typeface="NikoshBAN" pitchFamily="2" charset="0"/>
              </a:rPr>
              <a:t> </a:t>
            </a:r>
            <a:r>
              <a:rPr lang="en-US" sz="3000" dirty="0" smtClean="0">
                <a:latin typeface="Times New Roman" pitchFamily="18" charset="0"/>
                <a:cs typeface="Times New Roman" pitchFamily="18" charset="0"/>
              </a:rPr>
              <a:t>Base, Position </a:t>
            </a:r>
            <a:r>
              <a:rPr lang="en-US" sz="3000" dirty="0" smtClean="0">
                <a:latin typeface="NikoshBAN" pitchFamily="2" charset="0"/>
                <a:cs typeface="NikoshBAN" pitchFamily="2" charset="0"/>
              </a:rPr>
              <a:t>ও </a:t>
            </a:r>
            <a:r>
              <a:rPr lang="en-US" sz="3000" dirty="0" smtClean="0">
                <a:latin typeface="Times New Roman" pitchFamily="18" charset="0"/>
                <a:cs typeface="Times New Roman" pitchFamily="18" charset="0"/>
              </a:rPr>
              <a:t>Radix </a:t>
            </a:r>
            <a:r>
              <a:rPr lang="en-US" sz="3000" dirty="0" err="1" smtClean="0">
                <a:latin typeface="NikoshBAN" pitchFamily="2" charset="0"/>
                <a:cs typeface="NikoshBAN" pitchFamily="2" charset="0"/>
              </a:rPr>
              <a:t>পয়েন্ট</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ব্যবহৃত</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হয়</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যেমন</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দশমিক</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বাইনারি</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অক্টাল</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হেক্সা</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ডেসিমাল</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সংখ্যা</a:t>
            </a:r>
            <a:r>
              <a:rPr lang="en-US" sz="3000" dirty="0" smtClean="0">
                <a:latin typeface="NikoshBAN" pitchFamily="2" charset="0"/>
                <a:cs typeface="NikoshBAN" pitchFamily="2" charset="0"/>
              </a:rPr>
              <a:t> </a:t>
            </a:r>
            <a:r>
              <a:rPr lang="en-US" sz="3000" dirty="0" err="1" smtClean="0">
                <a:latin typeface="NikoshBAN" pitchFamily="2" charset="0"/>
                <a:cs typeface="NikoshBAN" pitchFamily="2" charset="0"/>
              </a:rPr>
              <a:t>পদ্ধতি</a:t>
            </a:r>
            <a:r>
              <a:rPr lang="en-US" sz="3000" dirty="0" smtClean="0">
                <a:latin typeface="NikoshBAN" pitchFamily="2" charset="0"/>
                <a:cs typeface="NikoshBAN" pitchFamily="2" charset="0"/>
              </a:rPr>
              <a:t>।</a:t>
            </a:r>
            <a:endParaRPr lang="en-US" sz="3000" dirty="0" smtClean="0">
              <a:latin typeface="NikoshBAN" pitchFamily="2" charset="0"/>
              <a:cs typeface="NikoshBAN" pitchFamily="2" charset="0"/>
            </a:endParaRPr>
          </a:p>
        </p:txBody>
      </p:sp>
      <p:graphicFrame>
        <p:nvGraphicFramePr>
          <p:cNvPr id="7" name="Table 6"/>
          <p:cNvGraphicFramePr>
            <a:graphicFrameLocks noGrp="1"/>
          </p:cNvGraphicFramePr>
          <p:nvPr/>
        </p:nvGraphicFramePr>
        <p:xfrm>
          <a:off x="961293" y="5526126"/>
          <a:ext cx="10691444" cy="914400"/>
        </p:xfrm>
        <a:graphic>
          <a:graphicData uri="http://schemas.openxmlformats.org/drawingml/2006/table">
            <a:tbl>
              <a:tblPr firstRow="1" bandRow="1">
                <a:tableStyleId>{5C22544A-7EE6-4342-B048-85BDC9FD1C3A}</a:tableStyleId>
              </a:tblPr>
              <a:tblGrid>
                <a:gridCol w="1003721">
                  <a:extLst>
                    <a:ext uri="{9D8B030D-6E8A-4147-A177-3AD203B41FA5}">
                      <a16:colId xmlns:a16="http://schemas.microsoft.com/office/drawing/2014/main" val="20000"/>
                    </a:ext>
                  </a:extLst>
                </a:gridCol>
                <a:gridCol w="523627">
                  <a:extLst>
                    <a:ext uri="{9D8B030D-6E8A-4147-A177-3AD203B41FA5}">
                      <a16:colId xmlns:a16="http://schemas.microsoft.com/office/drawing/2014/main" val="20001"/>
                    </a:ext>
                  </a:extLst>
                </a:gridCol>
                <a:gridCol w="466393">
                  <a:extLst>
                    <a:ext uri="{9D8B030D-6E8A-4147-A177-3AD203B41FA5}">
                      <a16:colId xmlns:a16="http://schemas.microsoft.com/office/drawing/2014/main" val="20002"/>
                    </a:ext>
                  </a:extLst>
                </a:gridCol>
                <a:gridCol w="722731">
                  <a:extLst>
                    <a:ext uri="{9D8B030D-6E8A-4147-A177-3AD203B41FA5}">
                      <a16:colId xmlns:a16="http://schemas.microsoft.com/office/drawing/2014/main" val="20003"/>
                    </a:ext>
                  </a:extLst>
                </a:gridCol>
                <a:gridCol w="722733">
                  <a:extLst>
                    <a:ext uri="{9D8B030D-6E8A-4147-A177-3AD203B41FA5}">
                      <a16:colId xmlns:a16="http://schemas.microsoft.com/office/drawing/2014/main" val="20004"/>
                    </a:ext>
                  </a:extLst>
                </a:gridCol>
                <a:gridCol w="647967">
                  <a:extLst>
                    <a:ext uri="{9D8B030D-6E8A-4147-A177-3AD203B41FA5}">
                      <a16:colId xmlns:a16="http://schemas.microsoft.com/office/drawing/2014/main" val="20005"/>
                    </a:ext>
                  </a:extLst>
                </a:gridCol>
                <a:gridCol w="722731">
                  <a:extLst>
                    <a:ext uri="{9D8B030D-6E8A-4147-A177-3AD203B41FA5}">
                      <a16:colId xmlns:a16="http://schemas.microsoft.com/office/drawing/2014/main" val="20006"/>
                    </a:ext>
                  </a:extLst>
                </a:gridCol>
                <a:gridCol w="1769447">
                  <a:extLst>
                    <a:ext uri="{9D8B030D-6E8A-4147-A177-3AD203B41FA5}">
                      <a16:colId xmlns:a16="http://schemas.microsoft.com/office/drawing/2014/main" val="20007"/>
                    </a:ext>
                  </a:extLst>
                </a:gridCol>
                <a:gridCol w="722733">
                  <a:extLst>
                    <a:ext uri="{9D8B030D-6E8A-4147-A177-3AD203B41FA5}">
                      <a16:colId xmlns:a16="http://schemas.microsoft.com/office/drawing/2014/main" val="20008"/>
                    </a:ext>
                  </a:extLst>
                </a:gridCol>
                <a:gridCol w="797496">
                  <a:extLst>
                    <a:ext uri="{9D8B030D-6E8A-4147-A177-3AD203B41FA5}">
                      <a16:colId xmlns:a16="http://schemas.microsoft.com/office/drawing/2014/main" val="20009"/>
                    </a:ext>
                  </a:extLst>
                </a:gridCol>
                <a:gridCol w="573202">
                  <a:extLst>
                    <a:ext uri="{9D8B030D-6E8A-4147-A177-3AD203B41FA5}">
                      <a16:colId xmlns:a16="http://schemas.microsoft.com/office/drawing/2014/main" val="20010"/>
                    </a:ext>
                  </a:extLst>
                </a:gridCol>
                <a:gridCol w="491314">
                  <a:extLst>
                    <a:ext uri="{9D8B030D-6E8A-4147-A177-3AD203B41FA5}">
                      <a16:colId xmlns:a16="http://schemas.microsoft.com/office/drawing/2014/main" val="20011"/>
                    </a:ext>
                  </a:extLst>
                </a:gridCol>
                <a:gridCol w="580323">
                  <a:extLst>
                    <a:ext uri="{9D8B030D-6E8A-4147-A177-3AD203B41FA5}">
                      <a16:colId xmlns:a16="http://schemas.microsoft.com/office/drawing/2014/main" val="20012"/>
                    </a:ext>
                  </a:extLst>
                </a:gridCol>
                <a:gridCol w="947026">
                  <a:extLst>
                    <a:ext uri="{9D8B030D-6E8A-4147-A177-3AD203B41FA5}">
                      <a16:colId xmlns:a16="http://schemas.microsoft.com/office/drawing/2014/main" val="20013"/>
                    </a:ext>
                  </a:extLst>
                </a:gridCol>
              </a:tblGrid>
              <a:tr h="370840">
                <a:tc gridSpan="7">
                  <a:txBody>
                    <a:bodyPr/>
                    <a:lstStyle/>
                    <a:p>
                      <a:pPr algn="r"/>
                      <a:r>
                        <a:rPr lang="en-US" sz="2400" dirty="0" err="1" smtClean="0">
                          <a:latin typeface="NikoshBAN" pitchFamily="2" charset="0"/>
                          <a:cs typeface="NikoshBAN" pitchFamily="2" charset="0"/>
                        </a:rPr>
                        <a:t>পূর্ণ</a:t>
                      </a:r>
                      <a:r>
                        <a:rPr lang="en-US" sz="2400" baseline="0" dirty="0" smtClean="0">
                          <a:latin typeface="NikoshBAN" pitchFamily="2" charset="0"/>
                          <a:cs typeface="NikoshBAN" pitchFamily="2" charset="0"/>
                        </a:rPr>
                        <a:t> </a:t>
                      </a:r>
                      <a:r>
                        <a:rPr lang="en-US" sz="2400" baseline="0" dirty="0" err="1" smtClean="0">
                          <a:latin typeface="NikoshBAN" pitchFamily="2" charset="0"/>
                          <a:cs typeface="NikoshBAN" pitchFamily="2" charset="0"/>
                        </a:rPr>
                        <a:t>সংখ্যা</a:t>
                      </a:r>
                      <a:r>
                        <a:rPr lang="en-US" sz="2400" baseline="0" dirty="0" smtClean="0">
                          <a:latin typeface="NikoshBAN" pitchFamily="2" charset="0"/>
                          <a:cs typeface="NikoshBAN" pitchFamily="2" charset="0"/>
                        </a:rPr>
                        <a:t> (</a:t>
                      </a:r>
                      <a:r>
                        <a:rPr lang="en-US" sz="2400" baseline="0" dirty="0" smtClean="0">
                          <a:latin typeface="Times New Roman" pitchFamily="18" charset="0"/>
                          <a:cs typeface="Times New Roman" pitchFamily="18" charset="0"/>
                        </a:rPr>
                        <a:t>Integer) </a:t>
                      </a:r>
                      <a:r>
                        <a:rPr lang="en-US" sz="2400" baseline="0" dirty="0" smtClean="0">
                          <a:latin typeface="Times New Roman" pitchFamily="18" charset="0"/>
                          <a:cs typeface="Times New Roman" pitchFamily="18" charset="0"/>
                          <a:sym typeface="Wingdings 3"/>
                        </a:rPr>
                        <a:t></a:t>
                      </a:r>
                      <a:endParaRPr lang="en-US" sz="2400" dirty="0">
                        <a:latin typeface="NikoshBAN" pitchFamily="2" charset="0"/>
                        <a:cs typeface="NikoshBAN" pitchFamily="2" charset="0"/>
                      </a:endParaRPr>
                    </a:p>
                  </a:txBody>
                  <a:tcPr anchor="ctr"/>
                </a:tc>
                <a:tc hMerge="1">
                  <a:txBody>
                    <a:bodyPr/>
                    <a:lstStyle/>
                    <a:p>
                      <a:pPr algn="ctr"/>
                      <a:endParaRPr lang="en-US" sz="2400" dirty="0">
                        <a:latin typeface="Times New Roman" pitchFamily="18" charset="0"/>
                        <a:cs typeface="Times New Roman" pitchFamily="18" charset="0"/>
                      </a:endParaRPr>
                    </a:p>
                  </a:txBody>
                  <a:tcPr anchor="ctr"/>
                </a:tc>
                <a:tc hMerge="1">
                  <a:txBody>
                    <a:bodyPr/>
                    <a:lstStyle/>
                    <a:p>
                      <a:pPr algn="ctr"/>
                      <a:endParaRPr lang="en-US" sz="2400" dirty="0">
                        <a:latin typeface="Times New Roman" pitchFamily="18" charset="0"/>
                        <a:cs typeface="Times New Roman" pitchFamily="18" charset="0"/>
                      </a:endParaRPr>
                    </a:p>
                  </a:txBody>
                  <a:tcPr anchor="ctr"/>
                </a:tc>
                <a:tc hMerge="1">
                  <a:txBody>
                    <a:bodyPr/>
                    <a:lstStyle/>
                    <a:p>
                      <a:pPr algn="ctr"/>
                      <a:endParaRPr lang="en-US" sz="2400" dirty="0">
                        <a:latin typeface="Times New Roman" pitchFamily="18" charset="0"/>
                        <a:cs typeface="Times New Roman" pitchFamily="18" charset="0"/>
                      </a:endParaRPr>
                    </a:p>
                  </a:txBody>
                  <a:tcPr anchor="ctr"/>
                </a:tc>
                <a:tc hMerge="1">
                  <a:txBody>
                    <a:bodyPr/>
                    <a:lstStyle/>
                    <a:p>
                      <a:pPr algn="ctr"/>
                      <a:endParaRPr lang="en-US" sz="2400" dirty="0">
                        <a:latin typeface="Times New Roman" pitchFamily="18" charset="0"/>
                        <a:cs typeface="Times New Roman" pitchFamily="18" charset="0"/>
                      </a:endParaRPr>
                    </a:p>
                  </a:txBody>
                  <a:tcPr anchor="ctr"/>
                </a:tc>
                <a:tc hMerge="1">
                  <a:txBody>
                    <a:bodyPr/>
                    <a:lstStyle/>
                    <a:p>
                      <a:pPr algn="ctr"/>
                      <a:endParaRPr lang="en-US" sz="2400" dirty="0">
                        <a:latin typeface="Times New Roman" pitchFamily="18" charset="0"/>
                        <a:cs typeface="Times New Roman" pitchFamily="18" charset="0"/>
                      </a:endParaRPr>
                    </a:p>
                  </a:txBody>
                  <a:tcPr anchor="ctr"/>
                </a:tc>
                <a:tc hMerge="1">
                  <a:txBody>
                    <a:bodyPr/>
                    <a:lstStyle/>
                    <a:p>
                      <a:pPr algn="ctr"/>
                      <a:endParaRPr lang="en-US" sz="2400" dirty="0">
                        <a:latin typeface="Times New Roman" pitchFamily="18" charset="0"/>
                        <a:cs typeface="Times New Roman" pitchFamily="18" charset="0"/>
                      </a:endParaRPr>
                    </a:p>
                  </a:txBody>
                  <a:tcPr anchor="ctr"/>
                </a:tc>
                <a:tc>
                  <a:txBody>
                    <a:bodyPr/>
                    <a:lstStyle/>
                    <a:p>
                      <a:pPr algn="ctr"/>
                      <a:r>
                        <a:rPr lang="en-US" sz="2400" dirty="0" smtClean="0">
                          <a:latin typeface="Times New Roman" pitchFamily="18" charset="0"/>
                          <a:cs typeface="Times New Roman" pitchFamily="18" charset="0"/>
                        </a:rPr>
                        <a:t>Radix Point</a:t>
                      </a:r>
                      <a:endParaRPr lang="en-US" sz="2400" dirty="0">
                        <a:latin typeface="Times New Roman" pitchFamily="18" charset="0"/>
                        <a:cs typeface="Times New Roman" pitchFamily="18" charset="0"/>
                      </a:endParaRPr>
                    </a:p>
                  </a:txBody>
                  <a:tcPr anchor="ctr"/>
                </a:tc>
                <a:tc gridSpan="6">
                  <a:txBody>
                    <a:bodyPr/>
                    <a:lstStyle/>
                    <a:p>
                      <a:pPr algn="l"/>
                      <a:r>
                        <a:rPr lang="en-US" sz="2400" dirty="0" smtClean="0">
                          <a:latin typeface="NikoshBAN" pitchFamily="2" charset="0"/>
                          <a:cs typeface="NikoshBAN" pitchFamily="2" charset="0"/>
                          <a:sym typeface="Wingdings 3"/>
                        </a:rPr>
                        <a:t></a:t>
                      </a:r>
                      <a:r>
                        <a:rPr lang="en-US" sz="2400" dirty="0" err="1" smtClean="0">
                          <a:latin typeface="NikoshBAN" pitchFamily="2" charset="0"/>
                          <a:cs typeface="NikoshBAN" pitchFamily="2" charset="0"/>
                        </a:rPr>
                        <a:t>গগ্নাংশ</a:t>
                      </a:r>
                      <a:r>
                        <a:rPr lang="en-US" sz="2400" dirty="0" smtClean="0">
                          <a:latin typeface="NikoshBAN" pitchFamily="2" charset="0"/>
                          <a:cs typeface="NikoshBAN" pitchFamily="2" charset="0"/>
                        </a:rPr>
                        <a:t> (Fraction)</a:t>
                      </a:r>
                      <a:endParaRPr lang="en-US" sz="2400" dirty="0">
                        <a:latin typeface="NikoshBAN" pitchFamily="2" charset="0"/>
                        <a:cs typeface="NikoshBAN" pitchFamily="2" charset="0"/>
                      </a:endParaRPr>
                    </a:p>
                  </a:txBody>
                  <a:tcPr anchor="ctr"/>
                </a:tc>
                <a:tc hMerge="1">
                  <a:txBody>
                    <a:bodyPr/>
                    <a:lstStyle/>
                    <a:p>
                      <a:pPr algn="ctr"/>
                      <a:endParaRPr lang="en-US" sz="2400" dirty="0">
                        <a:latin typeface="Times New Roman" pitchFamily="18" charset="0"/>
                        <a:cs typeface="Times New Roman" pitchFamily="18" charset="0"/>
                      </a:endParaRPr>
                    </a:p>
                  </a:txBody>
                  <a:tcPr anchor="ctr"/>
                </a:tc>
                <a:tc hMerge="1">
                  <a:txBody>
                    <a:bodyPr/>
                    <a:lstStyle/>
                    <a:p>
                      <a:pPr algn="ctr"/>
                      <a:endParaRPr lang="en-US" sz="2400" dirty="0">
                        <a:latin typeface="Times New Roman" pitchFamily="18" charset="0"/>
                        <a:cs typeface="Times New Roman" pitchFamily="18" charset="0"/>
                      </a:endParaRPr>
                    </a:p>
                  </a:txBody>
                  <a:tcPr anchor="ctr"/>
                </a:tc>
                <a:tc hMerge="1">
                  <a:txBody>
                    <a:bodyPr/>
                    <a:lstStyle/>
                    <a:p>
                      <a:pPr algn="ctr"/>
                      <a:endParaRPr lang="en-US" sz="2400" dirty="0">
                        <a:latin typeface="Times New Roman" pitchFamily="18" charset="0"/>
                        <a:cs typeface="Times New Roman" pitchFamily="18" charset="0"/>
                      </a:endParaRPr>
                    </a:p>
                  </a:txBody>
                  <a:tcPr anchor="ctr"/>
                </a:tc>
                <a:tc hMerge="1">
                  <a:txBody>
                    <a:bodyPr/>
                    <a:lstStyle/>
                    <a:p>
                      <a:pPr algn="ctr"/>
                      <a:endParaRPr lang="en-US" sz="2400" dirty="0">
                        <a:latin typeface="NikoshBAN" pitchFamily="2" charset="0"/>
                        <a:cs typeface="NikoshBAN" pitchFamily="2" charset="0"/>
                      </a:endParaRPr>
                    </a:p>
                  </a:txBody>
                  <a:tcPr anchor="ctr"/>
                </a:tc>
                <a:tc hMerge="1">
                  <a:txBody>
                    <a:bodyPr/>
                    <a:lstStyle/>
                    <a:p>
                      <a:pPr algn="ctr"/>
                      <a:endParaRPr lang="en-US" sz="2400" dirty="0">
                        <a:latin typeface="NikoshBAN" pitchFamily="2" charset="0"/>
                        <a:cs typeface="NikoshBAN" pitchFamily="2" charset="0"/>
                      </a:endParaRPr>
                    </a:p>
                  </a:txBody>
                  <a:tcPr anchor="ctr"/>
                </a:tc>
                <a:extLst>
                  <a:ext uri="{0D108BD9-81ED-4DB2-BD59-A6C34878D82A}">
                    <a16:rowId xmlns:a16="http://schemas.microsoft.com/office/drawing/2014/main" val="10000"/>
                  </a:ext>
                </a:extLst>
              </a:tr>
              <a:tr h="370840">
                <a:tc>
                  <a:txBody>
                    <a:bodyPr/>
                    <a:lstStyle/>
                    <a:p>
                      <a:pPr algn="ctr"/>
                      <a:r>
                        <a:rPr lang="en-US" sz="2400" dirty="0" smtClean="0">
                          <a:latin typeface="Times New Roman" pitchFamily="18" charset="0"/>
                          <a:cs typeface="Times New Roman" pitchFamily="18" charset="0"/>
                        </a:rPr>
                        <a:t>MSB</a:t>
                      </a:r>
                      <a:endParaRPr lang="en-US" sz="2400" dirty="0">
                        <a:latin typeface="Times New Roman" pitchFamily="18" charset="0"/>
                        <a:cs typeface="Times New Roman" pitchFamily="18" charset="0"/>
                      </a:endParaRPr>
                    </a:p>
                  </a:txBody>
                  <a:tcPr anchor="ctr"/>
                </a:tc>
                <a:tc>
                  <a:txBody>
                    <a:bodyPr/>
                    <a:lstStyle/>
                    <a:p>
                      <a:pPr algn="ctr"/>
                      <a:r>
                        <a:rPr lang="en-US" sz="2400" dirty="0" smtClean="0">
                          <a:latin typeface="Times New Roman" pitchFamily="18" charset="0"/>
                          <a:cs typeface="Times New Roman" pitchFamily="18" charset="0"/>
                          <a:sym typeface="Wingdings 3"/>
                        </a:rPr>
                        <a:t></a:t>
                      </a:r>
                      <a:endParaRPr lang="en-US" sz="2400" dirty="0">
                        <a:latin typeface="Times New Roman" pitchFamily="18" charset="0"/>
                        <a:cs typeface="Times New Roman" pitchFamily="18" charset="0"/>
                      </a:endParaRPr>
                    </a:p>
                  </a:txBody>
                  <a:tcPr anchor="ctr"/>
                </a:tc>
                <a:tc>
                  <a:txBody>
                    <a:bodyPr/>
                    <a:lstStyle/>
                    <a:p>
                      <a:pPr algn="ctr"/>
                      <a:endParaRPr lang="en-US" sz="2400" dirty="0">
                        <a:latin typeface="Times New Roman" pitchFamily="18" charset="0"/>
                        <a:cs typeface="Times New Roman" pitchFamily="18" charset="0"/>
                      </a:endParaRPr>
                    </a:p>
                  </a:txBody>
                  <a:tcPr anchor="ctr"/>
                </a:tc>
                <a:tc>
                  <a:txBody>
                    <a:bodyPr/>
                    <a:lstStyle/>
                    <a:p>
                      <a:pPr algn="ctr"/>
                      <a:r>
                        <a:rPr lang="en-US" sz="2400" dirty="0" smtClean="0">
                          <a:latin typeface="Times New Roman" pitchFamily="18" charset="0"/>
                          <a:cs typeface="Times New Roman" pitchFamily="18" charset="0"/>
                        </a:rPr>
                        <a:t>2</a:t>
                      </a:r>
                      <a:endParaRPr lang="en-US" sz="2400" dirty="0">
                        <a:latin typeface="Times New Roman" pitchFamily="18" charset="0"/>
                        <a:cs typeface="Times New Roman" pitchFamily="18" charset="0"/>
                      </a:endParaRPr>
                    </a:p>
                  </a:txBody>
                  <a:tcPr anchor="ctr"/>
                </a:tc>
                <a:tc>
                  <a:txBody>
                    <a:bodyPr/>
                    <a:lstStyle/>
                    <a:p>
                      <a:pPr algn="ctr"/>
                      <a:r>
                        <a:rPr lang="en-US" sz="2400" dirty="0" smtClean="0">
                          <a:latin typeface="Times New Roman" pitchFamily="18" charset="0"/>
                          <a:cs typeface="Times New Roman" pitchFamily="18" charset="0"/>
                        </a:rPr>
                        <a:t>0</a:t>
                      </a:r>
                      <a:endParaRPr lang="en-US" sz="2400" dirty="0">
                        <a:latin typeface="Times New Roman" pitchFamily="18" charset="0"/>
                        <a:cs typeface="Times New Roman" pitchFamily="18" charset="0"/>
                      </a:endParaRPr>
                    </a:p>
                  </a:txBody>
                  <a:tcPr anchor="ctr"/>
                </a:tc>
                <a:tc>
                  <a:txBody>
                    <a:bodyPr/>
                    <a:lstStyle/>
                    <a:p>
                      <a:pPr algn="ctr"/>
                      <a:r>
                        <a:rPr lang="en-US" sz="2400" dirty="0" smtClean="0">
                          <a:latin typeface="Times New Roman" pitchFamily="18" charset="0"/>
                          <a:cs typeface="Times New Roman" pitchFamily="18" charset="0"/>
                        </a:rPr>
                        <a:t>1</a:t>
                      </a:r>
                      <a:endParaRPr lang="en-US" sz="2400" dirty="0">
                        <a:latin typeface="Times New Roman" pitchFamily="18" charset="0"/>
                        <a:cs typeface="Times New Roman" pitchFamily="18" charset="0"/>
                      </a:endParaRPr>
                    </a:p>
                  </a:txBody>
                  <a:tcPr anchor="ctr"/>
                </a:tc>
                <a:tc>
                  <a:txBody>
                    <a:bodyPr/>
                    <a:lstStyle/>
                    <a:p>
                      <a:pPr algn="ctr"/>
                      <a:r>
                        <a:rPr lang="en-US" sz="2400" dirty="0" smtClean="0">
                          <a:latin typeface="Times New Roman" pitchFamily="18" charset="0"/>
                          <a:cs typeface="Times New Roman" pitchFamily="18" charset="0"/>
                        </a:rPr>
                        <a:t>6</a:t>
                      </a:r>
                      <a:endParaRPr lang="en-US" sz="2400" dirty="0">
                        <a:latin typeface="Times New Roman" pitchFamily="18" charset="0"/>
                        <a:cs typeface="Times New Roman" pitchFamily="18" charset="0"/>
                      </a:endParaRPr>
                    </a:p>
                  </a:txBody>
                  <a:tcPr anchor="ctr"/>
                </a:tc>
                <a:tc>
                  <a:txBody>
                    <a:bodyPr/>
                    <a:lstStyle/>
                    <a:p>
                      <a:pPr algn="ctr"/>
                      <a:r>
                        <a:rPr lang="en-US" sz="2400" smtClean="0">
                          <a:latin typeface="Wide Latin"/>
                          <a:cs typeface="Times New Roman" pitchFamily="18" charset="0"/>
                        </a:rPr>
                        <a:t>.</a:t>
                      </a:r>
                      <a:endParaRPr lang="en-US" sz="2400" dirty="0">
                        <a:latin typeface="Times New Roman" pitchFamily="18" charset="0"/>
                        <a:cs typeface="Times New Roman" pitchFamily="18" charset="0"/>
                      </a:endParaRPr>
                    </a:p>
                  </a:txBody>
                  <a:tcPr anchor="ctr"/>
                </a:tc>
                <a:tc>
                  <a:txBody>
                    <a:bodyPr/>
                    <a:lstStyle/>
                    <a:p>
                      <a:pPr algn="ctr"/>
                      <a:r>
                        <a:rPr lang="en-US" sz="2400" dirty="0" smtClean="0">
                          <a:latin typeface="Times New Roman" pitchFamily="18" charset="0"/>
                          <a:cs typeface="Times New Roman" pitchFamily="18" charset="0"/>
                        </a:rPr>
                        <a:t>7</a:t>
                      </a:r>
                      <a:endParaRPr lang="en-US" sz="2400" dirty="0">
                        <a:latin typeface="Times New Roman" pitchFamily="18" charset="0"/>
                        <a:cs typeface="Times New Roman" pitchFamily="18" charset="0"/>
                      </a:endParaRPr>
                    </a:p>
                  </a:txBody>
                  <a:tcPr anchor="ctr"/>
                </a:tc>
                <a:tc>
                  <a:txBody>
                    <a:bodyPr/>
                    <a:lstStyle/>
                    <a:p>
                      <a:pPr algn="ctr"/>
                      <a:r>
                        <a:rPr lang="en-US" sz="2400" dirty="0" smtClean="0">
                          <a:latin typeface="Times New Roman" pitchFamily="18" charset="0"/>
                          <a:cs typeface="Times New Roman" pitchFamily="18" charset="0"/>
                        </a:rPr>
                        <a:t>2</a:t>
                      </a:r>
                      <a:endParaRPr lang="en-US" sz="2400" dirty="0">
                        <a:latin typeface="Times New Roman" pitchFamily="18" charset="0"/>
                        <a:cs typeface="Times New Roman" pitchFamily="18" charset="0"/>
                      </a:endParaRPr>
                    </a:p>
                  </a:txBody>
                  <a:tcPr anchor="ctr"/>
                </a:tc>
                <a:tc>
                  <a:txBody>
                    <a:bodyPr/>
                    <a:lstStyle/>
                    <a:p>
                      <a:pPr algn="ctr"/>
                      <a:endParaRPr lang="en-US" sz="2400" dirty="0">
                        <a:latin typeface="Times New Roman" pitchFamily="18" charset="0"/>
                        <a:cs typeface="Times New Roman" pitchFamily="18" charset="0"/>
                      </a:endParaRPr>
                    </a:p>
                  </a:txBody>
                  <a:tcPr anchor="ctr"/>
                </a:tc>
                <a:tc>
                  <a:txBody>
                    <a:bodyPr/>
                    <a:lstStyle/>
                    <a:p>
                      <a:pPr algn="ctr"/>
                      <a:endParaRPr lang="en-US" sz="2400" dirty="0">
                        <a:latin typeface="Times New Roman" pitchFamily="18" charset="0"/>
                        <a:cs typeface="Times New Roman" pitchFamily="18" charset="0"/>
                      </a:endParaRPr>
                    </a:p>
                  </a:txBody>
                  <a:tcPr anchor="ctr"/>
                </a:tc>
                <a:tc>
                  <a:txBody>
                    <a:bodyPr/>
                    <a:lstStyle/>
                    <a:p>
                      <a:pPr algn="ctr"/>
                      <a:r>
                        <a:rPr lang="en-US" sz="2400" dirty="0" smtClean="0">
                          <a:latin typeface="Times New Roman" pitchFamily="18" charset="0"/>
                          <a:cs typeface="Times New Roman" pitchFamily="18" charset="0"/>
                          <a:sym typeface="Wingdings 3"/>
                        </a:rPr>
                        <a:t></a:t>
                      </a:r>
                      <a:endParaRPr lang="en-US" sz="2400" dirty="0">
                        <a:latin typeface="Times New Roman" pitchFamily="18" charset="0"/>
                        <a:cs typeface="Times New Roman" pitchFamily="18" charset="0"/>
                      </a:endParaRPr>
                    </a:p>
                  </a:txBody>
                  <a:tcPr anchor="ctr"/>
                </a:tc>
                <a:tc>
                  <a:txBody>
                    <a:bodyPr/>
                    <a:lstStyle/>
                    <a:p>
                      <a:pPr algn="ctr"/>
                      <a:r>
                        <a:rPr lang="en-US" sz="2400" dirty="0" smtClean="0">
                          <a:latin typeface="Times New Roman" pitchFamily="18" charset="0"/>
                          <a:cs typeface="Times New Roman" pitchFamily="18" charset="0"/>
                        </a:rPr>
                        <a:t>LSB</a:t>
                      </a:r>
                      <a:endParaRPr lang="en-US" sz="2400" dirty="0">
                        <a:latin typeface="Times New Roman" pitchFamily="18" charset="0"/>
                        <a:cs typeface="Times New Roman" pitchFamily="18" charset="0"/>
                      </a:endParaRPr>
                    </a:p>
                  </a:txBody>
                  <a:tcPr anchor="ctr"/>
                </a:tc>
                <a:extLst>
                  <a:ext uri="{0D108BD9-81ED-4DB2-BD59-A6C34878D82A}">
                    <a16:rowId xmlns:a16="http://schemas.microsoft.com/office/drawing/2014/main" val="10001"/>
                  </a:ext>
                </a:extLst>
              </a:tr>
            </a:tbl>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000" fill="hold"/>
                                        <p:tgtEl>
                                          <p:spTgt spid="5"/>
                                        </p:tgtEl>
                                        <p:attrNameLst>
                                          <p:attrName>ppt_x</p:attrName>
                                        </p:attrNameLst>
                                      </p:cBhvr>
                                      <p:tavLst>
                                        <p:tav tm="0">
                                          <p:val>
                                            <p:strVal val="1+#ppt_w/2"/>
                                          </p:val>
                                        </p:tav>
                                        <p:tav tm="100000">
                                          <p:val>
                                            <p:strVal val="#ppt_x"/>
                                          </p:val>
                                        </p:tav>
                                      </p:tavLst>
                                    </p:anim>
                                    <p:anim calcmode="lin" valueType="num">
                                      <p:cBhvr additive="base">
                                        <p:cTn id="8" dur="2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2000" fill="hold"/>
                                        <p:tgtEl>
                                          <p:spTgt spid="6"/>
                                        </p:tgtEl>
                                        <p:attrNameLst>
                                          <p:attrName>ppt_x</p:attrName>
                                        </p:attrNameLst>
                                      </p:cBhvr>
                                      <p:tavLst>
                                        <p:tav tm="0">
                                          <p:val>
                                            <p:strVal val="1+#ppt_w/2"/>
                                          </p:val>
                                        </p:tav>
                                        <p:tav tm="100000">
                                          <p:val>
                                            <p:strVal val="#ppt_x"/>
                                          </p:val>
                                        </p:tav>
                                      </p:tavLst>
                                    </p:anim>
                                    <p:anim calcmode="lin" valueType="num">
                                      <p:cBhvr additive="base">
                                        <p:cTn id="14" dur="2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2000" fill="hold"/>
                                        <p:tgtEl>
                                          <p:spTgt spid="7"/>
                                        </p:tgtEl>
                                        <p:attrNameLst>
                                          <p:attrName>ppt_x</p:attrName>
                                        </p:attrNameLst>
                                      </p:cBhvr>
                                      <p:tavLst>
                                        <p:tav tm="0">
                                          <p:val>
                                            <p:strVal val="1+#ppt_w/2"/>
                                          </p:val>
                                        </p:tav>
                                        <p:tav tm="100000">
                                          <p:val>
                                            <p:strVal val="#ppt_x"/>
                                          </p:val>
                                        </p:tav>
                                      </p:tavLst>
                                    </p:anim>
                                    <p:anim calcmode="lin" valueType="num">
                                      <p:cBhvr additive="base">
                                        <p:cTn id="20" dur="2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062" y="2137111"/>
            <a:ext cx="10808675" cy="1201359"/>
          </a:xfrm>
          <a:solidFill>
            <a:srgbClr val="00B0F0"/>
          </a:solidFill>
        </p:spPr>
        <p:txBody>
          <a:bodyPr>
            <a:normAutofit fontScale="90000"/>
          </a:bodyPr>
          <a:lstStyle/>
          <a:p>
            <a:r>
              <a:rPr lang="bn-BD" sz="3100" b="1" u="sng" dirty="0" smtClean="0">
                <a:latin typeface="SutonnyMJ" pitchFamily="2" charset="0"/>
                <a:ea typeface="Times New Roman" panose="02020603050405020304" pitchFamily="18" charset="0"/>
                <a:cs typeface="Times New Roman" panose="02020603050405020304" pitchFamily="18" charset="0"/>
              </a:rPr>
              <a:t>বাইনারী সংখ্যা পদ্ধতিঃ </a:t>
            </a:r>
            <a:r>
              <a:rPr lang="bn-BD" sz="3200" dirty="0" smtClean="0">
                <a:latin typeface="Nikosh" panose="02000000000000000000" pitchFamily="2" charset="0"/>
                <a:cs typeface="Nikosh" panose="02000000000000000000" pitchFamily="2" charset="0"/>
              </a:rPr>
              <a:t>যে সংখ্যা পদ্ধতিতে ০ এবং১  এই দুটি অংক বা চিহ্ন ব্যবহার করা হয় তাকে বাইনারী সংখ্যা পদ্ধতি বলে। এর বেস বা ভিত  ২। </a:t>
            </a:r>
            <a:r>
              <a:rPr lang="en-US" sz="3200" dirty="0" err="1">
                <a:latin typeface="Nikosh" panose="02000000000000000000" pitchFamily="2" charset="0"/>
                <a:ea typeface="Times New Roman" panose="02020603050405020304" pitchFamily="18" charset="0"/>
                <a:cs typeface="Nikosh" panose="02000000000000000000" pitchFamily="2" charset="0"/>
              </a:rPr>
              <a:t>যেমন</a:t>
            </a:r>
            <a:r>
              <a:rPr lang="en-US" sz="3200" dirty="0">
                <a:latin typeface="Nikosh" panose="02000000000000000000" pitchFamily="2" charset="0"/>
                <a:ea typeface="Times New Roman" panose="02020603050405020304" pitchFamily="18" charset="0"/>
                <a:cs typeface="Nikosh" panose="02000000000000000000" pitchFamily="2" charset="0"/>
              </a:rPr>
              <a:t>: </a:t>
            </a:r>
            <a:r>
              <a:rPr lang="en-US" sz="3200" dirty="0" smtClean="0">
                <a:latin typeface="Nikosh" panose="02000000000000000000" pitchFamily="2" charset="0"/>
                <a:ea typeface="Times New Roman" panose="02020603050405020304" pitchFamily="18" charset="0"/>
                <a:cs typeface="Nikosh" panose="02000000000000000000" pitchFamily="2" charset="0"/>
              </a:rPr>
              <a:t>(১০১) </a:t>
            </a:r>
            <a:r>
              <a:rPr lang="en-US" sz="3200" baseline="-25000" dirty="0" smtClean="0">
                <a:latin typeface="Nikosh" panose="02000000000000000000" pitchFamily="2" charset="0"/>
                <a:ea typeface="Times New Roman" panose="02020603050405020304" pitchFamily="18" charset="0"/>
                <a:cs typeface="Nikosh" panose="02000000000000000000" pitchFamily="2" charset="0"/>
              </a:rPr>
              <a:t>২</a:t>
            </a:r>
            <a:endParaRPr lang="en-US" sz="3200" dirty="0">
              <a:latin typeface="Nikosh" panose="02000000000000000000" pitchFamily="2" charset="0"/>
              <a:cs typeface="Nikosh" panose="02000000000000000000" pitchFamily="2" charset="0"/>
            </a:endParaRPr>
          </a:p>
        </p:txBody>
      </p:sp>
      <p:sp>
        <p:nvSpPr>
          <p:cNvPr id="8" name="Title 1"/>
          <p:cNvSpPr txBox="1">
            <a:spLocks/>
          </p:cNvSpPr>
          <p:nvPr/>
        </p:nvSpPr>
        <p:spPr>
          <a:xfrm>
            <a:off x="797170" y="448994"/>
            <a:ext cx="10902462" cy="1520483"/>
          </a:xfrm>
          <a:prstGeom prst="rect">
            <a:avLst/>
          </a:prstGeom>
          <a:solidFill>
            <a:srgbClr val="00B0F0"/>
          </a:solidFill>
        </p:spPr>
        <p:txBody>
          <a:bodyPr vert="horz" anchor="t">
            <a:normAutofit fontScale="70000" lnSpcReduction="20000"/>
          </a:bodyPr>
          <a:lstStyle/>
          <a:p>
            <a:pPr marL="457200" marR="0" indent="0">
              <a:lnSpc>
                <a:spcPct val="110000"/>
              </a:lnSpc>
              <a:spcBef>
                <a:spcPts val="0"/>
              </a:spcBef>
              <a:spcAft>
                <a:spcPts val="0"/>
              </a:spcAft>
              <a:buNone/>
            </a:pPr>
            <a:r>
              <a:rPr lang="bn-BD" sz="5700" b="1" u="sng" dirty="0" smtClean="0">
                <a:latin typeface="Nikosh" panose="02000000000000000000" pitchFamily="2" charset="0"/>
                <a:ea typeface="Times New Roman" panose="02020603050405020304" pitchFamily="18" charset="0"/>
                <a:cs typeface="Nikosh" panose="02000000000000000000" pitchFamily="2" charset="0"/>
              </a:rPr>
              <a:t>দ</a:t>
            </a:r>
            <a:r>
              <a:rPr lang="en-US" sz="5700" b="1" u="sng" dirty="0" err="1" smtClean="0">
                <a:latin typeface="Nikosh" panose="02000000000000000000" pitchFamily="2" charset="0"/>
                <a:ea typeface="Times New Roman" panose="02020603050405020304" pitchFamily="18" charset="0"/>
                <a:cs typeface="Nikosh" panose="02000000000000000000" pitchFamily="2" charset="0"/>
              </a:rPr>
              <a:t>শমিক</a:t>
            </a:r>
            <a:r>
              <a:rPr lang="en-US" sz="5700" b="1" u="sng" dirty="0" smtClean="0">
                <a:latin typeface="Nikosh" panose="02000000000000000000" pitchFamily="2" charset="0"/>
                <a:ea typeface="Times New Roman" panose="02020603050405020304" pitchFamily="18" charset="0"/>
                <a:cs typeface="Nikosh" panose="02000000000000000000" pitchFamily="2" charset="0"/>
              </a:rPr>
              <a:t> </a:t>
            </a:r>
            <a:r>
              <a:rPr lang="en-US" sz="5700" b="1" u="sng" dirty="0" err="1" smtClean="0">
                <a:latin typeface="Nikosh" panose="02000000000000000000" pitchFamily="2" charset="0"/>
                <a:ea typeface="Times New Roman" panose="02020603050405020304" pitchFamily="18" charset="0"/>
                <a:cs typeface="Nikosh" panose="02000000000000000000" pitchFamily="2" charset="0"/>
              </a:rPr>
              <a:t>সংখ্যা</a:t>
            </a:r>
            <a:r>
              <a:rPr lang="en-US" sz="5700" b="1" u="sng" dirty="0" smtClean="0">
                <a:latin typeface="Nikosh" panose="02000000000000000000" pitchFamily="2" charset="0"/>
                <a:ea typeface="Times New Roman" panose="02020603050405020304" pitchFamily="18" charset="0"/>
                <a:cs typeface="Nikosh" panose="02000000000000000000" pitchFamily="2" charset="0"/>
              </a:rPr>
              <a:t> </a:t>
            </a:r>
            <a:r>
              <a:rPr lang="en-US" sz="5700" b="1" u="sng" dirty="0" err="1" smtClean="0">
                <a:latin typeface="Nikosh" panose="02000000000000000000" pitchFamily="2" charset="0"/>
                <a:ea typeface="Times New Roman" panose="02020603050405020304" pitchFamily="18" charset="0"/>
                <a:cs typeface="Nikosh" panose="02000000000000000000" pitchFamily="2" charset="0"/>
              </a:rPr>
              <a:t>পদ্ধতিঃ</a:t>
            </a:r>
            <a:r>
              <a:rPr lang="en-US" sz="5700" b="1" u="sng" dirty="0" smtClean="0">
                <a:latin typeface="Nikosh" panose="02000000000000000000" pitchFamily="2" charset="0"/>
                <a:ea typeface="Times New Roman" panose="02020603050405020304" pitchFamily="18" charset="0"/>
                <a:cs typeface="Nikosh" panose="02000000000000000000" pitchFamily="2" charset="0"/>
              </a:rPr>
              <a:t>  </a:t>
            </a:r>
            <a:r>
              <a:rPr lang="en-US" sz="4500" dirty="0" err="1" smtClean="0">
                <a:latin typeface="Nikosh" panose="02000000000000000000" pitchFamily="2" charset="0"/>
                <a:ea typeface="Times New Roman" panose="02020603050405020304" pitchFamily="18" charset="0"/>
                <a:cs typeface="Nikosh" panose="02000000000000000000" pitchFamily="2" charset="0"/>
              </a:rPr>
              <a:t>যে</a:t>
            </a:r>
            <a:r>
              <a:rPr lang="en-US" sz="4500" dirty="0" smtClean="0">
                <a:latin typeface="Nikosh" panose="02000000000000000000" pitchFamily="2" charset="0"/>
                <a:ea typeface="Times New Roman" panose="02020603050405020304" pitchFamily="18" charset="0"/>
                <a:cs typeface="Nikosh" panose="02000000000000000000" pitchFamily="2" charset="0"/>
              </a:rPr>
              <a:t> </a:t>
            </a:r>
            <a:r>
              <a:rPr lang="en-US" sz="4500" dirty="0" err="1" smtClean="0">
                <a:latin typeface="Nikosh" panose="02000000000000000000" pitchFamily="2" charset="0"/>
                <a:ea typeface="Times New Roman" panose="02020603050405020304" pitchFamily="18" charset="0"/>
                <a:cs typeface="Nikosh" panose="02000000000000000000" pitchFamily="2" charset="0"/>
              </a:rPr>
              <a:t>সংখ্যা</a:t>
            </a:r>
            <a:r>
              <a:rPr lang="en-US" sz="4500" dirty="0" smtClean="0">
                <a:latin typeface="Nikosh" panose="02000000000000000000" pitchFamily="2" charset="0"/>
                <a:ea typeface="Times New Roman" panose="02020603050405020304" pitchFamily="18" charset="0"/>
                <a:cs typeface="Nikosh" panose="02000000000000000000" pitchFamily="2" charset="0"/>
              </a:rPr>
              <a:t> </a:t>
            </a:r>
            <a:r>
              <a:rPr lang="en-US" sz="4500" dirty="0" err="1" smtClean="0">
                <a:latin typeface="Nikosh" panose="02000000000000000000" pitchFamily="2" charset="0"/>
                <a:ea typeface="Times New Roman" panose="02020603050405020304" pitchFamily="18" charset="0"/>
                <a:cs typeface="Nikosh" panose="02000000000000000000" pitchFamily="2" charset="0"/>
              </a:rPr>
              <a:t>পদ্ধতিতে</a:t>
            </a:r>
            <a:r>
              <a:rPr lang="en-US" sz="4500" dirty="0" smtClean="0">
                <a:latin typeface="Nikosh" panose="02000000000000000000" pitchFamily="2" charset="0"/>
                <a:ea typeface="Times New Roman" panose="02020603050405020304" pitchFamily="18" charset="0"/>
                <a:cs typeface="Nikosh" panose="02000000000000000000" pitchFamily="2" charset="0"/>
              </a:rPr>
              <a:t> ০,১,২,৩,৪,৫,৬,৭,৮,৯, </a:t>
            </a:r>
            <a:r>
              <a:rPr lang="en-US" sz="4500" dirty="0" err="1" smtClean="0">
                <a:latin typeface="Nikosh" panose="02000000000000000000" pitchFamily="2" charset="0"/>
                <a:ea typeface="Times New Roman" panose="02020603050405020304" pitchFamily="18" charset="0"/>
                <a:cs typeface="Nikosh" panose="02000000000000000000" pitchFamily="2" charset="0"/>
              </a:rPr>
              <a:t>এই</a:t>
            </a:r>
            <a:r>
              <a:rPr lang="bn-BD" sz="4500" dirty="0" smtClean="0">
                <a:latin typeface="Nikosh" panose="02000000000000000000" pitchFamily="2" charset="0"/>
                <a:ea typeface="Times New Roman" panose="02020603050405020304" pitchFamily="18" charset="0"/>
                <a:cs typeface="Nikosh" panose="02000000000000000000" pitchFamily="2" charset="0"/>
              </a:rPr>
              <a:t> </a:t>
            </a:r>
            <a:r>
              <a:rPr lang="en-US" sz="4500" dirty="0" smtClean="0">
                <a:latin typeface="Nikosh" panose="02000000000000000000" pitchFamily="2" charset="0"/>
                <a:ea typeface="Times New Roman" panose="02020603050405020304" pitchFamily="18" charset="0"/>
                <a:cs typeface="Nikosh" panose="02000000000000000000" pitchFamily="2" charset="0"/>
              </a:rPr>
              <a:t>১০ </a:t>
            </a:r>
            <a:r>
              <a:rPr lang="en-US" sz="4500" dirty="0" err="1" smtClean="0">
                <a:latin typeface="Nikosh" panose="02000000000000000000" pitchFamily="2" charset="0"/>
                <a:ea typeface="Times New Roman" panose="02020603050405020304" pitchFamily="18" charset="0"/>
                <a:cs typeface="Nikosh" panose="02000000000000000000" pitchFamily="2" charset="0"/>
              </a:rPr>
              <a:t>টি</a:t>
            </a:r>
            <a:r>
              <a:rPr lang="en-US" sz="4500" dirty="0" smtClean="0">
                <a:latin typeface="Nikosh" panose="02000000000000000000" pitchFamily="2" charset="0"/>
                <a:ea typeface="Times New Roman" panose="02020603050405020304" pitchFamily="18" charset="0"/>
                <a:cs typeface="Nikosh" panose="02000000000000000000" pitchFamily="2" charset="0"/>
              </a:rPr>
              <a:t>  </a:t>
            </a:r>
            <a:r>
              <a:rPr lang="en-US" sz="4500" dirty="0" err="1" smtClean="0">
                <a:latin typeface="Nikosh" panose="02000000000000000000" pitchFamily="2" charset="0"/>
                <a:ea typeface="Times New Roman" panose="02020603050405020304" pitchFamily="18" charset="0"/>
                <a:cs typeface="Nikosh" panose="02000000000000000000" pitchFamily="2" charset="0"/>
              </a:rPr>
              <a:t>অংক</a:t>
            </a:r>
            <a:r>
              <a:rPr lang="en-US" sz="4500" dirty="0" smtClean="0">
                <a:latin typeface="Nikosh" panose="02000000000000000000" pitchFamily="2" charset="0"/>
                <a:ea typeface="Times New Roman" panose="02020603050405020304" pitchFamily="18" charset="0"/>
                <a:cs typeface="Nikosh" panose="02000000000000000000" pitchFamily="2" charset="0"/>
              </a:rPr>
              <a:t> </a:t>
            </a:r>
            <a:r>
              <a:rPr lang="en-US" sz="4500" dirty="0" err="1" smtClean="0">
                <a:latin typeface="Nikosh" panose="02000000000000000000" pitchFamily="2" charset="0"/>
                <a:ea typeface="Times New Roman" panose="02020603050405020304" pitchFamily="18" charset="0"/>
                <a:cs typeface="Nikosh" panose="02000000000000000000" pitchFamily="2" charset="0"/>
              </a:rPr>
              <a:t>বা</a:t>
            </a:r>
            <a:r>
              <a:rPr lang="en-US" sz="4500" dirty="0" smtClean="0">
                <a:latin typeface="Nikosh" panose="02000000000000000000" pitchFamily="2" charset="0"/>
                <a:ea typeface="Times New Roman" panose="02020603050405020304" pitchFamily="18" charset="0"/>
                <a:cs typeface="Nikosh" panose="02000000000000000000" pitchFamily="2" charset="0"/>
              </a:rPr>
              <a:t> </a:t>
            </a:r>
            <a:r>
              <a:rPr lang="en-US" sz="4500" dirty="0" err="1" smtClean="0">
                <a:latin typeface="Nikosh" panose="02000000000000000000" pitchFamily="2" charset="0"/>
                <a:ea typeface="Times New Roman" panose="02020603050405020304" pitchFamily="18" charset="0"/>
                <a:cs typeface="Nikosh" panose="02000000000000000000" pitchFamily="2" charset="0"/>
              </a:rPr>
              <a:t>চিহ্ন</a:t>
            </a:r>
            <a:r>
              <a:rPr lang="en-US" sz="4500" dirty="0" smtClean="0">
                <a:latin typeface="Nikosh" panose="02000000000000000000" pitchFamily="2" charset="0"/>
                <a:ea typeface="Times New Roman" panose="02020603050405020304" pitchFamily="18" charset="0"/>
                <a:cs typeface="Nikosh" panose="02000000000000000000" pitchFamily="2" charset="0"/>
              </a:rPr>
              <a:t> </a:t>
            </a:r>
            <a:r>
              <a:rPr lang="en-US" sz="4500" dirty="0" err="1" smtClean="0">
                <a:latin typeface="Nikosh" panose="02000000000000000000" pitchFamily="2" charset="0"/>
                <a:ea typeface="Times New Roman" panose="02020603050405020304" pitchFamily="18" charset="0"/>
                <a:cs typeface="Nikosh" panose="02000000000000000000" pitchFamily="2" charset="0"/>
              </a:rPr>
              <a:t>ব্যবহার</a:t>
            </a:r>
            <a:r>
              <a:rPr lang="en-US" sz="4500" dirty="0" smtClean="0">
                <a:latin typeface="Nikosh" panose="02000000000000000000" pitchFamily="2" charset="0"/>
                <a:ea typeface="Times New Roman" panose="02020603050405020304" pitchFamily="18" charset="0"/>
                <a:cs typeface="Nikosh" panose="02000000000000000000" pitchFamily="2" charset="0"/>
              </a:rPr>
              <a:t> </a:t>
            </a:r>
            <a:r>
              <a:rPr lang="bn-BD" sz="4500" dirty="0" smtClean="0">
                <a:latin typeface="Nikosh" panose="02000000000000000000" pitchFamily="2" charset="0"/>
                <a:ea typeface="Times New Roman" panose="02020603050405020304" pitchFamily="18" charset="0"/>
                <a:cs typeface="Nikosh" panose="02000000000000000000" pitchFamily="2" charset="0"/>
              </a:rPr>
              <a:t>করা</a:t>
            </a:r>
            <a:r>
              <a:rPr lang="en-US" sz="4500" dirty="0" smtClean="0">
                <a:latin typeface="Nikosh" panose="02000000000000000000" pitchFamily="2" charset="0"/>
                <a:ea typeface="Times New Roman" panose="02020603050405020304" pitchFamily="18" charset="0"/>
                <a:cs typeface="Nikosh" panose="02000000000000000000" pitchFamily="2" charset="0"/>
              </a:rPr>
              <a:t> </a:t>
            </a:r>
            <a:r>
              <a:rPr lang="en-US" sz="4500" dirty="0" err="1" smtClean="0">
                <a:latin typeface="Nikosh" panose="02000000000000000000" pitchFamily="2" charset="0"/>
                <a:ea typeface="Times New Roman" panose="02020603050405020304" pitchFamily="18" charset="0"/>
                <a:cs typeface="Nikosh" panose="02000000000000000000" pitchFamily="2" charset="0"/>
              </a:rPr>
              <a:t>হয়</a:t>
            </a:r>
            <a:r>
              <a:rPr lang="en-US" sz="4500" dirty="0" smtClean="0">
                <a:latin typeface="Nikosh" panose="02000000000000000000" pitchFamily="2" charset="0"/>
                <a:ea typeface="Times New Roman" panose="02020603050405020304" pitchFamily="18" charset="0"/>
                <a:cs typeface="Nikosh" panose="02000000000000000000" pitchFamily="2" charset="0"/>
              </a:rPr>
              <a:t> </a:t>
            </a:r>
            <a:r>
              <a:rPr lang="en-US" sz="4500" dirty="0" err="1" smtClean="0">
                <a:latin typeface="Nikosh" panose="02000000000000000000" pitchFamily="2" charset="0"/>
                <a:ea typeface="Times New Roman" panose="02020603050405020304" pitchFamily="18" charset="0"/>
                <a:cs typeface="Nikosh" panose="02000000000000000000" pitchFamily="2" charset="0"/>
              </a:rPr>
              <a:t>তাকে</a:t>
            </a:r>
            <a:r>
              <a:rPr lang="en-US" sz="4500" dirty="0" smtClean="0">
                <a:latin typeface="Nikosh" panose="02000000000000000000" pitchFamily="2" charset="0"/>
                <a:ea typeface="Times New Roman" panose="02020603050405020304" pitchFamily="18" charset="0"/>
                <a:cs typeface="Nikosh" panose="02000000000000000000" pitchFamily="2" charset="0"/>
              </a:rPr>
              <a:t> </a:t>
            </a:r>
            <a:r>
              <a:rPr lang="bn-BD" sz="4500" dirty="0" smtClean="0">
                <a:latin typeface="Nikosh" panose="02000000000000000000" pitchFamily="2" charset="0"/>
                <a:ea typeface="Times New Roman" panose="02020603050405020304" pitchFamily="18" charset="0"/>
                <a:cs typeface="Nikosh" panose="02000000000000000000" pitchFamily="2" charset="0"/>
              </a:rPr>
              <a:t>দশমিক সংখ্যা বলে।</a:t>
            </a:r>
            <a:r>
              <a:rPr lang="en-US" sz="4500" dirty="0" smtClean="0">
                <a:latin typeface="Nikosh" panose="02000000000000000000" pitchFamily="2" charset="0"/>
                <a:ea typeface="Times New Roman" panose="02020603050405020304" pitchFamily="18" charset="0"/>
                <a:cs typeface="Nikosh" panose="02000000000000000000" pitchFamily="2" charset="0"/>
              </a:rPr>
              <a:t> </a:t>
            </a:r>
            <a:r>
              <a:rPr lang="bn-BD" sz="4500" dirty="0" smtClean="0">
                <a:latin typeface="Nikosh" panose="02000000000000000000" pitchFamily="2" charset="0"/>
                <a:ea typeface="Times New Roman" panose="02020603050405020304" pitchFamily="18" charset="0"/>
                <a:cs typeface="Nikosh" panose="02000000000000000000" pitchFamily="2" charset="0"/>
              </a:rPr>
              <a:t>দশমিক সংখ্যা পদ্ধতির ভিত্তি বা বেস হল </a:t>
            </a:r>
            <a:r>
              <a:rPr lang="bn-BD" sz="4500" b="1" dirty="0" smtClean="0">
                <a:latin typeface="Nikosh" panose="02000000000000000000" pitchFamily="2" charset="0"/>
                <a:ea typeface="Times New Roman" panose="02020603050405020304" pitchFamily="18" charset="0"/>
                <a:cs typeface="Nikosh" panose="02000000000000000000" pitchFamily="2" charset="0"/>
              </a:rPr>
              <a:t>১০</a:t>
            </a:r>
            <a:r>
              <a:rPr lang="en-US" sz="4500" b="1" dirty="0" smtClean="0">
                <a:latin typeface="Nikosh" panose="02000000000000000000" pitchFamily="2" charset="0"/>
                <a:ea typeface="Times New Roman" panose="02020603050405020304" pitchFamily="18" charset="0"/>
                <a:cs typeface="Nikosh" panose="02000000000000000000" pitchFamily="2" charset="0"/>
              </a:rPr>
              <a:t> । </a:t>
            </a:r>
            <a:r>
              <a:rPr lang="en-US" sz="4500" dirty="0" err="1" smtClean="0">
                <a:latin typeface="Nikosh" panose="02000000000000000000" pitchFamily="2" charset="0"/>
                <a:ea typeface="Times New Roman" panose="02020603050405020304" pitchFamily="18" charset="0"/>
                <a:cs typeface="Nikosh" panose="02000000000000000000" pitchFamily="2" charset="0"/>
              </a:rPr>
              <a:t>যেমন</a:t>
            </a:r>
            <a:r>
              <a:rPr lang="en-US" sz="4500" dirty="0" smtClean="0">
                <a:latin typeface="Nikosh" panose="02000000000000000000" pitchFamily="2" charset="0"/>
                <a:ea typeface="Times New Roman" panose="02020603050405020304" pitchFamily="18" charset="0"/>
                <a:cs typeface="Nikosh" panose="02000000000000000000" pitchFamily="2" charset="0"/>
              </a:rPr>
              <a:t>: (২৬৮) </a:t>
            </a:r>
            <a:r>
              <a:rPr lang="en-US" sz="4500" baseline="-25000" dirty="0" smtClean="0">
                <a:latin typeface="Nikosh" panose="02000000000000000000" pitchFamily="2" charset="0"/>
                <a:ea typeface="Times New Roman" panose="02020603050405020304" pitchFamily="18" charset="0"/>
                <a:cs typeface="Nikosh" panose="02000000000000000000" pitchFamily="2" charset="0"/>
              </a:rPr>
              <a:t>১০</a:t>
            </a:r>
            <a:endParaRPr lang="bn-BD" sz="4500" baseline="-25000" dirty="0" smtClean="0">
              <a:latin typeface="Nikosh" panose="02000000000000000000" pitchFamily="2" charset="0"/>
              <a:ea typeface="Times New Roman" panose="02020603050405020304" pitchFamily="18" charset="0"/>
              <a:cs typeface="Nikosh" panose="02000000000000000000" pitchFamily="2" charset="0"/>
            </a:endParaRPr>
          </a:p>
        </p:txBody>
      </p:sp>
      <p:sp>
        <p:nvSpPr>
          <p:cNvPr id="9" name="Subtitle 2"/>
          <p:cNvSpPr txBox="1">
            <a:spLocks/>
          </p:cNvSpPr>
          <p:nvPr/>
        </p:nvSpPr>
        <p:spPr>
          <a:xfrm>
            <a:off x="844062" y="3451606"/>
            <a:ext cx="10855570" cy="1385668"/>
          </a:xfrm>
          <a:prstGeom prst="rect">
            <a:avLst/>
          </a:prstGeom>
          <a:solidFill>
            <a:srgbClr val="00B050"/>
          </a:solidFill>
        </p:spPr>
        <p:txBody>
          <a:bodyPr vert="horz" anchor="t" anchorCtr="0">
            <a:normAutofit fontScale="92500"/>
          </a:bodyPr>
          <a:lstStyle/>
          <a:p>
            <a:r>
              <a:rPr lang="bn-BD" sz="3000" b="1" u="sng" dirty="0" smtClean="0">
                <a:latin typeface="SutonnyMJ" pitchFamily="2" charset="0"/>
                <a:ea typeface="Times New Roman" panose="02020603050405020304" pitchFamily="18" charset="0"/>
                <a:cs typeface="Times New Roman" panose="02020603050405020304" pitchFamily="18" charset="0"/>
              </a:rPr>
              <a:t>অক্ট্যাল  সংখ্যা পদ্ধতিঃ </a:t>
            </a:r>
            <a:r>
              <a:rPr lang="bn-BD" sz="3200" dirty="0" smtClean="0">
                <a:latin typeface="Nikosh" panose="02000000000000000000" pitchFamily="2" charset="0"/>
                <a:cs typeface="Nikosh" panose="02000000000000000000" pitchFamily="2" charset="0"/>
              </a:rPr>
              <a:t>যে সংখ্যা পদ্ধতিতে ০,১,২,৩,৪,৫,৬,৭  এই ৮ টি অংক বা চিহ্ন ব্যবহার করা হয় তাকে অক্ট্যাল সংখ্যা পদ্ধতি বলে। এর বেস বা ভিত ৮ ।</a:t>
            </a:r>
            <a:r>
              <a:rPr lang="en-US" sz="3200" dirty="0" smtClean="0">
                <a:latin typeface="Nikosh" panose="02000000000000000000" pitchFamily="2" charset="0"/>
                <a:cs typeface="Nikosh" panose="02000000000000000000" pitchFamily="2" charset="0"/>
              </a:rPr>
              <a:t> </a:t>
            </a:r>
            <a:r>
              <a:rPr lang="en-US" sz="3200" dirty="0" err="1">
                <a:latin typeface="Nikosh" panose="02000000000000000000" pitchFamily="2" charset="0"/>
                <a:ea typeface="Times New Roman" panose="02020603050405020304" pitchFamily="18" charset="0"/>
                <a:cs typeface="Nikosh" panose="02000000000000000000" pitchFamily="2" charset="0"/>
              </a:rPr>
              <a:t>যেমন</a:t>
            </a:r>
            <a:r>
              <a:rPr lang="en-US" sz="3200" dirty="0">
                <a:latin typeface="Nikosh" panose="02000000000000000000" pitchFamily="2" charset="0"/>
                <a:ea typeface="Times New Roman" panose="02020603050405020304" pitchFamily="18" charset="0"/>
                <a:cs typeface="Nikosh" panose="02000000000000000000" pitchFamily="2" charset="0"/>
              </a:rPr>
              <a:t>: </a:t>
            </a:r>
            <a:r>
              <a:rPr lang="en-US" sz="3200" dirty="0" smtClean="0">
                <a:latin typeface="Nikosh" panose="02000000000000000000" pitchFamily="2" charset="0"/>
                <a:ea typeface="Times New Roman" panose="02020603050405020304" pitchFamily="18" charset="0"/>
                <a:cs typeface="Nikosh" panose="02000000000000000000" pitchFamily="2" charset="0"/>
              </a:rPr>
              <a:t>(১৫৬) </a:t>
            </a:r>
            <a:r>
              <a:rPr lang="en-US" sz="3200" baseline="-25000" dirty="0" smtClean="0">
                <a:latin typeface="Nikosh" panose="02000000000000000000" pitchFamily="2" charset="0"/>
                <a:ea typeface="Times New Roman" panose="02020603050405020304" pitchFamily="18" charset="0"/>
                <a:cs typeface="Nikosh" panose="02000000000000000000" pitchFamily="2" charset="0"/>
              </a:rPr>
              <a:t>৮</a:t>
            </a:r>
            <a:endParaRPr lang="bn-BD" sz="3200" baseline="-25000" dirty="0">
              <a:latin typeface="Nikosh" panose="02000000000000000000" pitchFamily="2" charset="0"/>
              <a:ea typeface="Times New Roman" panose="02020603050405020304" pitchFamily="18" charset="0"/>
              <a:cs typeface="Nikosh" panose="02000000000000000000" pitchFamily="2" charset="0"/>
            </a:endParaRPr>
          </a:p>
        </p:txBody>
      </p:sp>
      <p:sp>
        <p:nvSpPr>
          <p:cNvPr id="6" name="Subtitle 2"/>
          <p:cNvSpPr txBox="1">
            <a:spLocks/>
          </p:cNvSpPr>
          <p:nvPr/>
        </p:nvSpPr>
        <p:spPr>
          <a:xfrm>
            <a:off x="867509" y="5012087"/>
            <a:ext cx="10832123" cy="1385668"/>
          </a:xfrm>
          <a:prstGeom prst="rect">
            <a:avLst/>
          </a:prstGeom>
          <a:solidFill>
            <a:srgbClr val="00B050"/>
          </a:solidFill>
        </p:spPr>
        <p:txBody>
          <a:bodyPr vert="horz" anchor="b">
            <a:normAutofit fontScale="92500" lnSpcReduction="20000"/>
          </a:bodyPr>
          <a:lstStyle/>
          <a:p>
            <a:r>
              <a:rPr lang="bn-BD" sz="3000" b="1" u="sng" dirty="0">
                <a:latin typeface="SutonnyMJ" pitchFamily="2" charset="0"/>
                <a:ea typeface="Times New Roman" panose="02020603050405020304" pitchFamily="18" charset="0"/>
                <a:cs typeface="Times New Roman" panose="02020603050405020304" pitchFamily="18" charset="0"/>
              </a:rPr>
              <a:t>হেক্সাডেসিমেল  সংখ্যা পদ্ধতিঃ </a:t>
            </a:r>
            <a:r>
              <a:rPr lang="bn-BD" sz="3600" dirty="0">
                <a:latin typeface="Nikosh" panose="02000000000000000000" pitchFamily="2" charset="0"/>
                <a:cs typeface="Nikosh" panose="02000000000000000000" pitchFamily="2" charset="0"/>
              </a:rPr>
              <a:t>যে সংখ্যা পদ্ধতিতে ০,</a:t>
            </a:r>
            <a:r>
              <a:rPr lang="en-US" sz="3600" dirty="0">
                <a:latin typeface="Nikosh" panose="02000000000000000000" pitchFamily="2" charset="0"/>
                <a:cs typeface="Nikosh" panose="02000000000000000000" pitchFamily="2" charset="0"/>
              </a:rPr>
              <a:t> </a:t>
            </a:r>
            <a:r>
              <a:rPr lang="bn-BD" sz="3600" dirty="0">
                <a:latin typeface="Nikosh" panose="02000000000000000000" pitchFamily="2" charset="0"/>
                <a:cs typeface="Nikosh" panose="02000000000000000000" pitchFamily="2" charset="0"/>
              </a:rPr>
              <a:t>১,</a:t>
            </a:r>
            <a:r>
              <a:rPr lang="en-US" sz="3600" dirty="0">
                <a:latin typeface="Nikosh" panose="02000000000000000000" pitchFamily="2" charset="0"/>
                <a:cs typeface="Nikosh" panose="02000000000000000000" pitchFamily="2" charset="0"/>
              </a:rPr>
              <a:t> </a:t>
            </a:r>
            <a:r>
              <a:rPr lang="bn-BD" sz="3600" dirty="0">
                <a:latin typeface="Nikosh" panose="02000000000000000000" pitchFamily="2" charset="0"/>
                <a:cs typeface="Nikosh" panose="02000000000000000000" pitchFamily="2" charset="0"/>
              </a:rPr>
              <a:t>২,</a:t>
            </a:r>
            <a:r>
              <a:rPr lang="en-US" sz="3600" dirty="0">
                <a:latin typeface="Nikosh" panose="02000000000000000000" pitchFamily="2" charset="0"/>
                <a:cs typeface="Nikosh" panose="02000000000000000000" pitchFamily="2" charset="0"/>
              </a:rPr>
              <a:t> </a:t>
            </a:r>
            <a:r>
              <a:rPr lang="bn-BD" sz="3600" dirty="0">
                <a:latin typeface="Nikosh" panose="02000000000000000000" pitchFamily="2" charset="0"/>
                <a:cs typeface="Nikosh" panose="02000000000000000000" pitchFamily="2" charset="0"/>
              </a:rPr>
              <a:t>৩,</a:t>
            </a:r>
            <a:r>
              <a:rPr lang="en-US" sz="3600" dirty="0">
                <a:latin typeface="Nikosh" panose="02000000000000000000" pitchFamily="2" charset="0"/>
                <a:cs typeface="Nikosh" panose="02000000000000000000" pitchFamily="2" charset="0"/>
              </a:rPr>
              <a:t> </a:t>
            </a:r>
            <a:r>
              <a:rPr lang="bn-BD" sz="3600" dirty="0">
                <a:latin typeface="Nikosh" panose="02000000000000000000" pitchFamily="2" charset="0"/>
                <a:cs typeface="Nikosh" panose="02000000000000000000" pitchFamily="2" charset="0"/>
              </a:rPr>
              <a:t>৪,</a:t>
            </a:r>
            <a:r>
              <a:rPr lang="en-US" sz="3600" dirty="0">
                <a:latin typeface="Nikosh" panose="02000000000000000000" pitchFamily="2" charset="0"/>
                <a:cs typeface="Nikosh" panose="02000000000000000000" pitchFamily="2" charset="0"/>
              </a:rPr>
              <a:t> </a:t>
            </a:r>
            <a:r>
              <a:rPr lang="bn-BD" sz="3600" dirty="0">
                <a:latin typeface="Nikosh" panose="02000000000000000000" pitchFamily="2" charset="0"/>
                <a:cs typeface="Nikosh" panose="02000000000000000000" pitchFamily="2" charset="0"/>
              </a:rPr>
              <a:t>৫,</a:t>
            </a:r>
            <a:r>
              <a:rPr lang="en-US" sz="3600" dirty="0">
                <a:latin typeface="Nikosh" panose="02000000000000000000" pitchFamily="2" charset="0"/>
                <a:cs typeface="Nikosh" panose="02000000000000000000" pitchFamily="2" charset="0"/>
              </a:rPr>
              <a:t> </a:t>
            </a:r>
            <a:r>
              <a:rPr lang="bn-BD" sz="3600" dirty="0">
                <a:latin typeface="Nikosh" panose="02000000000000000000" pitchFamily="2" charset="0"/>
                <a:cs typeface="Nikosh" panose="02000000000000000000" pitchFamily="2" charset="0"/>
              </a:rPr>
              <a:t>৬,</a:t>
            </a:r>
            <a:r>
              <a:rPr lang="en-US" sz="3600" dirty="0">
                <a:latin typeface="Nikosh" panose="02000000000000000000" pitchFamily="2" charset="0"/>
                <a:cs typeface="Nikosh" panose="02000000000000000000" pitchFamily="2" charset="0"/>
              </a:rPr>
              <a:t> </a:t>
            </a:r>
            <a:r>
              <a:rPr lang="bn-BD" sz="3600" dirty="0">
                <a:latin typeface="Nikosh" panose="02000000000000000000" pitchFamily="2" charset="0"/>
                <a:cs typeface="Nikosh" panose="02000000000000000000" pitchFamily="2" charset="0"/>
              </a:rPr>
              <a:t>৭,</a:t>
            </a:r>
            <a:r>
              <a:rPr lang="en-US" sz="3600" dirty="0">
                <a:latin typeface="Nikosh" panose="02000000000000000000" pitchFamily="2" charset="0"/>
                <a:cs typeface="Nikosh" panose="02000000000000000000" pitchFamily="2" charset="0"/>
              </a:rPr>
              <a:t> </a:t>
            </a:r>
            <a:r>
              <a:rPr lang="bn-BD" sz="3600" dirty="0">
                <a:latin typeface="Nikosh" panose="02000000000000000000" pitchFamily="2" charset="0"/>
                <a:cs typeface="Nikosh" panose="02000000000000000000" pitchFamily="2" charset="0"/>
              </a:rPr>
              <a:t>৮,</a:t>
            </a:r>
            <a:r>
              <a:rPr lang="en-US" sz="3600" dirty="0">
                <a:latin typeface="Nikosh" panose="02000000000000000000" pitchFamily="2" charset="0"/>
                <a:cs typeface="Nikosh" panose="02000000000000000000" pitchFamily="2" charset="0"/>
              </a:rPr>
              <a:t> </a:t>
            </a:r>
            <a:r>
              <a:rPr lang="bn-BD" sz="3600" dirty="0">
                <a:latin typeface="Nikosh" panose="02000000000000000000" pitchFamily="2" charset="0"/>
                <a:cs typeface="Nikosh" panose="02000000000000000000" pitchFamily="2" charset="0"/>
              </a:rPr>
              <a:t>৯,</a:t>
            </a:r>
            <a:r>
              <a:rPr lang="en-US" sz="3600" dirty="0">
                <a:latin typeface="Nikosh" panose="02000000000000000000" pitchFamily="2" charset="0"/>
                <a:cs typeface="Nikosh" panose="02000000000000000000" pitchFamily="2" charset="0"/>
              </a:rPr>
              <a:t> A,B,C,D,E,F</a:t>
            </a:r>
            <a:r>
              <a:rPr lang="bn-BD" sz="3600" dirty="0">
                <a:latin typeface="Nikosh" panose="02000000000000000000" pitchFamily="2" charset="0"/>
                <a:cs typeface="Nikosh" panose="02000000000000000000" pitchFamily="2" charset="0"/>
              </a:rPr>
              <a:t>    ১৬ টি  অংক বা চিহ্ন ব্যবহার করা হয় তাকে হেক্সাডেসিমেল সংখ্যা পদ্ধতি বলে। এর বেস বা ভিত  ১৬ । </a:t>
            </a:r>
            <a:r>
              <a:rPr lang="en-US" sz="3600" dirty="0" err="1">
                <a:latin typeface="Nikosh" panose="02000000000000000000" pitchFamily="2" charset="0"/>
                <a:ea typeface="Times New Roman" panose="02020603050405020304" pitchFamily="18" charset="0"/>
                <a:cs typeface="Nikosh" panose="02000000000000000000" pitchFamily="2" charset="0"/>
              </a:rPr>
              <a:t>যেমন</a:t>
            </a:r>
            <a:r>
              <a:rPr lang="en-US" sz="3600" dirty="0">
                <a:latin typeface="Nikosh" panose="02000000000000000000" pitchFamily="2" charset="0"/>
                <a:ea typeface="Times New Roman" panose="02020603050405020304" pitchFamily="18" charset="0"/>
                <a:cs typeface="Nikosh" panose="02000000000000000000" pitchFamily="2" charset="0"/>
              </a:rPr>
              <a:t>: </a:t>
            </a:r>
            <a:r>
              <a:rPr lang="en-US" sz="3600" dirty="0" smtClean="0">
                <a:latin typeface="Nikosh" panose="02000000000000000000" pitchFamily="2" charset="0"/>
                <a:ea typeface="Times New Roman" panose="02020603050405020304" pitchFamily="18" charset="0"/>
                <a:cs typeface="Nikosh" panose="02000000000000000000" pitchFamily="2" charset="0"/>
              </a:rPr>
              <a:t>(AF8) </a:t>
            </a:r>
            <a:r>
              <a:rPr lang="en-US" sz="3600" baseline="-25000" dirty="0" smtClean="0">
                <a:latin typeface="Nikosh" panose="02000000000000000000" pitchFamily="2" charset="0"/>
                <a:ea typeface="Times New Roman" panose="02020603050405020304" pitchFamily="18" charset="0"/>
                <a:cs typeface="Nikosh" panose="02000000000000000000" pitchFamily="2" charset="0"/>
              </a:rPr>
              <a:t>১৬</a:t>
            </a:r>
            <a:endParaRPr lang="bn-BD" sz="3600" baseline="-25000" dirty="0">
              <a:latin typeface="Nikosh" panose="02000000000000000000" pitchFamily="2" charset="0"/>
              <a:ea typeface="Times New Roman" panose="02020603050405020304" pitchFamily="18" charset="0"/>
              <a:cs typeface="Nikosh" panose="02000000000000000000" pitchFamily="2" charset="0"/>
            </a:endParaRPr>
          </a:p>
        </p:txBody>
      </p:sp>
    </p:spTree>
    <p:extLst>
      <p:ext uri="{BB962C8B-B14F-4D97-AF65-F5344CB8AC3E}">
        <p14:creationId xmlns:p14="http://schemas.microsoft.com/office/powerpoint/2010/main" val="178500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000" fill="hold"/>
                                        <p:tgtEl>
                                          <p:spTgt spid="8"/>
                                        </p:tgtEl>
                                        <p:attrNameLst>
                                          <p:attrName>ppt_x</p:attrName>
                                        </p:attrNameLst>
                                      </p:cBhvr>
                                      <p:tavLst>
                                        <p:tav tm="0">
                                          <p:val>
                                            <p:strVal val="1+#ppt_w/2"/>
                                          </p:val>
                                        </p:tav>
                                        <p:tav tm="100000">
                                          <p:val>
                                            <p:strVal val="#ppt_x"/>
                                          </p:val>
                                        </p:tav>
                                      </p:tavLst>
                                    </p:anim>
                                    <p:anim calcmode="lin" valueType="num">
                                      <p:cBhvr additive="base">
                                        <p:cTn id="8" dur="2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2000" fill="hold"/>
                                        <p:tgtEl>
                                          <p:spTgt spid="2"/>
                                        </p:tgtEl>
                                        <p:attrNameLst>
                                          <p:attrName>ppt_x</p:attrName>
                                        </p:attrNameLst>
                                      </p:cBhvr>
                                      <p:tavLst>
                                        <p:tav tm="0">
                                          <p:val>
                                            <p:strVal val="0-#ppt_w/2"/>
                                          </p:val>
                                        </p:tav>
                                        <p:tav tm="100000">
                                          <p:val>
                                            <p:strVal val="#ppt_x"/>
                                          </p:val>
                                        </p:tav>
                                      </p:tavLst>
                                    </p:anim>
                                    <p:anim calcmode="lin" valueType="num">
                                      <p:cBhvr additive="base">
                                        <p:cTn id="14" dur="2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2000" fill="hold"/>
                                        <p:tgtEl>
                                          <p:spTgt spid="9"/>
                                        </p:tgtEl>
                                        <p:attrNameLst>
                                          <p:attrName>ppt_x</p:attrName>
                                        </p:attrNameLst>
                                      </p:cBhvr>
                                      <p:tavLst>
                                        <p:tav tm="0">
                                          <p:val>
                                            <p:strVal val="1+#ppt_w/2"/>
                                          </p:val>
                                        </p:tav>
                                        <p:tav tm="100000">
                                          <p:val>
                                            <p:strVal val="#ppt_x"/>
                                          </p:val>
                                        </p:tav>
                                      </p:tavLst>
                                    </p:anim>
                                    <p:anim calcmode="lin" valueType="num">
                                      <p:cBhvr additive="base">
                                        <p:cTn id="20" dur="20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2000" fill="hold"/>
                                        <p:tgtEl>
                                          <p:spTgt spid="6"/>
                                        </p:tgtEl>
                                        <p:attrNameLst>
                                          <p:attrName>ppt_x</p:attrName>
                                        </p:attrNameLst>
                                      </p:cBhvr>
                                      <p:tavLst>
                                        <p:tav tm="0">
                                          <p:val>
                                            <p:strVal val="0-#ppt_w/2"/>
                                          </p:val>
                                        </p:tav>
                                        <p:tav tm="100000">
                                          <p:val>
                                            <p:strVal val="#ppt_x"/>
                                          </p:val>
                                        </p:tav>
                                      </p:tavLst>
                                    </p:anim>
                                    <p:anim calcmode="lin" valueType="num">
                                      <p:cBhvr additive="base">
                                        <p:cTn id="26" dur="20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1696</TotalTime>
  <Words>2005</Words>
  <Application>Microsoft Office PowerPoint</Application>
  <PresentationFormat>Widescreen</PresentationFormat>
  <Paragraphs>448</Paragraphs>
  <Slides>24</Slides>
  <Notes>4</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24</vt:i4>
      </vt:variant>
    </vt:vector>
  </HeadingPairs>
  <TitlesOfParts>
    <vt:vector size="40" baseType="lpstr">
      <vt:lpstr>Arial</vt:lpstr>
      <vt:lpstr>Arial Black</vt:lpstr>
      <vt:lpstr>Bradley Hand ITC</vt:lpstr>
      <vt:lpstr>Calibri</vt:lpstr>
      <vt:lpstr>Calibri Light</vt:lpstr>
      <vt:lpstr>Nikosh</vt:lpstr>
      <vt:lpstr>NikoshBAN</vt:lpstr>
      <vt:lpstr>SutonnyMJ</vt:lpstr>
      <vt:lpstr>Times New Roman</vt:lpstr>
      <vt:lpstr>Vrinda</vt:lpstr>
      <vt:lpstr>Webdings</vt:lpstr>
      <vt:lpstr>Wide Latin</vt:lpstr>
      <vt:lpstr>Wingdings</vt:lpstr>
      <vt:lpstr>Wingdings 2</vt:lpstr>
      <vt:lpstr>Wingdings 3</vt:lpstr>
      <vt:lpstr>Office Theme</vt:lpstr>
      <vt:lpstr>স্বাগতম</vt:lpstr>
      <vt:lpstr>পরিচিতি</vt:lpstr>
      <vt:lpstr>PowerPoint Presentation</vt:lpstr>
      <vt:lpstr>সংখ্যা পদ্ধতি বড় একটি ফ্যাক্ট। একজন গণিতবিদ ও দার্শনিক বলেছেন পৃথিবী সৃষ্টির রহস্য লুকিয়ে আছে সংখ্যা বা গণিতের মধ্যে। গনিতবিদ বা দার্শনিক একটি সিরিজ আবিস্স্কার করেছিলেন। কোন একটি সংখ্যা তার পূর্ববতী ০২টি সংখ্যার যোগফলের সমান। যেমন: ৩ তার পূর্ববতী সংখ্যা যোগফল হবে ০৩। মানব দেহের গঠন, গাছের গঠন, সূর্যের গঠন, ফুলের গঠন ইত্যাদি এই সিরিজের সংগে মিলে যায়। সংখ্যা এসেছে গননার প্রয়োজনে, খৃষ্টপূর্ব থেকে হাতের আঙ্গুল, নুড়ি পাথর, ঝিনুক, দড়ির গিট ইত্যাদি দিয়ে গননা করত।</vt:lpstr>
      <vt:lpstr>PowerPoint Presentation</vt:lpstr>
      <vt:lpstr>PowerPoint Presentation</vt:lpstr>
      <vt:lpstr> পজিশনাল সংখ্যা পদ্ধতির শ্রেণিবিভাগ</vt:lpstr>
      <vt:lpstr>PowerPoint Presentation</vt:lpstr>
      <vt:lpstr>বাইনারী সংখ্যা পদ্ধতিঃ যে সংখ্যা পদ্ধতিতে ০ এবং১  এই দুটি অংক বা চিহ্ন ব্যবহার করা হয় তাকে বাইনারী সংখ্যা পদ্ধতি বলে। এর বেস বা ভিত  ২। যেমন: (১০১) ২</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সবাইকে আগামী ক্লাসের অগ্রিম শুভেচ্ছা।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শুভ  সকাল</dc:title>
  <dc:creator>Doel</dc:creator>
  <cp:lastModifiedBy>Sameya Jahan Shanta</cp:lastModifiedBy>
  <cp:revision>436</cp:revision>
  <dcterms:created xsi:type="dcterms:W3CDTF">2014-02-03T01:12:51Z</dcterms:created>
  <dcterms:modified xsi:type="dcterms:W3CDTF">2020-07-22T15:28:46Z</dcterms:modified>
</cp:coreProperties>
</file>