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0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8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2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5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92AD-62E5-40CD-94B1-52C8BF398658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C78F-CA1B-45A4-B73D-5F43E09A6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Hypothesis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51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1" y="252248"/>
            <a:ext cx="10407164" cy="61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493986"/>
            <a:ext cx="11756271" cy="59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6" y="578069"/>
            <a:ext cx="11301593" cy="57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416435"/>
            <a:ext cx="11382317" cy="59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2" y="365124"/>
            <a:ext cx="11760093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5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270033"/>
            <a:ext cx="11647497" cy="63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0" y="472967"/>
            <a:ext cx="11613535" cy="60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7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7" y="536028"/>
            <a:ext cx="11589047" cy="58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2" y="515007"/>
            <a:ext cx="10850115" cy="59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2019-09-16T08:26:32Z</dcterms:created>
  <dcterms:modified xsi:type="dcterms:W3CDTF">2019-09-16T08:31:11Z</dcterms:modified>
</cp:coreProperties>
</file>