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70" r:id="rId10"/>
    <p:sldId id="268" r:id="rId11"/>
    <p:sldId id="266" r:id="rId12"/>
    <p:sldId id="265" r:id="rId13"/>
    <p:sldId id="264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CA7E-C6C8-504C-81E1-C47C8E194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7EA1-7B0F-6D48-85F3-9D852F49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38E0-ED2D-0B4D-9257-920FF4EE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B5F5-A153-A94F-93C1-646C21D1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1639-3346-EB40-85D1-9E5FCC32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27B0-449D-024D-917A-C0851A2F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7EAA8-A46A-3E40-996A-B992083E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0292-E982-9B46-950E-C46D8B6F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70A1-A10A-994C-85FC-D7726823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0F4A-8D8B-684D-84E5-36134DB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D6BE6-183D-A142-85FA-9ED1888B8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A7726-7DB1-E946-B420-FDE338EFC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FD0-DA22-424B-9A5B-449A953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9F295-3234-EB41-9A34-2C0D3013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26A9-AF68-C644-BA2D-9486D27A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105A-3A17-D149-9654-D0CFBC3B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A68C-12A1-0641-9015-69A18151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3D9B-CBE8-8047-B768-5D733E49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7BB0-357F-F64B-A9BB-3926FED8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5C85-3051-7445-B78B-74C9A1A2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5F26-CCEB-604E-A4E7-DDB2108D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07CB-763B-C04F-98F6-0901733C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FDF5-8961-9F4C-8C51-B82EF888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6D95-4DEC-FD4B-86A1-426B8DB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6EB0-1F04-AE47-8388-F0C13FF3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D1E-7475-C947-B109-14877C07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F18-04ED-7849-ACAD-847597A80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46F1-941B-B649-ABAE-A2471B32C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B853-81EE-C649-A1A9-B839D3EA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02A6-B3DC-0D41-A7A6-D6B3BD86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315F-8B8D-3E4C-A489-5FA3BDB7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5AE-2DFE-9449-9116-5BFE0674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AE28-BC1B-8049-88C3-BBAA6E3E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6AC32-74EE-E641-8856-A9C6DF5D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C949D-E92D-194B-B1E0-49598C56D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157B7-58FB-0543-9AE5-11D3041AA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D6328-0BEF-3B47-B515-C1EBD302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7E197-D413-0844-9970-50CF148E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F79EA-C24A-AE4C-B221-E6759B84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80CB-B8A7-184E-819C-40C67D7B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3F771-0E57-3949-9E7B-7A848D4F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B2887-9159-1D4C-9363-46CA7F1C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9D079-3359-304C-AE87-788FDDF2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A94B9-E2AC-1B45-A8B8-32C4421F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3CB1-8F55-534E-913A-968A1ED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71E7-CFBD-5848-9D78-791770B5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5AD4-4DAC-3249-A781-78F1FAC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33AB-C8B4-9D4F-9B8B-E6298C07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5AD6-A67E-5546-8E30-623497CE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8929-2B53-504A-99D5-C2B781FA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E760-31F1-DF45-BBF0-3655648D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5592-D86A-1C46-BF05-63A8DBF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2E53-9279-EB4C-AE66-DAF3DE2C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5906B-10E1-F149-84C6-2F3B2CAD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272B-54C3-B34C-9FE9-778317FE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8D19-7956-FD41-932A-051B4967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279-1443-5C4F-B71D-D248FAC7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93805-73BF-4045-AF38-474CB184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48E29-D514-AC45-8283-BC5F1DD6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0EE1D-6B7F-2C4B-8F48-70B76BAA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0334-737D-3C42-AA78-1AE9ECFB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9359-0B9C-8144-974C-A49B63DCADB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04D7-B7DD-2C47-858F-596C64C4A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ECA1-660A-B847-BF9E-D2B7AEB7F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F03B-A024-D741-8545-89C0118B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FF5-2CE2-C540-90C6-BD5F9C30A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0E88-B297-DE44-85F7-B221905E0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From NPTEL lecture by Prof. </a:t>
            </a:r>
            <a:r>
              <a:rPr lang="en-US" dirty="0" err="1"/>
              <a:t>Sudeshana</a:t>
            </a:r>
            <a:r>
              <a:rPr lang="en-US" dirty="0"/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val="31256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F26-7F31-4F40-86F5-0CA0CBDF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9CC926-ACC7-9042-A84D-8C9E84DAB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237408" cy="5653710"/>
          </a:xfr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F26304F-A08C-E940-87C8-D9BE42F1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40" y="5907580"/>
            <a:ext cx="4584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714-F622-4C4D-B9C6-0AB6383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52B2C-5908-9344-9098-234CFA5F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523" y="1825625"/>
            <a:ext cx="8844954" cy="4351338"/>
          </a:xfrm>
        </p:spPr>
      </p:pic>
    </p:spTree>
    <p:extLst>
      <p:ext uri="{BB962C8B-B14F-4D97-AF65-F5344CB8AC3E}">
        <p14:creationId xmlns:p14="http://schemas.microsoft.com/office/powerpoint/2010/main" val="218736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6D94-350E-8E43-BC71-FC957ADD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B9CFB-CDA7-ED4E-85D7-136340D3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41" y="1825625"/>
            <a:ext cx="9165318" cy="4351338"/>
          </a:xfrm>
        </p:spPr>
      </p:pic>
    </p:spTree>
    <p:extLst>
      <p:ext uri="{BB962C8B-B14F-4D97-AF65-F5344CB8AC3E}">
        <p14:creationId xmlns:p14="http://schemas.microsoft.com/office/powerpoint/2010/main" val="30717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589A-823A-904D-9045-361E0A58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09C7A-3F52-9241-AA71-898DE5F9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9" y="1203767"/>
            <a:ext cx="10273181" cy="4931127"/>
          </a:xfrm>
        </p:spPr>
      </p:pic>
    </p:spTree>
    <p:extLst>
      <p:ext uri="{BB962C8B-B14F-4D97-AF65-F5344CB8AC3E}">
        <p14:creationId xmlns:p14="http://schemas.microsoft.com/office/powerpoint/2010/main" val="22147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13B-EEC5-C84D-AC13-7E8A2226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F08-8988-6545-B78C-1B03B434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 to proceed with … </a:t>
            </a:r>
          </a:p>
          <a:p>
            <a:r>
              <a:rPr lang="en-US" dirty="0"/>
              <a:t>If yes which attribute</a:t>
            </a:r>
          </a:p>
          <a:p>
            <a:r>
              <a:rPr lang="en-US" dirty="0"/>
              <a:t>When to stop</a:t>
            </a:r>
          </a:p>
        </p:txBody>
      </p:sp>
    </p:spTree>
    <p:extLst>
      <p:ext uri="{BB962C8B-B14F-4D97-AF65-F5344CB8AC3E}">
        <p14:creationId xmlns:p14="http://schemas.microsoft.com/office/powerpoint/2010/main" val="229987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94-D7D7-D143-B479-C93BA900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BA2E-1BCC-FE44-8419-1740FCE8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Exahusted</a:t>
            </a:r>
            <a:r>
              <a:rPr lang="en-US" dirty="0"/>
              <a:t> all the attributes</a:t>
            </a:r>
          </a:p>
          <a:p>
            <a:r>
              <a:rPr lang="en-US" dirty="0"/>
              <a:t>If all the values for D1 is classifying as a single class. You can stop </a:t>
            </a:r>
          </a:p>
          <a:p>
            <a:r>
              <a:rPr lang="en-US" dirty="0"/>
              <a:t>If too few examples in D we can stop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83B1-A8FF-2C4E-8EE0-D36D781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 to split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C7E3-6257-6A4C-8C61-180EE8CF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criteria</a:t>
            </a:r>
          </a:p>
          <a:p>
            <a:pPr lvl="1"/>
            <a:r>
              <a:rPr lang="en-US" dirty="0"/>
              <a:t>We prefer simpler functions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ie</a:t>
            </a:r>
            <a:r>
              <a:rPr lang="en-US" dirty="0">
                <a:sym typeface="Wingdings" pitchFamily="2" charset="2"/>
              </a:rPr>
              <a:t> smaller trees</a:t>
            </a:r>
          </a:p>
          <a:p>
            <a:pPr lvl="1"/>
            <a:r>
              <a:rPr lang="en-US" dirty="0">
                <a:sym typeface="Wingdings" pitchFamily="2" charset="2"/>
              </a:rPr>
              <a:t>Heuristics</a:t>
            </a:r>
          </a:p>
          <a:p>
            <a:pPr lvl="1"/>
            <a:r>
              <a:rPr lang="en-US" dirty="0">
                <a:sym typeface="Wingdings" pitchFamily="2" charset="2"/>
              </a:rPr>
              <a:t>Which attribute to split on</a:t>
            </a:r>
          </a:p>
          <a:p>
            <a:pPr lvl="2"/>
            <a:r>
              <a:rPr lang="en-US" dirty="0">
                <a:sym typeface="Wingdings" pitchFamily="2" charset="2"/>
              </a:rPr>
              <a:t>Stop such as split gives smaller error</a:t>
            </a:r>
          </a:p>
          <a:p>
            <a:pPr lvl="1"/>
            <a:r>
              <a:rPr lang="en-US" dirty="0">
                <a:sym typeface="Wingdings" pitchFamily="2" charset="2"/>
              </a:rPr>
              <a:t>Multivalued attribute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5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B83E-1E38-B048-B4BA-0C2C2FC1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5802A-E3AA-E34A-8E3B-F89A836D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171" y="1504709"/>
            <a:ext cx="9629179" cy="4642885"/>
          </a:xfrm>
        </p:spPr>
      </p:pic>
    </p:spTree>
    <p:extLst>
      <p:ext uri="{BB962C8B-B14F-4D97-AF65-F5344CB8AC3E}">
        <p14:creationId xmlns:p14="http://schemas.microsoft.com/office/powerpoint/2010/main" val="158140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CCA-996A-7045-BB36-4D57EC5E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C2B6-9D7E-474A-8FB0-252E560F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– measure of disorder in a system</a:t>
            </a:r>
          </a:p>
          <a:p>
            <a:r>
              <a:rPr lang="en-US" dirty="0"/>
              <a:t>Homogeneous system – if all examples in one class. Entropy 0 </a:t>
            </a:r>
          </a:p>
          <a:p>
            <a:r>
              <a:rPr lang="en-US" dirty="0"/>
              <a:t>Entropy highest – p+ and p- 50%</a:t>
            </a:r>
          </a:p>
          <a:p>
            <a:r>
              <a:rPr lang="en-US" dirty="0"/>
              <a:t>However in multiple classes – entropy exists</a:t>
            </a:r>
          </a:p>
          <a:p>
            <a:r>
              <a:rPr lang="en-US" dirty="0"/>
              <a:t>Leaf nodes – entropy is 0</a:t>
            </a:r>
          </a:p>
          <a:p>
            <a:r>
              <a:rPr lang="en-US" dirty="0"/>
              <a:t>Select node – lowest entropy</a:t>
            </a:r>
          </a:p>
          <a:p>
            <a:r>
              <a:rPr lang="en-US" dirty="0"/>
              <a:t>Criteria for selecting which attribute</a:t>
            </a:r>
          </a:p>
          <a:p>
            <a:pPr lvl="1"/>
            <a:r>
              <a:rPr lang="en-US" dirty="0"/>
              <a:t>Entropy </a:t>
            </a:r>
          </a:p>
        </p:txBody>
      </p:sp>
    </p:spTree>
    <p:extLst>
      <p:ext uri="{BB962C8B-B14F-4D97-AF65-F5344CB8AC3E}">
        <p14:creationId xmlns:p14="http://schemas.microsoft.com/office/powerpoint/2010/main" val="257242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512F-F8D4-8747-9D31-5F7E08C9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E9BDA-06A6-EA48-98CF-FD38B482B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1004097" cy="5896779"/>
          </a:xfrm>
        </p:spPr>
      </p:pic>
    </p:spTree>
    <p:extLst>
      <p:ext uri="{BB962C8B-B14F-4D97-AF65-F5344CB8AC3E}">
        <p14:creationId xmlns:p14="http://schemas.microsoft.com/office/powerpoint/2010/main" val="39897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712B-4ACB-C848-BFF2-763FE03B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493D-1DAD-0F4D-A427-098B23EE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based Classifier and regression</a:t>
            </a:r>
          </a:p>
          <a:p>
            <a:r>
              <a:rPr lang="en-US" dirty="0"/>
              <a:t>Decision Node – test done on some feature / attribute </a:t>
            </a:r>
            <a:r>
              <a:rPr lang="en-US" dirty="0">
                <a:sym typeface="Wingdings" pitchFamily="2" charset="2"/>
              </a:rPr>
              <a:t>outcomes decides where to go </a:t>
            </a:r>
            <a:endParaRPr lang="en-US" dirty="0"/>
          </a:p>
          <a:p>
            <a:r>
              <a:rPr lang="en-US" dirty="0"/>
              <a:t>Leaf Node </a:t>
            </a:r>
            <a:r>
              <a:rPr lang="en-US" dirty="0">
                <a:sym typeface="Wingdings" pitchFamily="2" charset="2"/>
              </a:rPr>
              <a:t> classification result (predicted value or probability)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752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D2A2-3BE7-8246-B6DC-5AA33974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894B4-1C6B-5046-8A4A-3EC8BD7C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43" y="1064870"/>
            <a:ext cx="10428660" cy="5425315"/>
          </a:xfrm>
        </p:spPr>
      </p:pic>
    </p:spTree>
    <p:extLst>
      <p:ext uri="{BB962C8B-B14F-4D97-AF65-F5344CB8AC3E}">
        <p14:creationId xmlns:p14="http://schemas.microsoft.com/office/powerpoint/2010/main" val="375353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80E-E437-0E43-B06E-DA5C04E7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501183-77B6-B74D-90BB-C70E2A629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696" y="158608"/>
            <a:ext cx="6881185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935E1-45E9-D84D-9F5D-F1B918BF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38" y="4927600"/>
            <a:ext cx="4457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E84A-CEF6-204F-9049-FD85C428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40829-62EE-B14C-B7FB-A48E87B3C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27" y="2280213"/>
            <a:ext cx="11242284" cy="3483979"/>
          </a:xfrm>
        </p:spPr>
      </p:pic>
    </p:spTree>
    <p:extLst>
      <p:ext uri="{BB962C8B-B14F-4D97-AF65-F5344CB8AC3E}">
        <p14:creationId xmlns:p14="http://schemas.microsoft.com/office/powerpoint/2010/main" val="198855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0263-A621-9A42-A870-1B7EAC2F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C77A9-245D-8D4C-9D33-141CFE45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904" y="365125"/>
            <a:ext cx="8121738" cy="4351338"/>
          </a:xfrm>
        </p:spPr>
      </p:pic>
    </p:spTree>
    <p:extLst>
      <p:ext uri="{BB962C8B-B14F-4D97-AF65-F5344CB8AC3E}">
        <p14:creationId xmlns:p14="http://schemas.microsoft.com/office/powerpoint/2010/main" val="15783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405B-C593-934B-B99D-74072344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13FE-BEA8-044D-8A30-049CDEA39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50" y="2159794"/>
            <a:ext cx="8547100" cy="3683000"/>
          </a:xfrm>
        </p:spPr>
      </p:pic>
    </p:spTree>
    <p:extLst>
      <p:ext uri="{BB962C8B-B14F-4D97-AF65-F5344CB8AC3E}">
        <p14:creationId xmlns:p14="http://schemas.microsoft.com/office/powerpoint/2010/main" val="257913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386B-F898-9543-B1B2-34588B5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C41E4-8225-F240-961C-BCC719F2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597" y="1825625"/>
            <a:ext cx="6504806" cy="4351338"/>
          </a:xfrm>
        </p:spPr>
      </p:pic>
    </p:spTree>
    <p:extLst>
      <p:ext uri="{BB962C8B-B14F-4D97-AF65-F5344CB8AC3E}">
        <p14:creationId xmlns:p14="http://schemas.microsoft.com/office/powerpoint/2010/main" val="411328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E95B-26B8-7C49-863E-6628D058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683FA-6518-054C-97F5-6D97937B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655" y="365125"/>
            <a:ext cx="7845935" cy="4351338"/>
          </a:xfrm>
        </p:spPr>
      </p:pic>
    </p:spTree>
    <p:extLst>
      <p:ext uri="{BB962C8B-B14F-4D97-AF65-F5344CB8AC3E}">
        <p14:creationId xmlns:p14="http://schemas.microsoft.com/office/powerpoint/2010/main" val="3133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4FF-5843-474E-B88C-10F79A06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9BC5A-20A6-D647-8FD0-34B7BBF6B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36" y="1825625"/>
            <a:ext cx="7626928" cy="4351338"/>
          </a:xfrm>
        </p:spPr>
      </p:pic>
    </p:spTree>
    <p:extLst>
      <p:ext uri="{BB962C8B-B14F-4D97-AF65-F5344CB8AC3E}">
        <p14:creationId xmlns:p14="http://schemas.microsoft.com/office/powerpoint/2010/main" val="427711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5D2A-D050-DB4A-A8E6-5E73DC28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8BE93-3270-EB4C-8050-777D3FD9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61989"/>
            <a:ext cx="12500658" cy="7812912"/>
          </a:xfrm>
        </p:spPr>
      </p:pic>
    </p:spTree>
    <p:extLst>
      <p:ext uri="{BB962C8B-B14F-4D97-AF65-F5344CB8AC3E}">
        <p14:creationId xmlns:p14="http://schemas.microsoft.com/office/powerpoint/2010/main" val="76939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357D-DF59-AF44-B358-3869EE63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C27-A6A7-AD44-B846-C2B99BD4A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91" y="112571"/>
            <a:ext cx="10017114" cy="5929413"/>
          </a:xfrm>
        </p:spPr>
      </p:pic>
    </p:spTree>
    <p:extLst>
      <p:ext uri="{BB962C8B-B14F-4D97-AF65-F5344CB8AC3E}">
        <p14:creationId xmlns:p14="http://schemas.microsoft.com/office/powerpoint/2010/main" val="304749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7745-6578-9E40-963C-F39F286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999D1-28A0-B649-B0BA-9F1E0D50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29" y="1794075"/>
            <a:ext cx="9710432" cy="4100313"/>
          </a:xfrm>
        </p:spPr>
      </p:pic>
    </p:spTree>
    <p:extLst>
      <p:ext uri="{BB962C8B-B14F-4D97-AF65-F5344CB8AC3E}">
        <p14:creationId xmlns:p14="http://schemas.microsoft.com/office/powerpoint/2010/main" val="1227055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C21-4874-7649-8437-C6AE9BE8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9AFE2-4905-B744-BD0B-EBFB40989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718" y="1825625"/>
            <a:ext cx="7912564" cy="4351338"/>
          </a:xfrm>
        </p:spPr>
      </p:pic>
    </p:spTree>
    <p:extLst>
      <p:ext uri="{BB962C8B-B14F-4D97-AF65-F5344CB8AC3E}">
        <p14:creationId xmlns:p14="http://schemas.microsoft.com/office/powerpoint/2010/main" val="45092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5CB7-82F0-9048-BADE-429068CD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070B6-720D-1843-B0DF-983778EB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42" y="365125"/>
            <a:ext cx="10782220" cy="5746308"/>
          </a:xfrm>
        </p:spPr>
      </p:pic>
    </p:spTree>
    <p:extLst>
      <p:ext uri="{BB962C8B-B14F-4D97-AF65-F5344CB8AC3E}">
        <p14:creationId xmlns:p14="http://schemas.microsoft.com/office/powerpoint/2010/main" val="201187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633-FEB4-D540-8E83-30A1A7A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4E2520-0DD7-6646-9407-8E845BF1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8" y="365124"/>
            <a:ext cx="11242260" cy="4473093"/>
          </a:xfrm>
        </p:spPr>
      </p:pic>
    </p:spTree>
    <p:extLst>
      <p:ext uri="{BB962C8B-B14F-4D97-AF65-F5344CB8AC3E}">
        <p14:creationId xmlns:p14="http://schemas.microsoft.com/office/powerpoint/2010/main" val="347462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AED8-69DD-934C-AA00-23C0E777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decision tree for best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0040-F5C9-D840-87EF-C2CF6194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  <a:p>
            <a:pPr lvl="1"/>
            <a:r>
              <a:rPr lang="en-US" dirty="0"/>
              <a:t>Prefer smaller tree </a:t>
            </a:r>
          </a:p>
          <a:p>
            <a:pPr lvl="2"/>
            <a:r>
              <a:rPr lang="en-US" dirty="0"/>
              <a:t>Low depth</a:t>
            </a:r>
          </a:p>
          <a:p>
            <a:pPr lvl="2"/>
            <a:r>
              <a:rPr lang="en-US" dirty="0"/>
              <a:t>Small no of node</a:t>
            </a:r>
          </a:p>
          <a:p>
            <a:r>
              <a:rPr lang="en-US" dirty="0"/>
              <a:t>Find smaller tree is a computationally hard problem</a:t>
            </a:r>
          </a:p>
          <a:p>
            <a:r>
              <a:rPr lang="en-US" dirty="0"/>
              <a:t>So we go for a greedy approach</a:t>
            </a:r>
          </a:p>
        </p:txBody>
      </p:sp>
    </p:spTree>
    <p:extLst>
      <p:ext uri="{BB962C8B-B14F-4D97-AF65-F5344CB8AC3E}">
        <p14:creationId xmlns:p14="http://schemas.microsoft.com/office/powerpoint/2010/main" val="4493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2A41-630A-514C-B9F2-85BB2B76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3EEE6-9CCF-8D49-8966-5B2BDF6BF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11" y="1467633"/>
            <a:ext cx="8639939" cy="4673611"/>
          </a:xfrm>
        </p:spPr>
      </p:pic>
    </p:spTree>
    <p:extLst>
      <p:ext uri="{BB962C8B-B14F-4D97-AF65-F5344CB8AC3E}">
        <p14:creationId xmlns:p14="http://schemas.microsoft.com/office/powerpoint/2010/main" val="117441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CFB-480C-F243-A7CE-D06F499E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74D3E1-4326-C740-B53E-4746CA2B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365125"/>
            <a:ext cx="10670894" cy="5811838"/>
          </a:xfrm>
        </p:spPr>
        <p:txBody>
          <a:bodyPr/>
          <a:lstStyle/>
          <a:p>
            <a:r>
              <a:rPr lang="en-US" dirty="0"/>
              <a:t>Every node decide whether you want to split on attribute. Decide whether to grow or stop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A12A2-A14F-F044-A023-44ED9A9D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07" y="2390775"/>
            <a:ext cx="8902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E636-1441-034F-8C21-E083995D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4586F-9F18-884F-BE6C-F9A3858B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719" y="1825625"/>
            <a:ext cx="8824562" cy="4351338"/>
          </a:xfrm>
        </p:spPr>
      </p:pic>
    </p:spTree>
    <p:extLst>
      <p:ext uri="{BB962C8B-B14F-4D97-AF65-F5344CB8AC3E}">
        <p14:creationId xmlns:p14="http://schemas.microsoft.com/office/powerpoint/2010/main" val="252050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341-3F43-2548-8D37-69AFC22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7B2A0-F4F2-F444-9213-0FA0F3CD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92" y="1018572"/>
            <a:ext cx="8889637" cy="4811150"/>
          </a:xfrm>
        </p:spPr>
      </p:pic>
    </p:spTree>
    <p:extLst>
      <p:ext uri="{BB962C8B-B14F-4D97-AF65-F5344CB8AC3E}">
        <p14:creationId xmlns:p14="http://schemas.microsoft.com/office/powerpoint/2010/main" val="5807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4094-D7E7-0849-AF7A-42F6D57B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099F7-57E0-FF4B-9C59-3D0FF281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303" y="1825625"/>
            <a:ext cx="61273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CFF22-D89C-2147-8983-64E46C22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79" y="614483"/>
            <a:ext cx="10426618" cy="57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227</Words>
  <Application>Microsoft Macintosh PowerPoint</Application>
  <PresentationFormat>Widescreen</PresentationFormat>
  <Paragraphs>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Decision Tree</vt:lpstr>
      <vt:lpstr>Decision Tree</vt:lpstr>
      <vt:lpstr>PowerPoint Presentation</vt:lpstr>
      <vt:lpstr>How to learn a decision tree for best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Decisions </vt:lpstr>
      <vt:lpstr>When to stop </vt:lpstr>
      <vt:lpstr>Which attribute to split 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2019-10-27T06:00:53Z</dcterms:created>
  <dcterms:modified xsi:type="dcterms:W3CDTF">2019-10-27T08:14:51Z</dcterms:modified>
</cp:coreProperties>
</file>