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47" d="100"/>
          <a:sy n="47" d="100"/>
        </p:scale>
        <p:origin x="6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 to 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37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Find the data type of object – </a:t>
            </a:r>
            <a:r>
              <a:rPr lang="en-IN" dirty="0" err="1" smtClean="0"/>
              <a:t>typeof</a:t>
            </a:r>
            <a:r>
              <a:rPr lang="en-IN" dirty="0" smtClean="0"/>
              <a:t>(object)</a:t>
            </a:r>
          </a:p>
          <a:p>
            <a:r>
              <a:rPr lang="en-IN" dirty="0" smtClean="0"/>
              <a:t>Verify if object is of a certain data type – </a:t>
            </a:r>
            <a:r>
              <a:rPr lang="en-IN" dirty="0" err="1" smtClean="0"/>
              <a:t>is.data_type</a:t>
            </a:r>
            <a:r>
              <a:rPr lang="en-IN" dirty="0" smtClean="0"/>
              <a:t>(object)</a:t>
            </a:r>
          </a:p>
          <a:p>
            <a:r>
              <a:rPr lang="en-IN" dirty="0" smtClean="0"/>
              <a:t>Change /Convert the data type of one object to another -&gt; as. </a:t>
            </a:r>
            <a:r>
              <a:rPr lang="en-IN" dirty="0" err="1" smtClean="0"/>
              <a:t>Data_type</a:t>
            </a:r>
            <a:r>
              <a:rPr lang="en-IN" dirty="0" smtClean="0"/>
              <a:t>(object) </a:t>
            </a:r>
          </a:p>
          <a:p>
            <a:pPr lvl="1"/>
            <a:r>
              <a:rPr lang="en-IN" dirty="0" err="1" smtClean="0"/>
              <a:t>Eg</a:t>
            </a:r>
            <a:r>
              <a:rPr lang="en-IN" dirty="0" smtClean="0"/>
              <a:t>. </a:t>
            </a:r>
            <a:r>
              <a:rPr lang="en-IN" dirty="0" err="1" smtClean="0"/>
              <a:t>As.complex</a:t>
            </a:r>
            <a:r>
              <a:rPr lang="en-IN" dirty="0" smtClean="0"/>
              <a:t>(2)   &gt;&gt; 2+0i</a:t>
            </a:r>
          </a:p>
          <a:p>
            <a:pPr lvl="1"/>
            <a:r>
              <a:rPr lang="en-IN" dirty="0" err="1" smtClean="0"/>
              <a:t>As.numeric</a:t>
            </a:r>
            <a:r>
              <a:rPr lang="en-IN" dirty="0" smtClean="0"/>
              <a:t>(“a”)   &gt;&gt; NA</a:t>
            </a:r>
          </a:p>
          <a:p>
            <a:pPr lvl="1"/>
            <a:r>
              <a:rPr lang="en-IN" dirty="0" err="1" smtClean="0"/>
              <a:t>Is.character</a:t>
            </a:r>
            <a:r>
              <a:rPr lang="en-IN" dirty="0" smtClean="0"/>
              <a:t>(“21-11-2001”) True</a:t>
            </a:r>
          </a:p>
          <a:p>
            <a:pPr lvl="1"/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6991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Vector – Ordered collection of same data types</a:t>
            </a:r>
          </a:p>
          <a:p>
            <a:r>
              <a:rPr lang="en-IN" dirty="0" smtClean="0"/>
              <a:t>List – Ordered collection of object</a:t>
            </a:r>
          </a:p>
          <a:p>
            <a:r>
              <a:rPr lang="en-IN" dirty="0" err="1" smtClean="0"/>
              <a:t>Dataframe</a:t>
            </a:r>
            <a:r>
              <a:rPr lang="en-IN" dirty="0" smtClean="0"/>
              <a:t> – general tabular form data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2917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 ordered collection of basic data types (same) of given length</a:t>
            </a:r>
          </a:p>
          <a:p>
            <a:r>
              <a:rPr lang="en-IN" dirty="0" smtClean="0"/>
              <a:t>X = C(2,3,4,5,6,7,8)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9755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Ordered collection of objects like numeric vectors, matrix, complex vector, character array </a:t>
            </a:r>
          </a:p>
          <a:p>
            <a:endParaRPr lang="en-IN" dirty="0"/>
          </a:p>
          <a:p>
            <a:pPr lvl="1"/>
            <a:r>
              <a:rPr lang="en-IN" dirty="0" smtClean="0"/>
              <a:t>Id= c(1,2,3,4)</a:t>
            </a:r>
          </a:p>
          <a:p>
            <a:pPr lvl="1"/>
            <a:r>
              <a:rPr lang="en-IN" dirty="0" smtClean="0"/>
              <a:t>emp.name = C(“man”, “” </a:t>
            </a:r>
            <a:r>
              <a:rPr lang="en-IN" dirty="0"/>
              <a:t>Lan:, “</a:t>
            </a:r>
            <a:r>
              <a:rPr lang="en-IN" dirty="0" err="1"/>
              <a:t>shan</a:t>
            </a:r>
            <a:r>
              <a:rPr lang="en-IN" dirty="0"/>
              <a:t>”, “</a:t>
            </a:r>
            <a:r>
              <a:rPr lang="en-IN" dirty="0" err="1"/>
              <a:t>dan</a:t>
            </a:r>
            <a:r>
              <a:rPr lang="en-IN" dirty="0" smtClean="0"/>
              <a:t>)</a:t>
            </a:r>
          </a:p>
          <a:p>
            <a:pPr lvl="1"/>
            <a:r>
              <a:rPr lang="en-IN" dirty="0" err="1" smtClean="0"/>
              <a:t>Num.emp</a:t>
            </a:r>
            <a:r>
              <a:rPr lang="en-IN" dirty="0" smtClean="0"/>
              <a:t> = 4</a:t>
            </a:r>
          </a:p>
          <a:p>
            <a:pPr lvl="1"/>
            <a:r>
              <a:rPr lang="en-IN" dirty="0" err="1" smtClean="0"/>
              <a:t>Emp.list</a:t>
            </a:r>
            <a:r>
              <a:rPr lang="en-IN" dirty="0" smtClean="0"/>
              <a:t> = list(Id, emp.name, </a:t>
            </a:r>
            <a:r>
              <a:rPr lang="en-IN" dirty="0" err="1" smtClean="0"/>
              <a:t>Num.emp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print(</a:t>
            </a:r>
            <a:r>
              <a:rPr lang="en-IN" dirty="0" err="1" smtClean="0"/>
              <a:t>emp.list</a:t>
            </a:r>
            <a:r>
              <a:rPr lang="en-IN" dirty="0" smtClean="0"/>
              <a:t>)</a:t>
            </a:r>
          </a:p>
          <a:p>
            <a:r>
              <a:rPr lang="en-IN" dirty="0" smtClean="0"/>
              <a:t>All the </a:t>
            </a:r>
            <a:r>
              <a:rPr lang="en-IN" dirty="0" err="1" smtClean="0"/>
              <a:t>componetns</a:t>
            </a:r>
            <a:r>
              <a:rPr lang="en-IN" dirty="0" smtClean="0"/>
              <a:t> of a list can be named and can be </a:t>
            </a:r>
            <a:r>
              <a:rPr lang="en-IN" dirty="0" err="1" smtClean="0"/>
              <a:t>accesed</a:t>
            </a:r>
            <a:r>
              <a:rPr lang="en-IN" dirty="0" smtClean="0"/>
              <a:t> using the given names</a:t>
            </a:r>
          </a:p>
          <a:p>
            <a:pPr lvl="1"/>
            <a:r>
              <a:rPr lang="en-IN" dirty="0" err="1" smtClean="0"/>
              <a:t>Emp.list</a:t>
            </a:r>
            <a:r>
              <a:rPr lang="en-IN" dirty="0" smtClean="0"/>
              <a:t>= list(“Id”=ID, “Names” =emp.name, “</a:t>
            </a:r>
            <a:r>
              <a:rPr lang="en-IN" dirty="0" err="1" smtClean="0"/>
              <a:t>totalStaff</a:t>
            </a:r>
            <a:r>
              <a:rPr lang="en-IN" dirty="0" smtClean="0"/>
              <a:t>”= </a:t>
            </a:r>
            <a:r>
              <a:rPr lang="en-IN" dirty="0" err="1" smtClean="0"/>
              <a:t>num.emp</a:t>
            </a:r>
            <a:r>
              <a:rPr lang="en-IN" dirty="0" smtClean="0"/>
              <a:t>) &gt;&gt; “</a:t>
            </a:r>
            <a:r>
              <a:rPr lang="en-IN" dirty="0"/>
              <a:t>man</a:t>
            </a:r>
            <a:r>
              <a:rPr lang="en-IN" dirty="0" smtClean="0"/>
              <a:t>”  </a:t>
            </a:r>
            <a:r>
              <a:rPr lang="en-IN" dirty="0"/>
              <a:t>“” Lan</a:t>
            </a:r>
            <a:r>
              <a:rPr lang="en-IN" dirty="0" smtClean="0"/>
              <a:t>: “ </a:t>
            </a:r>
            <a:r>
              <a:rPr lang="en-IN" dirty="0" err="1" smtClean="0"/>
              <a:t>shan</a:t>
            </a:r>
            <a:r>
              <a:rPr lang="en-IN" dirty="0" smtClean="0"/>
              <a:t>” </a:t>
            </a:r>
            <a:r>
              <a:rPr lang="en-IN" dirty="0"/>
              <a:t>“</a:t>
            </a:r>
            <a:r>
              <a:rPr lang="en-IN" dirty="0" err="1" smtClean="0"/>
              <a:t>dan</a:t>
            </a:r>
            <a:endParaRPr lang="en-IN" dirty="0"/>
          </a:p>
          <a:p>
            <a:pPr lvl="1"/>
            <a:r>
              <a:rPr lang="en-IN" dirty="0" smtClean="0"/>
              <a:t>Print(</a:t>
            </a:r>
            <a:r>
              <a:rPr lang="en-IN" dirty="0" err="1" smtClean="0"/>
              <a:t>emp.list$Names</a:t>
            </a:r>
            <a:r>
              <a:rPr lang="en-IN" dirty="0" smtClean="0"/>
              <a:t>) or print(</a:t>
            </a:r>
            <a:r>
              <a:rPr lang="en-IN" dirty="0" err="1" smtClean="0"/>
              <a:t>emplist</a:t>
            </a:r>
            <a:r>
              <a:rPr lang="en-IN" dirty="0" smtClean="0"/>
              <a:t>[[1]])</a:t>
            </a:r>
          </a:p>
          <a:p>
            <a:pPr lvl="1"/>
            <a:r>
              <a:rPr lang="en-IN" dirty="0" err="1" smtClean="0"/>
              <a:t>Printemplist</a:t>
            </a:r>
            <a:r>
              <a:rPr lang="en-IN" dirty="0" smtClean="0"/>
              <a:t>([[2]][1]) man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960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List can be modified by accessing components and replacing them. </a:t>
            </a:r>
          </a:p>
          <a:p>
            <a:endParaRPr lang="en-IN" dirty="0"/>
          </a:p>
          <a:p>
            <a:r>
              <a:rPr lang="en-IN" dirty="0" err="1" smtClean="0"/>
              <a:t>Emp.list</a:t>
            </a:r>
            <a:r>
              <a:rPr lang="en-IN" dirty="0" smtClean="0"/>
              <a:t>[“Total Staff”] = 5</a:t>
            </a:r>
          </a:p>
          <a:p>
            <a:r>
              <a:rPr lang="en-IN" dirty="0" err="1" smtClean="0"/>
              <a:t>Emp.list</a:t>
            </a:r>
            <a:r>
              <a:rPr lang="en-IN" dirty="0" smtClean="0"/>
              <a:t>[[2]][5]= “</a:t>
            </a:r>
            <a:r>
              <a:rPr lang="en-IN" dirty="0" err="1" smtClean="0"/>
              <a:t>zan</a:t>
            </a:r>
            <a:r>
              <a:rPr lang="en-IN" dirty="0" smtClean="0"/>
              <a:t>”</a:t>
            </a:r>
          </a:p>
          <a:p>
            <a:r>
              <a:rPr lang="en-IN" dirty="0" err="1" smtClean="0"/>
              <a:t>Emp.list</a:t>
            </a:r>
            <a:r>
              <a:rPr lang="en-IN" dirty="0" smtClean="0"/>
              <a:t>[[1]][5] = 5</a:t>
            </a:r>
          </a:p>
          <a:p>
            <a:r>
              <a:rPr lang="en-IN" dirty="0" smtClean="0"/>
              <a:t>Print(</a:t>
            </a:r>
            <a:r>
              <a:rPr lang="en-IN" dirty="0" err="1" smtClean="0"/>
              <a:t>emp.list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772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Two lists can be concatenated using the concatenation function </a:t>
            </a:r>
          </a:p>
          <a:p>
            <a:pPr marL="0" indent="0">
              <a:buNone/>
            </a:pPr>
            <a:r>
              <a:rPr lang="en-IN" dirty="0"/>
              <a:t>c</a:t>
            </a:r>
            <a:r>
              <a:rPr lang="en-IN" dirty="0" smtClean="0"/>
              <a:t>(list1, list2)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 smtClean="0"/>
              <a:t>Emp.ages</a:t>
            </a:r>
            <a:r>
              <a:rPr lang="en-IN" dirty="0" smtClean="0"/>
              <a:t> = list(“ages” = c(23,25,23,24,22))</a:t>
            </a:r>
          </a:p>
          <a:p>
            <a:pPr marL="0" indent="0">
              <a:buNone/>
            </a:pPr>
            <a:r>
              <a:rPr lang="en-IN" dirty="0" err="1" smtClean="0"/>
              <a:t>Emp.list</a:t>
            </a:r>
            <a:r>
              <a:rPr lang="en-IN" dirty="0" smtClean="0"/>
              <a:t>= c(</a:t>
            </a:r>
            <a:r>
              <a:rPr lang="en-IN" dirty="0" err="1" smtClean="0"/>
              <a:t>emp.list</a:t>
            </a:r>
            <a:r>
              <a:rPr lang="en-IN" dirty="0" smtClean="0"/>
              <a:t>, </a:t>
            </a:r>
            <a:r>
              <a:rPr lang="en-IN" dirty="0" err="1" smtClean="0"/>
              <a:t>emp.ages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6686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frames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584960"/>
            <a:ext cx="8911687" cy="4326262"/>
          </a:xfrm>
        </p:spPr>
        <p:txBody>
          <a:bodyPr/>
          <a:lstStyle/>
          <a:p>
            <a:r>
              <a:rPr lang="en-IN" dirty="0" smtClean="0"/>
              <a:t>Generic data objects storing tabular data</a:t>
            </a:r>
          </a:p>
          <a:p>
            <a:r>
              <a:rPr lang="en-IN" dirty="0" smtClean="0"/>
              <a:t>Matrices where each column can be of different type</a:t>
            </a:r>
          </a:p>
          <a:p>
            <a:pPr marL="457200" lvl="1" indent="0">
              <a:buNone/>
            </a:pPr>
            <a:r>
              <a:rPr lang="en-IN" dirty="0" smtClean="0"/>
              <a:t>Vec1 = c(1,2,3)</a:t>
            </a:r>
          </a:p>
          <a:p>
            <a:pPr marL="457200" lvl="1" indent="0">
              <a:buNone/>
            </a:pPr>
            <a:r>
              <a:rPr lang="en-IN" dirty="0" smtClean="0"/>
              <a:t>Vec2 = c(“R”, “</a:t>
            </a:r>
            <a:r>
              <a:rPr lang="en-IN" dirty="0" err="1" smtClean="0"/>
              <a:t>Scilab</a:t>
            </a:r>
            <a:r>
              <a:rPr lang="en-IN" dirty="0" smtClean="0"/>
              <a:t>”, “java”)</a:t>
            </a:r>
          </a:p>
          <a:p>
            <a:pPr marL="457200" lvl="1" indent="0">
              <a:buNone/>
            </a:pPr>
            <a:r>
              <a:rPr lang="en-IN" dirty="0" smtClean="0"/>
              <a:t>Vec3 = c(“for prototyping”, “for </a:t>
            </a:r>
            <a:r>
              <a:rPr lang="en-IN" dirty="0" err="1" smtClean="0"/>
              <a:t>scaleup</a:t>
            </a:r>
            <a:r>
              <a:rPr lang="en-IN" dirty="0" smtClean="0"/>
              <a:t>”, ‘For prototyping”)</a:t>
            </a:r>
          </a:p>
          <a:p>
            <a:pPr marL="457200" lvl="1" indent="0">
              <a:buNone/>
            </a:pPr>
            <a:r>
              <a:rPr lang="en-IN" dirty="0" err="1" smtClean="0"/>
              <a:t>df</a:t>
            </a:r>
            <a:r>
              <a:rPr lang="en-IN" dirty="0" smtClean="0"/>
              <a:t>= </a:t>
            </a:r>
            <a:r>
              <a:rPr lang="en-IN" dirty="0" err="1" smtClean="0"/>
              <a:t>data.frame</a:t>
            </a:r>
            <a:r>
              <a:rPr lang="en-IN" dirty="0" smtClean="0"/>
              <a:t>(vec1,vec2,vec3)</a:t>
            </a:r>
          </a:p>
          <a:p>
            <a:r>
              <a:rPr lang="en-IN" dirty="0" smtClean="0"/>
              <a:t>Create from a file </a:t>
            </a:r>
          </a:p>
          <a:p>
            <a:pPr lvl="1"/>
            <a:r>
              <a:rPr lang="en-IN" dirty="0" err="1" smtClean="0"/>
              <a:t>newDF</a:t>
            </a:r>
            <a:r>
              <a:rPr lang="en-IN" dirty="0" smtClean="0"/>
              <a:t>=</a:t>
            </a:r>
            <a:r>
              <a:rPr lang="en-IN" dirty="0" err="1" smtClean="0"/>
              <a:t>read.table</a:t>
            </a:r>
            <a:r>
              <a:rPr lang="en-IN" dirty="0" smtClean="0"/>
              <a:t>(path=“path of file”)</a:t>
            </a:r>
          </a:p>
          <a:p>
            <a:r>
              <a:rPr lang="en-IN" dirty="0" smtClean="0"/>
              <a:t>Default separator is space or u can give your version like comma , tab</a:t>
            </a:r>
          </a:p>
          <a:p>
            <a:pPr lvl="1"/>
            <a:r>
              <a:rPr lang="en-IN" dirty="0" err="1"/>
              <a:t>newDF</a:t>
            </a:r>
            <a:r>
              <a:rPr lang="en-IN" dirty="0"/>
              <a:t>=</a:t>
            </a:r>
            <a:r>
              <a:rPr lang="en-IN" dirty="0" err="1"/>
              <a:t>read.table</a:t>
            </a:r>
            <a:r>
              <a:rPr lang="en-IN" dirty="0"/>
              <a:t>(path=“path of file</a:t>
            </a:r>
            <a:r>
              <a:rPr lang="en-IN" dirty="0" smtClean="0"/>
              <a:t>”, </a:t>
            </a:r>
            <a:r>
              <a:rPr lang="en-IN" dirty="0" err="1" smtClean="0"/>
              <a:t>sep</a:t>
            </a:r>
            <a:r>
              <a:rPr lang="en-IN" dirty="0" smtClean="0"/>
              <a:t>)</a:t>
            </a:r>
            <a:endParaRPr lang="en-IN" dirty="0"/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810733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Accessing rows and columns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df</a:t>
            </a:r>
            <a:r>
              <a:rPr lang="en-IN" dirty="0" smtClean="0"/>
              <a:t>[val1,val2] </a:t>
            </a:r>
            <a:r>
              <a:rPr lang="en-IN" dirty="0" err="1" smtClean="0"/>
              <a:t>referes</a:t>
            </a:r>
            <a:r>
              <a:rPr lang="en-IN" dirty="0" smtClean="0"/>
              <a:t> to row “val1” and column “val2. Can be number or string or array of values like “1:2” or “c(1,3)”</a:t>
            </a:r>
          </a:p>
          <a:p>
            <a:r>
              <a:rPr lang="en-IN" dirty="0" err="1" smtClean="0"/>
              <a:t>df</a:t>
            </a:r>
            <a:r>
              <a:rPr lang="en-IN" dirty="0" smtClean="0"/>
              <a:t>[val2] refer to column val2 only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657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Subset() extracts data based on conditions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4007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Edit </a:t>
            </a:r>
            <a:r>
              <a:rPr lang="en-IN" dirty="0" err="1" smtClean="0"/>
              <a:t>dataframes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Dataframes</a:t>
            </a:r>
            <a:r>
              <a:rPr lang="en-IN" dirty="0" smtClean="0"/>
              <a:t> an be edited by direct assignment </a:t>
            </a:r>
          </a:p>
          <a:p>
            <a:r>
              <a:rPr lang="en-IN" dirty="0" err="1"/>
              <a:t>d</a:t>
            </a:r>
            <a:r>
              <a:rPr lang="en-IN" dirty="0" err="1" smtClean="0"/>
              <a:t>f</a:t>
            </a:r>
            <a:r>
              <a:rPr lang="en-IN" dirty="0" smtClean="0"/>
              <a:t>[[2]][2] = “r”</a:t>
            </a:r>
          </a:p>
          <a:p>
            <a:r>
              <a:rPr lang="en-IN" dirty="0" smtClean="0"/>
              <a:t>Edit using edit() command</a:t>
            </a:r>
          </a:p>
          <a:p>
            <a:r>
              <a:rPr lang="en-IN" dirty="0" smtClean="0"/>
              <a:t>Create an instance of data frame and use edit command to open a table editor , changes can be manually made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105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Open Source Programming Language</a:t>
            </a:r>
          </a:p>
          <a:p>
            <a:r>
              <a:rPr lang="en-IN" dirty="0" smtClean="0"/>
              <a:t>Statistical Software and Data Analysis tool</a:t>
            </a:r>
          </a:p>
          <a:p>
            <a:r>
              <a:rPr lang="en-IN" dirty="0" smtClean="0"/>
              <a:t>Interface</a:t>
            </a:r>
          </a:p>
          <a:p>
            <a:pPr lvl="1"/>
            <a:r>
              <a:rPr lang="en-IN" dirty="0" smtClean="0"/>
              <a:t>Command line user interface</a:t>
            </a:r>
          </a:p>
          <a:p>
            <a:r>
              <a:rPr lang="en-IN" dirty="0" smtClean="0"/>
              <a:t>Found in all platforms</a:t>
            </a:r>
          </a:p>
          <a:p>
            <a:r>
              <a:rPr lang="en-IN" dirty="0" smtClean="0"/>
              <a:t>IDE for R – </a:t>
            </a:r>
            <a:r>
              <a:rPr lang="en-IN" dirty="0" err="1" smtClean="0"/>
              <a:t>RStudio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226172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 extra rows and columns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Extra row can be added using </a:t>
            </a:r>
            <a:r>
              <a:rPr lang="en-IN" dirty="0" err="1" smtClean="0"/>
              <a:t>rbind</a:t>
            </a:r>
            <a:r>
              <a:rPr lang="en-IN" dirty="0" smtClean="0"/>
              <a:t> function and column using </a:t>
            </a:r>
            <a:r>
              <a:rPr lang="en-IN" dirty="0" err="1" smtClean="0"/>
              <a:t>cbind</a:t>
            </a:r>
            <a:endParaRPr lang="en-IN" dirty="0" smtClean="0"/>
          </a:p>
          <a:p>
            <a:r>
              <a:rPr lang="en-IN" dirty="0" smtClean="0"/>
              <a:t>Delete rows and column</a:t>
            </a:r>
          </a:p>
          <a:p>
            <a:r>
              <a:rPr lang="en-IN" dirty="0" smtClean="0"/>
              <a:t>Df2=</a:t>
            </a:r>
            <a:r>
              <a:rPr lang="en-IN" dirty="0" err="1" smtClean="0"/>
              <a:t>df</a:t>
            </a:r>
            <a:r>
              <a:rPr lang="en-IN" dirty="0" smtClean="0"/>
              <a:t>[3,-1]</a:t>
            </a:r>
          </a:p>
          <a:p>
            <a:r>
              <a:rPr lang="en-IN" dirty="0" smtClean="0"/>
              <a:t>Conditional deletion</a:t>
            </a:r>
          </a:p>
          <a:p>
            <a:r>
              <a:rPr lang="en-IN" dirty="0" smtClean="0"/>
              <a:t>Df3= </a:t>
            </a:r>
            <a:r>
              <a:rPr lang="en-IN" dirty="0" err="1" smtClean="0"/>
              <a:t>df</a:t>
            </a:r>
            <a:r>
              <a:rPr lang="en-IN" dirty="0" smtClean="0"/>
              <a:t>[,!names(</a:t>
            </a:r>
            <a:r>
              <a:rPr lang="en-IN" dirty="0" err="1" smtClean="0"/>
              <a:t>df</a:t>
            </a:r>
            <a:r>
              <a:rPr lang="en-IN" dirty="0" smtClean="0"/>
              <a:t>)%</a:t>
            </a:r>
            <a:r>
              <a:rPr lang="en-IN" dirty="0" err="1" smtClean="0"/>
              <a:t>in%c</a:t>
            </a:r>
            <a:r>
              <a:rPr lang="en-IN" dirty="0" smtClean="0"/>
              <a:t>(“vec3”)</a:t>
            </a:r>
          </a:p>
          <a:p>
            <a:r>
              <a:rPr lang="en-IN" dirty="0" smtClean="0"/>
              <a:t>Print(df3)</a:t>
            </a:r>
          </a:p>
          <a:p>
            <a:r>
              <a:rPr lang="en-IN" dirty="0" smtClean="0"/>
              <a:t>Df4=</a:t>
            </a:r>
            <a:r>
              <a:rPr lang="en-IN" dirty="0" err="1" smtClean="0"/>
              <a:t>df</a:t>
            </a:r>
            <a:r>
              <a:rPr lang="en-IN" dirty="0" smtClean="0"/>
              <a:t>(!df$vec1==3,]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9517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Manipulate rows – factor issue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When character columns are created in a </a:t>
            </a:r>
            <a:r>
              <a:rPr lang="en-IN" dirty="0" err="1" smtClean="0"/>
              <a:t>dat.frame</a:t>
            </a:r>
            <a:r>
              <a:rPr lang="en-IN" dirty="0" smtClean="0"/>
              <a:t>, they become factors</a:t>
            </a:r>
          </a:p>
          <a:p>
            <a:r>
              <a:rPr lang="en-IN" dirty="0" smtClean="0"/>
              <a:t>Factor variables are those where the character column is split into categories or factor </a:t>
            </a:r>
            <a:r>
              <a:rPr lang="en-IN" dirty="0" err="1" smtClean="0"/>
              <a:t>levesl</a:t>
            </a:r>
            <a:r>
              <a:rPr lang="en-IN" dirty="0" smtClean="0"/>
              <a:t> </a:t>
            </a:r>
          </a:p>
          <a:p>
            <a:r>
              <a:rPr lang="en-IN" dirty="0" smtClean="0"/>
              <a:t>R inbuilt datatype assignment </a:t>
            </a:r>
          </a:p>
          <a:p>
            <a:r>
              <a:rPr lang="en-IN" dirty="0" smtClean="0"/>
              <a:t>For character strings it takes it as only factors for the value</a:t>
            </a:r>
          </a:p>
          <a:p>
            <a:endParaRPr lang="en-IN" dirty="0"/>
          </a:p>
          <a:p>
            <a:r>
              <a:rPr lang="en-IN" dirty="0" smtClean="0"/>
              <a:t>So in order to have new entries need to be consistent with factor levels which are fixed with the </a:t>
            </a:r>
            <a:r>
              <a:rPr lang="en-IN" dirty="0" err="1" smtClean="0"/>
              <a:t>dataframe</a:t>
            </a:r>
            <a:r>
              <a:rPr lang="en-IN" dirty="0" smtClean="0"/>
              <a:t> is first created. </a:t>
            </a:r>
          </a:p>
          <a:p>
            <a:r>
              <a:rPr lang="en-IN" dirty="0" err="1" smtClean="0"/>
              <a:t>Df</a:t>
            </a:r>
            <a:r>
              <a:rPr lang="en-IN" dirty="0" smtClean="0"/>
              <a:t>= </a:t>
            </a:r>
            <a:r>
              <a:rPr lang="en-IN" dirty="0" err="1" smtClean="0"/>
              <a:t>data.frame</a:t>
            </a:r>
            <a:r>
              <a:rPr lang="en-IN" dirty="0" smtClean="0"/>
              <a:t>(vec1,vec2,vec3,stringsAsFactors=F)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104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Console</a:t>
            </a:r>
          </a:p>
          <a:p>
            <a:r>
              <a:rPr lang="en-IN" dirty="0" smtClean="0"/>
              <a:t>Environment /History</a:t>
            </a:r>
          </a:p>
          <a:p>
            <a:r>
              <a:rPr lang="en-IN" dirty="0" smtClean="0"/>
              <a:t>Files / Plots /Packages /Help / Viewer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17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1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 working directory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Setwd</a:t>
            </a:r>
            <a:r>
              <a:rPr lang="en-IN" dirty="0" smtClean="0"/>
              <a:t> (“</a:t>
            </a:r>
            <a:r>
              <a:rPr lang="en-IN" dirty="0" err="1" smtClean="0"/>
              <a:t>directorypath</a:t>
            </a:r>
            <a:r>
              <a:rPr lang="en-IN" dirty="0" smtClean="0"/>
              <a:t>” or using GUI</a:t>
            </a:r>
          </a:p>
          <a:p>
            <a:r>
              <a:rPr lang="en-IN" dirty="0" smtClean="0"/>
              <a:t>Opening a file  as script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889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comments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Improve readability </a:t>
            </a:r>
          </a:p>
          <a:p>
            <a:pPr lvl="1"/>
            <a:r>
              <a:rPr lang="en-IN" dirty="0" smtClean="0"/>
              <a:t>Purpose of code</a:t>
            </a:r>
          </a:p>
          <a:p>
            <a:pPr lvl="1"/>
            <a:r>
              <a:rPr lang="en-IN" dirty="0" smtClean="0"/>
              <a:t>Explain algorithm used to accomplish the purpose </a:t>
            </a:r>
          </a:p>
          <a:p>
            <a:r>
              <a:rPr lang="en-IN" dirty="0" smtClean="0"/>
              <a:t>To generate documentation external to the source code itself by documentation generators </a:t>
            </a:r>
          </a:p>
          <a:p>
            <a:r>
              <a:rPr lang="en-IN" dirty="0" smtClean="0"/>
              <a:t>To comment a single line,  insert # at the start of the comment</a:t>
            </a:r>
          </a:p>
          <a:p>
            <a:r>
              <a:rPr lang="en-IN" dirty="0" smtClean="0"/>
              <a:t>Multiple lines </a:t>
            </a:r>
          </a:p>
          <a:p>
            <a:pPr lvl="1"/>
            <a:r>
              <a:rPr lang="en-IN" dirty="0" smtClean="0"/>
              <a:t>Select multiple lines using cursor then press “Ctrl + shift + C”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0815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Clear the console “ Ctrl + L”</a:t>
            </a:r>
          </a:p>
          <a:p>
            <a:r>
              <a:rPr lang="en-IN" dirty="0" smtClean="0"/>
              <a:t>Clear the </a:t>
            </a:r>
            <a:r>
              <a:rPr lang="en-IN" dirty="0" err="1" smtClean="0"/>
              <a:t>enviornemment</a:t>
            </a:r>
            <a:r>
              <a:rPr lang="en-IN" dirty="0" smtClean="0"/>
              <a:t> –</a:t>
            </a:r>
            <a:r>
              <a:rPr lang="en-IN" dirty="0" err="1" smtClean="0"/>
              <a:t>rm</a:t>
            </a:r>
            <a:r>
              <a:rPr lang="en-IN" dirty="0" smtClean="0"/>
              <a:t>()</a:t>
            </a:r>
          </a:p>
          <a:p>
            <a:r>
              <a:rPr lang="en-IN" dirty="0" smtClean="0"/>
              <a:t>Single variable in console/R Script : </a:t>
            </a:r>
            <a:r>
              <a:rPr lang="en-IN" dirty="0" err="1" smtClean="0"/>
              <a:t>rm</a:t>
            </a:r>
            <a:r>
              <a:rPr lang="en-IN" dirty="0" smtClean="0"/>
              <a:t>(variable)</a:t>
            </a:r>
          </a:p>
          <a:p>
            <a:r>
              <a:rPr lang="en-IN" dirty="0" smtClean="0"/>
              <a:t>All variables </a:t>
            </a:r>
            <a:r>
              <a:rPr lang="en-IN" dirty="0" err="1" smtClean="0"/>
              <a:t>rm</a:t>
            </a:r>
            <a:r>
              <a:rPr lang="en-IN" dirty="0" smtClean="0"/>
              <a:t>(list=ls())</a:t>
            </a:r>
          </a:p>
          <a:p>
            <a:r>
              <a:rPr lang="en-IN" dirty="0" smtClean="0"/>
              <a:t>Saving data from Workspace</a:t>
            </a:r>
          </a:p>
          <a:p>
            <a:pPr lvl="1"/>
            <a:r>
              <a:rPr lang="en-IN" dirty="0" smtClean="0"/>
              <a:t>Is not retained after the session</a:t>
            </a:r>
          </a:p>
          <a:p>
            <a:pPr lvl="2"/>
            <a:r>
              <a:rPr lang="en-IN" dirty="0" smtClean="0"/>
              <a:t>If you close/restart R studio</a:t>
            </a:r>
          </a:p>
          <a:p>
            <a:pPr lvl="2"/>
            <a:r>
              <a:rPr lang="en-IN" dirty="0" err="1" smtClean="0"/>
              <a:t>Permanaently</a:t>
            </a:r>
            <a:r>
              <a:rPr lang="en-IN" dirty="0" smtClean="0"/>
              <a:t> file –save command</a:t>
            </a:r>
          </a:p>
          <a:p>
            <a:pPr lvl="2"/>
            <a:r>
              <a:rPr lang="en-IN" dirty="0" smtClean="0"/>
              <a:t>Reloaded using - load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965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Save(</a:t>
            </a:r>
            <a:r>
              <a:rPr lang="en-IN" dirty="0" err="1" smtClean="0"/>
              <a:t>a,feile</a:t>
            </a:r>
            <a:r>
              <a:rPr lang="en-IN" dirty="0" smtClean="0"/>
              <a:t> = “S1.Rdata” #save variable a </a:t>
            </a:r>
          </a:p>
          <a:p>
            <a:r>
              <a:rPr lang="en-IN" dirty="0" smtClean="0"/>
              <a:t>Save(list=ls(</a:t>
            </a:r>
            <a:r>
              <a:rPr lang="en-IN" dirty="0" err="1" smtClean="0"/>
              <a:t>all.names</a:t>
            </a:r>
            <a:r>
              <a:rPr lang="en-IN" dirty="0" smtClean="0"/>
              <a:t>=TRUE), file = “s2.data”</a:t>
            </a:r>
          </a:p>
          <a:p>
            <a:r>
              <a:rPr lang="en-IN" dirty="0" err="1" smtClean="0"/>
              <a:t>Save.image</a:t>
            </a:r>
            <a:r>
              <a:rPr lang="en-IN" dirty="0" smtClean="0"/>
              <a:t> () # short cut function to save whole workspace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2750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Variables and Data Types in 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Variable Name </a:t>
            </a:r>
          </a:p>
          <a:p>
            <a:pPr lvl="1"/>
            <a:r>
              <a:rPr lang="en-IN" dirty="0" smtClean="0"/>
              <a:t>Alphanumeric , ‘_’ and ‘.’</a:t>
            </a:r>
          </a:p>
          <a:p>
            <a:pPr lvl="1"/>
            <a:r>
              <a:rPr lang="en-IN" dirty="0" smtClean="0"/>
              <a:t>Always start with alphabets</a:t>
            </a:r>
          </a:p>
          <a:p>
            <a:pPr lvl="1"/>
            <a:r>
              <a:rPr lang="en-IN" dirty="0" smtClean="0"/>
              <a:t>No other special characters</a:t>
            </a:r>
          </a:p>
          <a:p>
            <a:r>
              <a:rPr lang="en-IN" dirty="0" smtClean="0"/>
              <a:t>Predefined constants</a:t>
            </a:r>
          </a:p>
          <a:p>
            <a:r>
              <a:rPr lang="en-IN" dirty="0" smtClean="0"/>
              <a:t>Pi, letters, LETTERS, Months in a year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961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Data 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Logical – True or False</a:t>
            </a:r>
          </a:p>
          <a:p>
            <a:r>
              <a:rPr lang="en-IN" dirty="0" smtClean="0"/>
              <a:t>Integer – </a:t>
            </a:r>
          </a:p>
          <a:p>
            <a:r>
              <a:rPr lang="en-IN" dirty="0" smtClean="0"/>
              <a:t>Numeric – real</a:t>
            </a:r>
          </a:p>
          <a:p>
            <a:r>
              <a:rPr lang="en-IN" dirty="0" smtClean="0"/>
              <a:t>Complex </a:t>
            </a:r>
          </a:p>
          <a:p>
            <a:r>
              <a:rPr lang="en-IN" dirty="0" smtClean="0"/>
              <a:t>Character – all alphabets and special characters “a” , “@”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2896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174</TotalTime>
  <Words>818</Words>
  <Application>Microsoft Office PowerPoint</Application>
  <PresentationFormat>Widescreen</PresentationFormat>
  <Paragraphs>123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Wisp</vt:lpstr>
      <vt:lpstr>Introduction to R</vt:lpstr>
      <vt:lpstr>Introduction to R</vt:lpstr>
      <vt:lpstr>PowerPoint Presentation</vt:lpstr>
      <vt:lpstr>Set working directory </vt:lpstr>
      <vt:lpstr>Adding comments</vt:lpstr>
      <vt:lpstr>PowerPoint Presentation</vt:lpstr>
      <vt:lpstr>PowerPoint Presentation</vt:lpstr>
      <vt:lpstr>Variables and Data Types in R</vt:lpstr>
      <vt:lpstr>Basic Data type</vt:lpstr>
      <vt:lpstr>Ta</vt:lpstr>
      <vt:lpstr>Basic Object</vt:lpstr>
      <vt:lpstr>Vector</vt:lpstr>
      <vt:lpstr>List</vt:lpstr>
      <vt:lpstr>PowerPoint Presentation</vt:lpstr>
      <vt:lpstr>PowerPoint Presentation</vt:lpstr>
      <vt:lpstr>Data frames</vt:lpstr>
      <vt:lpstr>Accessing rows and columns</vt:lpstr>
      <vt:lpstr>subset</vt:lpstr>
      <vt:lpstr>Edit dataframes</vt:lpstr>
      <vt:lpstr>Add extra rows and columns</vt:lpstr>
      <vt:lpstr>Manipulate rows – factor issue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user</dc:creator>
  <cp:lastModifiedBy>user</cp:lastModifiedBy>
  <cp:revision>10</cp:revision>
  <dcterms:created xsi:type="dcterms:W3CDTF">2019-07-31T05:10:24Z</dcterms:created>
  <dcterms:modified xsi:type="dcterms:W3CDTF">2019-07-31T08:05:18Z</dcterms:modified>
</cp:coreProperties>
</file>