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7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80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4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3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2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1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7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BBF1-41E2-497E-80F4-47223807832E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A524-D6F9-498A-8AE5-8FE7D5BD4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4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Statistical Inference Exploratory Data </a:t>
            </a:r>
            <a:r>
              <a:rPr lang="en-IN" dirty="0" err="1" smtClean="0"/>
              <a:t>Analyisis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Science Process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Chapter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98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Statistical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World is complex random and uncertain</a:t>
            </a:r>
          </a:p>
          <a:p>
            <a:r>
              <a:rPr lang="en-IN" dirty="0" smtClean="0"/>
              <a:t>Big data generating machine</a:t>
            </a:r>
          </a:p>
          <a:p>
            <a:r>
              <a:rPr lang="en-IN" dirty="0" smtClean="0"/>
              <a:t>Data represents traces of real world process, exactly which traces we </a:t>
            </a:r>
            <a:r>
              <a:rPr lang="en-IN" dirty="0" err="1" smtClean="0"/>
              <a:t>gathere</a:t>
            </a:r>
            <a:r>
              <a:rPr lang="en-IN" dirty="0" smtClean="0"/>
              <a:t> are decided by our data collection or sampling method. </a:t>
            </a:r>
          </a:p>
          <a:p>
            <a:r>
              <a:rPr lang="en-IN" dirty="0" smtClean="0"/>
              <a:t>Data collection</a:t>
            </a:r>
          </a:p>
          <a:p>
            <a:pPr lvl="1"/>
            <a:r>
              <a:rPr lang="en-IN" dirty="0" smtClean="0"/>
              <a:t>Randomness and Uncertainty of the underlying process</a:t>
            </a:r>
          </a:p>
          <a:p>
            <a:pPr lvl="1"/>
            <a:r>
              <a:rPr lang="en-IN" dirty="0" smtClean="0"/>
              <a:t>Uncertainty associated with data collection methods</a:t>
            </a:r>
          </a:p>
          <a:p>
            <a:pPr marL="0" indent="0">
              <a:buNone/>
            </a:pPr>
            <a:r>
              <a:rPr lang="en-IN" dirty="0" smtClean="0"/>
              <a:t>So we need to simplify these traces into something more comprehensible , concise…. Mathematical model or functions of data known as statistical estimators</a:t>
            </a:r>
          </a:p>
          <a:p>
            <a:pPr marL="0" indent="0">
              <a:buNone/>
            </a:pPr>
            <a:r>
              <a:rPr lang="en-IN" dirty="0" smtClean="0"/>
              <a:t>This process of going from the world to data and from data to the world is </a:t>
            </a:r>
            <a:r>
              <a:rPr lang="en-IN" dirty="0" smtClean="0">
                <a:sym typeface="Wingdings" panose="05000000000000000000" pitchFamily="2" charset="2"/>
              </a:rPr>
              <a:t> statistical inference.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02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Population and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set of objects or units</a:t>
            </a:r>
          </a:p>
          <a:p>
            <a:r>
              <a:rPr lang="en-IN" dirty="0" smtClean="0"/>
              <a:t>Observation </a:t>
            </a:r>
            <a:r>
              <a:rPr lang="en-IN" dirty="0" smtClean="0">
                <a:sym typeface="Wingdings" panose="05000000000000000000" pitchFamily="2" charset="2"/>
              </a:rPr>
              <a:t> characteristics of the objects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Sample—Subset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Sampling involves some engineering challenge how much, what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Bias  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Eg</a:t>
            </a:r>
            <a:r>
              <a:rPr lang="en-IN" dirty="0" smtClean="0">
                <a:sym typeface="Wingdings" panose="05000000000000000000" pitchFamily="2" charset="2"/>
              </a:rPr>
              <a:t>. Hurricane Sandy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Strategy for sampling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Assumptions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Sampling distributions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7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Traditional – numerical categorical or binary</a:t>
            </a:r>
          </a:p>
          <a:p>
            <a:r>
              <a:rPr lang="en-IN" dirty="0" smtClean="0"/>
              <a:t>Text – email, tweet, articles</a:t>
            </a:r>
          </a:p>
          <a:p>
            <a:r>
              <a:rPr lang="en-IN" dirty="0" smtClean="0"/>
              <a:t>Records – user level data, timestamped event data, </a:t>
            </a:r>
            <a:r>
              <a:rPr lang="en-IN" dirty="0" err="1" smtClean="0"/>
              <a:t>json</a:t>
            </a:r>
            <a:r>
              <a:rPr lang="en-IN" dirty="0" smtClean="0"/>
              <a:t> log data</a:t>
            </a:r>
          </a:p>
          <a:p>
            <a:r>
              <a:rPr lang="en-IN" dirty="0" smtClean="0"/>
              <a:t>Geo based location data </a:t>
            </a:r>
          </a:p>
          <a:p>
            <a:r>
              <a:rPr lang="en-IN" dirty="0" smtClean="0"/>
              <a:t>Network</a:t>
            </a:r>
          </a:p>
          <a:p>
            <a:r>
              <a:rPr lang="en-IN" dirty="0" smtClean="0"/>
              <a:t>Sensor</a:t>
            </a:r>
          </a:p>
          <a:p>
            <a:r>
              <a:rPr lang="en-IN" dirty="0" smtClean="0"/>
              <a:t>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5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Volume, variety, velocity and value</a:t>
            </a:r>
          </a:p>
          <a:p>
            <a:r>
              <a:rPr lang="en-IN" dirty="0" smtClean="0"/>
              <a:t>Big assumptions</a:t>
            </a:r>
          </a:p>
          <a:p>
            <a:pPr lvl="1"/>
            <a:r>
              <a:rPr lang="en-IN" dirty="0" smtClean="0"/>
              <a:t>Collecting and using a lot of data rather than small samples</a:t>
            </a:r>
          </a:p>
          <a:p>
            <a:pPr lvl="1"/>
            <a:r>
              <a:rPr lang="en-IN" dirty="0" smtClean="0"/>
              <a:t>Accepting messiness of data</a:t>
            </a:r>
          </a:p>
          <a:p>
            <a:pPr lvl="1"/>
            <a:r>
              <a:rPr lang="en-IN" dirty="0" smtClean="0"/>
              <a:t>Giving up on knowing the cause</a:t>
            </a:r>
          </a:p>
          <a:p>
            <a:r>
              <a:rPr lang="en-IN" dirty="0" smtClean="0"/>
              <a:t>Can N= ALL ( exit poll)</a:t>
            </a:r>
          </a:p>
          <a:p>
            <a:r>
              <a:rPr lang="en-IN" dirty="0" smtClean="0"/>
              <a:t>Data not objective (female work environment)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50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Modeling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attempt to understand and represent the nature of reality through a particular lens</a:t>
            </a:r>
          </a:p>
          <a:p>
            <a:r>
              <a:rPr lang="en-IN" dirty="0" smtClean="0"/>
              <a:t>A model is an </a:t>
            </a:r>
            <a:r>
              <a:rPr lang="en-IN" dirty="0" err="1" smtClean="0"/>
              <a:t>articial</a:t>
            </a:r>
            <a:r>
              <a:rPr lang="en-IN" dirty="0" smtClean="0"/>
              <a:t> construction where all extraneous detail has been removed or abstracted</a:t>
            </a:r>
          </a:p>
          <a:p>
            <a:r>
              <a:rPr lang="en-IN" dirty="0" smtClean="0"/>
              <a:t>Statistical modelling</a:t>
            </a:r>
          </a:p>
          <a:p>
            <a:r>
              <a:rPr lang="en-IN" dirty="0" smtClean="0"/>
              <a:t>EDA – histogram, quartiles, boxplot, mean median, outliers</a:t>
            </a:r>
          </a:p>
          <a:p>
            <a:r>
              <a:rPr lang="en-IN" dirty="0" err="1" smtClean="0"/>
              <a:t>Probablity</a:t>
            </a:r>
            <a:r>
              <a:rPr lang="en-IN" smtClean="0"/>
              <a:t> distribution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8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Statistical Inference Exploratory Data Analyisis Data Science Process</vt:lpstr>
      <vt:lpstr>Statistical Inference</vt:lpstr>
      <vt:lpstr>Population and Sample</vt:lpstr>
      <vt:lpstr>Data</vt:lpstr>
      <vt:lpstr>Big Data</vt:lpstr>
      <vt:lpstr>Modeling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Exploratory Data Analyisis Data Science Process</dc:title>
  <dc:creator>user</dc:creator>
  <cp:lastModifiedBy>user</cp:lastModifiedBy>
  <cp:revision>2</cp:revision>
  <dcterms:created xsi:type="dcterms:W3CDTF">2019-08-20T03:37:06Z</dcterms:created>
  <dcterms:modified xsi:type="dcterms:W3CDTF">2019-08-20T03:41:30Z</dcterms:modified>
</cp:coreProperties>
</file>