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6" r:id="rId4"/>
    <p:sldId id="279" r:id="rId5"/>
    <p:sldId id="281" r:id="rId6"/>
    <p:sldId id="282" r:id="rId7"/>
    <p:sldId id="284" r:id="rId8"/>
    <p:sldId id="288" r:id="rId9"/>
    <p:sldId id="289" r:id="rId10"/>
    <p:sldId id="290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F0BE-99BA-4F7A-A8B3-8C413462FC63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&amp; File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</a:t>
            </a:r>
            <a:r>
              <a:rPr lang="en-US" dirty="0" smtClean="0"/>
              <a:t>for the </a:t>
            </a:r>
            <a:r>
              <a:rPr lang="en-US" dirty="0"/>
              <a:t>close system call </a:t>
            </a:r>
            <a:r>
              <a:rPr lang="en-US" dirty="0" smtClean="0"/>
              <a:t>is</a:t>
            </a:r>
          </a:p>
          <a:p>
            <a:pPr lvl="1">
              <a:buNone/>
            </a:pPr>
            <a:r>
              <a:rPr lang="en-US" b="1" dirty="0" smtClean="0"/>
              <a:t>close(</a:t>
            </a:r>
            <a:r>
              <a:rPr lang="en-US" b="1" dirty="0" err="1" smtClean="0"/>
              <a:t>fd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fd</a:t>
            </a:r>
            <a:r>
              <a:rPr lang="en-US" dirty="0" smtClean="0"/>
              <a:t> is the file descriptor for the open file.</a:t>
            </a:r>
          </a:p>
          <a:p>
            <a:pPr algn="just"/>
            <a:r>
              <a:rPr lang="en-US" dirty="0"/>
              <a:t>The kernel does the close </a:t>
            </a:r>
            <a:r>
              <a:rPr lang="en-US" dirty="0" smtClean="0"/>
              <a:t>operation by </a:t>
            </a:r>
            <a:r>
              <a:rPr lang="en-US" dirty="0"/>
              <a:t>manipulating the file descriptor and the corresponding file table and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table entries</a:t>
            </a:r>
            <a:r>
              <a:rPr lang="en-US" dirty="0"/>
              <a:t>. If the reference count of the file table entry is greater than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program</a:t>
            </a:r>
            <a:endParaRPr lang="en-US" dirty="0"/>
          </a:p>
        </p:txBody>
      </p:sp>
      <p:pic>
        <p:nvPicPr>
          <p:cNvPr id="4" name="Picture 1029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4169" y="1600200"/>
            <a:ext cx="60756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…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1992818"/>
          <a:ext cx="8229600" cy="3740727"/>
        </p:xfrm>
        <a:graphic>
          <a:graphicData uri="http://schemas.openxmlformats.org/presentationml/2006/ole">
            <p:oleObj spid="_x0000_s1026" name="Image" r:id="rId3" imgW="19959995" imgH="907292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193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Fd</a:t>
            </a:r>
            <a:r>
              <a:rPr lang="en-US" b="1" dirty="0" smtClean="0"/>
              <a:t>=open(pathname</a:t>
            </a:r>
            <a:r>
              <a:rPr lang="en-US" b="1" dirty="0"/>
              <a:t>, flags, modes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Pathname : file name</a:t>
            </a:r>
          </a:p>
          <a:p>
            <a:pPr lvl="1"/>
            <a:r>
              <a:rPr lang="en-US" dirty="0" smtClean="0"/>
              <a:t>Flags : type of the open</a:t>
            </a:r>
          </a:p>
          <a:p>
            <a:pPr lvl="1"/>
            <a:r>
              <a:rPr lang="en-US" dirty="0" smtClean="0"/>
              <a:t>Modes : file permission (</a:t>
            </a:r>
            <a:r>
              <a:rPr lang="en-US" dirty="0" err="1" smtClean="0"/>
              <a:t>esp</a:t>
            </a:r>
            <a:r>
              <a:rPr lang="en-US" dirty="0" smtClean="0"/>
              <a:t> for </a:t>
            </a:r>
            <a:r>
              <a:rPr lang="en-US" dirty="0" err="1" smtClean="0"/>
              <a:t>creat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an integer called the user file descriptor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open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196" y="1600200"/>
            <a:ext cx="48596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the read system call is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number = </a:t>
            </a:r>
            <a:r>
              <a:rPr lang="en-US" b="1" dirty="0"/>
              <a:t>read(</a:t>
            </a:r>
            <a:r>
              <a:rPr lang="en-US" b="1" dirty="0" err="1"/>
              <a:t>fd</a:t>
            </a:r>
            <a:r>
              <a:rPr lang="en-US" b="1" dirty="0"/>
              <a:t>, buffer, count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	-</a:t>
            </a:r>
            <a:r>
              <a:rPr lang="en-US" sz="2800" dirty="0" err="1" smtClean="0"/>
              <a:t>fd</a:t>
            </a:r>
            <a:r>
              <a:rPr lang="en-US" sz="2800" dirty="0" smtClean="0"/>
              <a:t> is the file descriptor returned by open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-buffer is the address of the data structure</a:t>
            </a:r>
          </a:p>
          <a:p>
            <a:pPr>
              <a:buNone/>
            </a:pPr>
            <a:r>
              <a:rPr lang="en-US" sz="2800" dirty="0" smtClean="0"/>
              <a:t>	-Count is the number of bytes the user wants to read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-number is the number of bytes actually read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70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162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the write system call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number </a:t>
            </a:r>
            <a:r>
              <a:rPr lang="en-US" b="1" dirty="0"/>
              <a:t>= write(</a:t>
            </a:r>
            <a:r>
              <a:rPr lang="en-US" b="1" dirty="0" err="1"/>
              <a:t>fd</a:t>
            </a:r>
            <a:r>
              <a:rPr lang="en-US" b="1" dirty="0"/>
              <a:t>, buffer, count);</a:t>
            </a:r>
          </a:p>
          <a:p>
            <a:r>
              <a:rPr lang="en-US" dirty="0"/>
              <a:t>where the meaning of the variables </a:t>
            </a:r>
            <a:r>
              <a:rPr lang="en-US" dirty="0" err="1"/>
              <a:t>fd</a:t>
            </a:r>
            <a:r>
              <a:rPr lang="en-US" dirty="0"/>
              <a:t>, buffer, count, and number are the same </a:t>
            </a:r>
            <a:r>
              <a:rPr lang="en-US" dirty="0" smtClean="0"/>
              <a:t>as they </a:t>
            </a:r>
            <a:r>
              <a:rPr lang="en-US" dirty="0"/>
              <a:t>are for the read system call.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for writing a regular file is </a:t>
            </a:r>
            <a:r>
              <a:rPr lang="en-US" dirty="0" err="1" smtClean="0"/>
              <a:t>imilar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to that for reading a regular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smtClean="0"/>
              <a:t>system call </a:t>
            </a:r>
            <a:r>
              <a:rPr lang="en-US" dirty="0"/>
              <a:t>creates a new file in the system. The syntax for the </a:t>
            </a:r>
            <a:r>
              <a:rPr lang="en-US" dirty="0" err="1"/>
              <a:t>creat</a:t>
            </a:r>
            <a:r>
              <a:rPr lang="en-US" dirty="0"/>
              <a:t> system call is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fd</a:t>
            </a:r>
            <a:r>
              <a:rPr lang="en-US" b="1" dirty="0" smtClean="0"/>
              <a:t> </a:t>
            </a:r>
            <a:r>
              <a:rPr lang="en-US" b="1" dirty="0"/>
              <a:t>- </a:t>
            </a:r>
            <a:r>
              <a:rPr lang="en-US" b="1" dirty="0" err="1"/>
              <a:t>creat</a:t>
            </a:r>
            <a:r>
              <a:rPr lang="en-US" b="1" dirty="0"/>
              <a:t>(pathname, modes) </a:t>
            </a:r>
            <a:r>
              <a:rPr lang="en-US" b="1" dirty="0" smtClean="0"/>
              <a:t>;</a:t>
            </a:r>
          </a:p>
          <a:p>
            <a:r>
              <a:rPr lang="en-US" dirty="0"/>
              <a:t>where the variables pathname, modes, and </a:t>
            </a:r>
            <a:r>
              <a:rPr lang="en-US" dirty="0" err="1"/>
              <a:t>fd</a:t>
            </a:r>
            <a:r>
              <a:rPr lang="en-US" dirty="0"/>
              <a:t> mean the same as they do in </a:t>
            </a:r>
            <a:r>
              <a:rPr lang="en-US" dirty="0" smtClean="0"/>
              <a:t>the open </a:t>
            </a:r>
            <a:r>
              <a:rPr lang="en-US" dirty="0"/>
              <a:t>system call.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1"/>
            <a:ext cx="5791200" cy="520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237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Image</vt:lpstr>
      <vt:lpstr>Files &amp; File system</vt:lpstr>
      <vt:lpstr>Open </vt:lpstr>
      <vt:lpstr>Data structures for open</vt:lpstr>
      <vt:lpstr>Read </vt:lpstr>
      <vt:lpstr>Slide 5</vt:lpstr>
      <vt:lpstr>Slide 6</vt:lpstr>
      <vt:lpstr>Write() system call</vt:lpstr>
      <vt:lpstr>Creat()</vt:lpstr>
      <vt:lpstr>Slide 9</vt:lpstr>
      <vt:lpstr>Close()</vt:lpstr>
      <vt:lpstr>Cp program</vt:lpstr>
      <vt:lpstr>Cp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user</cp:lastModifiedBy>
  <cp:revision>7</cp:revision>
  <dcterms:created xsi:type="dcterms:W3CDTF">2014-08-28T06:10:38Z</dcterms:created>
  <dcterms:modified xsi:type="dcterms:W3CDTF">2015-08-07T05:09:20Z</dcterms:modified>
</cp:coreProperties>
</file>