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FB69-3F83-2530-D2E1-2C06D0B2E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3F1F2-E239-ECC5-EA70-522C763D9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E070C-4C8B-D276-2311-2D0DDD4B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9BB0-6F29-4564-A990-9F75D82C4F50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12A78-9BC6-37D0-0B61-9DC9ECD1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5AC0C-496C-CA05-A997-DC5D593D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D58B-EA41-4181-9672-FAF99E3C17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65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63AE-C5BF-B099-14C7-7FCAAE2C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32119-B336-8006-3B41-45548C096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7963B-D942-795E-A488-83CAEB69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9BB0-6F29-4564-A990-9F75D82C4F50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B2FDF-401A-3CD5-647D-02A17B4C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5498A-C12E-AF52-1EB9-0C34E287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D58B-EA41-4181-9672-FAF99E3C17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87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91260-2D0C-C9B7-BCC0-F41298A9A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AB01E-AEDC-08D8-4384-9D1F8AE65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E2D75-C291-6750-D5EB-3C066C04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9BB0-6F29-4564-A990-9F75D82C4F50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72282-FFA2-BB27-C328-378CCA954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7AC77-FB04-CA72-520D-C5F8C43DD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D58B-EA41-4181-9672-FAF99E3C17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279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E00B-A870-FB38-1808-C19D8BC1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F2C2B-EF5B-292C-D30E-FDBFCE14A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32EB0-97DF-8813-9705-A4CF6079E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9BB0-6F29-4564-A990-9F75D82C4F50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84C5A-CC19-226F-6A05-172E484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1CCEF-D813-6E12-0C98-917E73522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D58B-EA41-4181-9672-FAF99E3C17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133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DDC9-3826-C83B-254F-3794699A5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97695-DBEC-DE30-3842-4D3824596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68D36-3DF1-70FC-37E2-84013C8E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9BB0-6F29-4564-A990-9F75D82C4F50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FD437-3EEC-7C32-851C-ED5C864B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F9F5A-28BA-43D5-F6AF-EE99AB96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D58B-EA41-4181-9672-FAF99E3C17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246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2954-1986-B185-9A1D-657AA8DC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5BFE6-D0E7-B650-9379-8819AF09E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7B56E-E409-1758-A388-7346F82D8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8BC1E-526A-BF66-A82B-D5E88F69A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9BB0-6F29-4564-A990-9F75D82C4F50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91553-0DF1-B629-07DA-8BD8A012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144C6-3F2B-11B9-B618-39BE54521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D58B-EA41-4181-9672-FAF99E3C17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690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44DE-9660-8411-1CFD-8019FE3E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C9171-C066-5AD4-C4EA-E3926FD4E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184AE-7C52-8BA5-8F9B-6B7E87E5A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BE32F9-642B-1A3C-8AC4-A9CB31868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B64503-D034-26ED-0823-74E1F00DD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17385-B52F-1199-0387-87B77A708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9BB0-6F29-4564-A990-9F75D82C4F50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674E58-4095-BC8E-DA6F-AF5B63BE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A0051-EEA8-8039-9937-2ED7CF35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D58B-EA41-4181-9672-FAF99E3C17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815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877F-FD83-78BA-BD07-D1685DC9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43101-2805-D925-B119-02CF901B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9BB0-6F29-4564-A990-9F75D82C4F50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F05AA-7645-EC2D-4195-2CC45A33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DDF0C-8AD1-A8EC-0839-56C61936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D58B-EA41-4181-9672-FAF99E3C17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390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BB703-7E39-D02C-77E9-37FF5CF3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9BB0-6F29-4564-A990-9F75D82C4F50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BD1DB-364D-28AC-F83B-51C2BCBE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0CEE0-ADA3-50F5-6450-8C55EB6B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D58B-EA41-4181-9672-FAF99E3C17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014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78D21-4DA4-997E-EB2F-F57290D03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2C00-F390-E0AA-5112-FCB175753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A0650-7596-2F4A-B8BA-EC892CDFE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74279-E4C0-40FB-E45D-B4C915A82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9BB0-6F29-4564-A990-9F75D82C4F50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ABB23-B223-2E59-B589-D0D19AAF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481AA-AFDE-8C87-AD84-3124826A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D58B-EA41-4181-9672-FAF99E3C17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807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4E0E-178D-076F-7B4A-65BDF63E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F579DE-2FC0-71E4-BA8F-0B9CB118F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2AF97-18CD-B7F3-2401-8F6E6DC4F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9FAB4-0A6A-C48B-8318-FAE96976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9BB0-6F29-4564-A990-9F75D82C4F50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B1271-CB6B-646E-1B73-33FB71620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DCFD4-B882-3DEC-6CBD-34718D25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D58B-EA41-4181-9672-FAF99E3C17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21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C6B4EB-900F-BD1B-35B0-01C54E868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80A7E-365B-4865-FEED-983AF3BD8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B1B8D-F340-31D7-DB76-6A22E57F9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39BB0-6F29-4564-A990-9F75D82C4F50}" type="datetimeFigureOut">
              <a:rPr lang="en-CA" smtClean="0"/>
              <a:t>2022-12-03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A74A9-188B-50FB-8050-FCEF69EE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6D957-A11A-E30E-3D58-BF1D7C070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ED58B-EA41-4181-9672-FAF99E3C17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287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6667F1-E70C-FF9A-57CA-0D77421C9007}"/>
              </a:ext>
            </a:extLst>
          </p:cNvPr>
          <p:cNvSpPr/>
          <p:nvPr/>
        </p:nvSpPr>
        <p:spPr>
          <a:xfrm>
            <a:off x="1221698" y="2900597"/>
            <a:ext cx="2016177" cy="10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BCFCAE-2977-291A-402A-F815F94B1D2A}"/>
              </a:ext>
            </a:extLst>
          </p:cNvPr>
          <p:cNvSpPr/>
          <p:nvPr/>
        </p:nvSpPr>
        <p:spPr>
          <a:xfrm>
            <a:off x="5087911" y="2881859"/>
            <a:ext cx="2016177" cy="10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353A46-5101-4EFB-6A3E-6531435B5846}"/>
              </a:ext>
            </a:extLst>
          </p:cNvPr>
          <p:cNvSpPr/>
          <p:nvPr/>
        </p:nvSpPr>
        <p:spPr>
          <a:xfrm>
            <a:off x="8954125" y="2900597"/>
            <a:ext cx="2016177" cy="10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A8BD83-50E7-471F-992E-CF07DD04F3FF}"/>
              </a:ext>
            </a:extLst>
          </p:cNvPr>
          <p:cNvSpPr txBox="1"/>
          <p:nvPr/>
        </p:nvSpPr>
        <p:spPr>
          <a:xfrm>
            <a:off x="1375348" y="3105834"/>
            <a:ext cx="1708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client </a:t>
            </a:r>
          </a:p>
          <a:p>
            <a:pPr algn="ctr"/>
            <a:r>
              <a:rPr lang="en-CA" dirty="0"/>
              <a:t>(web browser)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A43B0F-FBE8-0E9A-8C75-9616AFD1AA49}"/>
              </a:ext>
            </a:extLst>
          </p:cNvPr>
          <p:cNvSpPr txBox="1"/>
          <p:nvPr/>
        </p:nvSpPr>
        <p:spPr>
          <a:xfrm>
            <a:off x="5241560" y="3105832"/>
            <a:ext cx="170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 proxy 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95809-90B0-64D6-757E-A85137581B9F}"/>
              </a:ext>
            </a:extLst>
          </p:cNvPr>
          <p:cNvSpPr txBox="1"/>
          <p:nvPr/>
        </p:nvSpPr>
        <p:spPr>
          <a:xfrm>
            <a:off x="9107775" y="3105833"/>
            <a:ext cx="170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remote server 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F059969-150F-3C32-02C0-F5B151829988}"/>
              </a:ext>
            </a:extLst>
          </p:cNvPr>
          <p:cNvCxnSpPr>
            <a:cxnSpLocks/>
            <a:stCxn id="4" idx="0"/>
            <a:endCxn id="7" idx="0"/>
          </p:cNvCxnSpPr>
          <p:nvPr/>
        </p:nvCxnSpPr>
        <p:spPr>
          <a:xfrm rot="5400000" flipH="1" flipV="1">
            <a:off x="4153524" y="958122"/>
            <a:ext cx="18738" cy="3866213"/>
          </a:xfrm>
          <a:prstGeom prst="bentConnector3">
            <a:avLst>
              <a:gd name="adj1" fmla="val 1319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92649E6-E3EE-4E7F-3B97-1BF9A6662BF7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16200000" flipH="1">
            <a:off x="8019738" y="958121"/>
            <a:ext cx="18738" cy="3866214"/>
          </a:xfrm>
          <a:prstGeom prst="bentConnector3">
            <a:avLst>
              <a:gd name="adj1" fmla="val -1219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490B8AB-45A8-AD7C-1680-688C56060B83}"/>
              </a:ext>
            </a:extLst>
          </p:cNvPr>
          <p:cNvCxnSpPr>
            <a:cxnSpLocks/>
            <a:stCxn id="7" idx="2"/>
            <a:endCxn id="4" idx="2"/>
          </p:cNvCxnSpPr>
          <p:nvPr/>
        </p:nvCxnSpPr>
        <p:spPr>
          <a:xfrm rot="5400000">
            <a:off x="4153525" y="2052404"/>
            <a:ext cx="18738" cy="3866213"/>
          </a:xfrm>
          <a:prstGeom prst="bentConnector3">
            <a:avLst>
              <a:gd name="adj1" fmla="val 1319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9AF0A78-1C72-4ACA-FDE0-F0E32555E930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 flipH="1">
            <a:off x="8019738" y="2052403"/>
            <a:ext cx="18738" cy="3866214"/>
          </a:xfrm>
          <a:prstGeom prst="bentConnector3">
            <a:avLst>
              <a:gd name="adj1" fmla="val -1219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C3D8BAC-5837-55AC-E450-A9EA5F6CF245}"/>
              </a:ext>
            </a:extLst>
          </p:cNvPr>
          <p:cNvSpPr/>
          <p:nvPr/>
        </p:nvSpPr>
        <p:spPr>
          <a:xfrm>
            <a:off x="3777521" y="2182942"/>
            <a:ext cx="382249" cy="382249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00C29F-DFAC-11BD-BFB1-F3D7C0D0D04B}"/>
              </a:ext>
            </a:extLst>
          </p:cNvPr>
          <p:cNvSpPr/>
          <p:nvPr/>
        </p:nvSpPr>
        <p:spPr>
          <a:xfrm>
            <a:off x="7879832" y="4304730"/>
            <a:ext cx="382249" cy="382249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EC3D02-BEA2-F1A0-9E7A-D7E01080B980}"/>
              </a:ext>
            </a:extLst>
          </p:cNvPr>
          <p:cNvSpPr/>
          <p:nvPr/>
        </p:nvSpPr>
        <p:spPr>
          <a:xfrm>
            <a:off x="7879832" y="2184136"/>
            <a:ext cx="382249" cy="382249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D677B34-AC8F-6DF7-68E4-18EE3EBAF987}"/>
              </a:ext>
            </a:extLst>
          </p:cNvPr>
          <p:cNvSpPr/>
          <p:nvPr/>
        </p:nvSpPr>
        <p:spPr>
          <a:xfrm>
            <a:off x="3777520" y="4304730"/>
            <a:ext cx="382249" cy="382249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10472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szaheri</dc:creator>
  <cp:lastModifiedBy>szaheri</cp:lastModifiedBy>
  <cp:revision>1</cp:revision>
  <dcterms:created xsi:type="dcterms:W3CDTF">2022-12-04T05:39:13Z</dcterms:created>
  <dcterms:modified xsi:type="dcterms:W3CDTF">2022-12-04T09:16:00Z</dcterms:modified>
</cp:coreProperties>
</file>