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2"/>
    <p:sldId id="259" r:id="rId3"/>
    <p:sldId id="260" r:id="rId4"/>
    <p:sldId id="261" r:id="rId5"/>
    <p:sldId id="262" r:id="rId6"/>
    <p:sldId id="264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6F6A31-1364-1F60-8F80-B63A66ABE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628A5-67D8-71C1-4DD2-B316FA4E3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C895-DCBE-41B6-8A94-4AC1A97BD70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767A9-9748-F96B-26BB-DF27DFE1F1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5C0A-6CF2-A41F-73F4-7D00CE0B7B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CF821-2C45-4225-ABFC-4ECC090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4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9B048-4806-4C7E-AF6B-FBB7CA8E576B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3A918-F0E3-4B8E-9667-CEA9E63AB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97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E9B2-B741-FD14-0C15-8B2D2F87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9ECB-6F4D-EBC4-79AA-ED1DE20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A6C0-0FFA-0D0C-8280-04A5C18B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299-CC21-4EF5-A4D1-468950A8DC82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7257D-18AC-5737-61CC-61960FF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587F-8231-3258-1586-3D81C13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A3E-E246-F177-CF18-D304A497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BEE9-E180-68DA-7E9C-2916937F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88F7-AA8D-3F8A-119F-37CBCC3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101F-EED5-4BA7-9A82-D5A0A87512A7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E738-72BE-572A-3580-1575E418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AACA-19E8-68C2-5710-A73E9520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7E1B6-5421-C729-3007-2B8F0BF1F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297F-FCCF-5D73-001A-5BA9FC39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58C-E3D2-7BE1-D59E-F9E842AD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A1DC-8700-4780-9DC4-39AB7163A6C0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B50D-C8E2-41FA-A535-65C6A5F0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A3C1-A4A7-BEFC-D929-04130C8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7A85-0BDC-558E-6835-716582A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D3E-B40C-5535-FF51-B3D13E40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6807-77D0-694E-B650-FE788138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0853-0CFF-461A-96F8-BF0309CFA489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4328-6D3F-C558-759F-FC59C739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40FF-E020-B4E5-E518-6D301F27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77C9-A50F-5025-D08A-E48B27D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94B02-D75C-F639-3313-A1553E8F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DC3F-E507-428B-3BF4-6040452C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BC20F-13C3-4D67-9874-64FDAB37B24B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03F0E-7FA5-B4E7-60D2-6E0B90F1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E85-AE31-FCD7-1417-9F9521E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425-D802-82F5-A914-057312D8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895-D3D8-CE79-6BA4-04B6CFE3E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CE987-6B5B-721A-3993-3132490F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4EB-C84E-7235-6F56-3BD5A038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68D7-5278-4CFF-9672-4A4232A73987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1F17-CC2D-4693-E3B1-E1527CE4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FB217-5DE6-4AC6-154F-0EFF5CD4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2239-77CD-03B4-DAEF-C3C5AEC7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417B-E50E-105F-F57E-2E4960F8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D7F5A-0EBB-D925-B3AD-555585AFF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04935-978D-BACB-A573-7533A56EE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6B67B-10CE-E083-CA4B-ACCE046A2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7AD91-55F8-08F1-C000-926898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7614-DACE-483D-BA87-3530C4F96054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CDD17-F191-E6CE-795B-3E06307D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D3BC4-47D4-084C-C95C-CAC61BEB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2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628F-D406-ED93-7B55-9D2A8F09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2F40E-E5A5-AC38-091E-37B8BAB0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8664-3D33-4B57-8C12-B888531E21FD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53694-8B4F-AC31-1541-292A6D87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D5B92-56B9-A0E5-861D-A12A7DA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2D723-A889-4501-0D83-6285D367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0EA-2F0D-4FAA-A873-6F113961E86A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74B49-A788-AD93-5CED-5EB85DBB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C3902-3474-E6DE-1BDC-4E913E62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396-B304-7A09-EA64-3E55813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5523-F0DC-8070-EC03-6C5D63E1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2D93-3E57-6192-1384-552AC747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7C95F-BC1C-15D8-9907-1DCC3E481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C32B-5EBE-4A3F-802C-BB7E628CA0CF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5AC0A-3746-CD90-5E9B-AAE75CF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17CF-294E-301A-DE32-1AF54D6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886-76F9-5989-9F1B-211051A6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B4818-8C9B-7C9D-1133-5EC89523F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4BBF-1F86-6DA6-4923-93FF193F3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EE6E-C0D7-E143-B491-7C8C57D9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FBE8-CC4C-4352-AF30-BECBAF3602EF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4F0-DFD5-ED7E-8752-1A9BA7A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www.aiquest.org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D78C-CA4B-B935-D58E-92F41C65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B0F2C-12EC-B7FE-80CA-E83EBAF5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1C74-EDC8-F5D4-9EE5-7BD32452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AF6C-9F86-7CFF-4622-C5EB658E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56446-C056-4141-8F61-71A9502A97E8}" type="datetime2">
              <a:rPr lang="en-US" smtClean="0"/>
              <a:t>Friday, September 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8D93-02BB-FC19-8594-25844F36D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www.aiquest.org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6875-B24D-9B86-B532-04E8E7E9F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E34-7367-4640-9FCB-FA602412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quest.org/courses/sql-for-everybod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aven Pro"/>
              </a:rPr>
              <a:t>Intro</a:t>
            </a:r>
            <a:r>
              <a:rPr lang="en-US" sz="115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duction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122475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Q&amp;A?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761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What is </a:t>
            </a:r>
            <a:r>
              <a:rPr lang="en-US" sz="8800" b="1" i="0" u="none" strike="noStrike" dirty="0">
                <a:solidFill>
                  <a:srgbClr val="CC4125"/>
                </a:solidFill>
                <a:effectLst/>
                <a:latin typeface="Maven Pro"/>
              </a:rPr>
              <a:t>D</a:t>
            </a:r>
            <a:r>
              <a:rPr lang="en-US" sz="8800" b="1" i="0" u="none" strike="noStrike" dirty="0">
                <a:solidFill>
                  <a:srgbClr val="FF9900"/>
                </a:solidFill>
                <a:effectLst/>
                <a:latin typeface="Maven Pro"/>
              </a:rPr>
              <a:t>a</a:t>
            </a:r>
            <a:r>
              <a:rPr lang="en-US" sz="8800" b="1" i="0" u="none" strike="noStrike" dirty="0">
                <a:solidFill>
                  <a:srgbClr val="93C47D"/>
                </a:solidFill>
                <a:effectLst/>
                <a:latin typeface="Maven Pro"/>
              </a:rPr>
              <a:t>t</a:t>
            </a:r>
            <a:r>
              <a:rPr lang="en-US" sz="8800" b="1" i="0" u="none" strike="noStrike" dirty="0">
                <a:solidFill>
                  <a:srgbClr val="A4C2F4"/>
                </a:solidFill>
                <a:effectLst/>
                <a:latin typeface="Maven Pro"/>
              </a:rPr>
              <a:t>a</a:t>
            </a:r>
            <a:r>
              <a:rPr lang="en-US" sz="96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639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Data &amp; Importance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91096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Intro to database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6210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What is Database Engineering?</a:t>
            </a:r>
            <a:endParaRPr lang="en-US" sz="8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1B3C8-C5C6-1C86-98A4-ADC469D28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745" y="2883845"/>
            <a:ext cx="3925614" cy="392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816756" y="1536174"/>
            <a:ext cx="3983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Maven Pro"/>
              </a:rPr>
              <a:t>Roles &amp; Responsibilities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B5627-FAB9-8BD5-D35B-6AD413E7EF63}"/>
              </a:ext>
            </a:extLst>
          </p:cNvPr>
          <p:cNvSpPr txBox="1"/>
          <p:nvPr/>
        </p:nvSpPr>
        <p:spPr>
          <a:xfrm>
            <a:off x="6453351" y="1199997"/>
            <a:ext cx="39834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Design and Implementation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Normalization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Optimization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Backup and Recovery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Security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Data Migration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Integration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Capacity Planning</a:t>
            </a:r>
            <a:endParaRPr lang="en-US" sz="2800" b="1" dirty="0"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Documentation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>
                <a:effectLst/>
                <a:latin typeface="Söhne"/>
              </a:rPr>
              <a:t>Testing and QA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38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1944413" y="2414642"/>
            <a:ext cx="83031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Database Engineering &amp;</a:t>
            </a:r>
            <a:endParaRPr lang="en-US" sz="8000" dirty="0"/>
          </a:p>
        </p:txBody>
      </p:sp>
      <p:pic>
        <p:nvPicPr>
          <p:cNvPr id="2050" name="Picture 2" descr="Download Jobs Free PNG photo images and clipart | FreePNGImg">
            <a:extLst>
              <a:ext uri="{FF2B5EF4-FFF2-40B4-BE49-F238E27FC236}">
                <a16:creationId xmlns:a16="http://schemas.microsoft.com/office/drawing/2014/main" id="{3793C4C8-0133-4EF1-466C-65DC6EAA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77" y="3301066"/>
            <a:ext cx="2258906" cy="22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9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hlinkClick r:id="rId4"/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449800" y="2497976"/>
            <a:ext cx="77938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ven Pro"/>
              </a:rPr>
              <a:t>Our Goal</a:t>
            </a:r>
            <a:endParaRPr lang="en-US" sz="115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46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D72E05C-AD9C-4F21-E818-120ABDD4836F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F3C29-F8A6-A949-29A8-55288DAADCE1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7201D-7CDE-03D4-A9E8-56F2D042C6E1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F329294-E07D-BD12-97A5-F3DE12D4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5A32918-D228-F63C-9447-5945155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B6BB4-5AF5-E6D0-9AD1-BCC1D1A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BE34-7367-4640-9FCB-FA602412E74B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C67F-F997-ED75-C20A-F73195BF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A5CBA-03E2-EE65-85FD-046AB5404D1E}"/>
              </a:ext>
            </a:extLst>
          </p:cNvPr>
          <p:cNvSpPr txBox="1"/>
          <p:nvPr/>
        </p:nvSpPr>
        <p:spPr>
          <a:xfrm>
            <a:off x="2345630" y="2041418"/>
            <a:ext cx="830317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i="0" u="none" strike="noStrike" dirty="0">
                <a:solidFill>
                  <a:srgbClr val="424242"/>
                </a:solidFill>
                <a:effectLst/>
                <a:latin typeface="Maven Pro"/>
              </a:rPr>
              <a:t>S</a:t>
            </a:r>
            <a:r>
              <a:rPr lang="en-US" sz="13800" b="1" i="0" u="none" strike="noStrike" dirty="0">
                <a:solidFill>
                  <a:srgbClr val="FFC000"/>
                </a:solidFill>
                <a:effectLst/>
                <a:latin typeface="Maven Pro"/>
              </a:rPr>
              <a:t>Q</a:t>
            </a:r>
            <a:r>
              <a:rPr lang="en-US" sz="13800" b="1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Maven Pro"/>
              </a:rPr>
              <a:t>L</a:t>
            </a:r>
            <a:endParaRPr lang="en-US" sz="13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177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Maven Pro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 Rashedul Alam</dc:creator>
  <cp:lastModifiedBy>Shoaib Rahman</cp:lastModifiedBy>
  <cp:revision>34</cp:revision>
  <dcterms:created xsi:type="dcterms:W3CDTF">2023-07-02T10:17:22Z</dcterms:created>
  <dcterms:modified xsi:type="dcterms:W3CDTF">2023-09-08T14:43:05Z</dcterms:modified>
</cp:coreProperties>
</file>