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0" r:id="rId3"/>
    <p:sldId id="261" r:id="rId4"/>
    <p:sldId id="268" r:id="rId5"/>
    <p:sldId id="262" r:id="rId6"/>
    <p:sldId id="272" r:id="rId7"/>
    <p:sldId id="273" r:id="rId8"/>
    <p:sldId id="274" r:id="rId9"/>
    <p:sldId id="280" r:id="rId10"/>
    <p:sldId id="27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6F6A31-1364-1F60-8F80-B63A66ABE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628A5-67D8-71C1-4DD2-B316FA4E3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BC895-DCBE-41B6-8A94-4AC1A97BD704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767A9-9748-F96B-26BB-DF27DFE1F1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85C0A-6CF2-A41F-73F4-7D00CE0B7B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CF821-2C45-4225-ABFC-4ECC090DF1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840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9B048-4806-4C7E-AF6B-FBB7CA8E576B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3A918-F0E3-4B8E-9667-CEA9E63AB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97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4708e785c7_1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4708e785c7_1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4708e785c7_1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4708e785c7_1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4708e785c7_1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4708e785c7_1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4708e785c7_1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4708e785c7_1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462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4708e785c7_1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4708e785c7_1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46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E9B2-B741-FD14-0C15-8B2D2F87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59ECB-6F4D-EBC4-79AA-ED1DE200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0A6C0-0FFA-0D0C-8280-04A5C18B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C299-CC21-4EF5-A4D1-468950A8DC82}" type="datetime2">
              <a:rPr lang="en-US" smtClean="0"/>
              <a:t>Sunday, September 10,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257D-18AC-5737-61CC-61960FFE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587F-8231-3258-1586-3D81C13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CA3E-E246-F177-CF18-D304A497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8BEE9-E180-68DA-7E9C-2916937FC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88F7-AA8D-3F8A-119F-37CBCC38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101F-EED5-4BA7-9A82-D5A0A87512A7}" type="datetime2">
              <a:rPr lang="en-US" smtClean="0"/>
              <a:t>Sunday, September 10,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E738-72BE-572A-3580-1575E418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AACA-19E8-68C2-5710-A73E9520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7E1B6-5421-C729-3007-2B8F0BF1F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D297F-FCCF-5D73-001A-5BA9FC399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658C-E3D2-7BE1-D59E-F9E842AD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1DC-8700-4780-9DC4-39AB7163A6C0}" type="datetime2">
              <a:rPr lang="en-US" smtClean="0"/>
              <a:t>Sunday, September 10,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B50D-C8E2-41FA-A535-65C6A5F0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A3C1-A4A7-BEFC-D929-04130C89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74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672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7A85-0BDC-558E-6835-716582A0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0D3E-B40C-5535-FF51-B3D13E402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6807-77D0-694E-B650-FE788138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0853-0CFF-461A-96F8-BF0309CFA489}" type="datetime2">
              <a:rPr lang="en-US" smtClean="0"/>
              <a:t>Sunday, September 10,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4328-6D3F-C558-759F-FC59C739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840FF-E020-B4E5-E518-6D301F27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6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77C9-A50F-5025-D08A-E48B27D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94B02-D75C-F639-3313-A1553E8F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DC3F-E507-428B-3BF4-6040452C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C20F-13C3-4D67-9874-64FDAB37B24B}" type="datetime2">
              <a:rPr lang="en-US" smtClean="0"/>
              <a:t>Sunday, September 10,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03F0E-7FA5-B4E7-60D2-6E0B90F1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FE85-AE31-FCD7-1417-9F9521E1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7425-D802-82F5-A914-057312D8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4895-D3D8-CE79-6BA4-04B6CFE3E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CE987-6B5B-721A-3993-3132490F7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74EB-C84E-7235-6F56-3BD5A038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68D7-5278-4CFF-9672-4A4232A73987}" type="datetime2">
              <a:rPr lang="en-US" smtClean="0"/>
              <a:t>Sunday, September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A1F17-CC2D-4693-E3B1-E1527CE4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FB217-5DE6-4AC6-154F-0EFF5CD4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1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2239-77CD-03B4-DAEF-C3C5AEC7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417B-E50E-105F-F57E-2E4960F8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D7F5A-0EBB-D925-B3AD-555585AFF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04935-978D-BACB-A573-7533A56EE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6B67B-10CE-E083-CA4B-ACCE046A2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7AD91-55F8-08F1-C000-926898B2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7614-DACE-483D-BA87-3530C4F96054}" type="datetime2">
              <a:rPr lang="en-US" smtClean="0"/>
              <a:t>Sunday, September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CDD17-F191-E6CE-795B-3E06307D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D3BC4-47D4-084C-C95C-CAC61BEB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2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628F-D406-ED93-7B55-9D2A8F09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2F40E-E5A5-AC38-091E-37B8BAB0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8664-3D33-4B57-8C12-B888531E21FD}" type="datetime2">
              <a:rPr lang="en-US" smtClean="0"/>
              <a:t>Sunday, September 10,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53694-8B4F-AC31-1541-292A6D87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D5B92-56B9-A0E5-861D-A12A7DA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5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2D723-A889-4501-0D83-6285D367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D0EA-2F0D-4FAA-A873-6F113961E86A}" type="datetime2">
              <a:rPr lang="en-US" smtClean="0"/>
              <a:t>Sunday, September 10, 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74B49-A788-AD93-5CED-5EB85DBB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C3902-3474-E6DE-1BDC-4E913E62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7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6396-B304-7A09-EA64-3E558139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5523-F0DC-8070-EC03-6C5D63E1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22D93-3E57-6192-1384-552AC747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7C95F-BC1C-15D8-9907-1DCC3E48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C32B-5EBE-4A3F-802C-BB7E628CA0CF}" type="datetime2">
              <a:rPr lang="en-US" smtClean="0"/>
              <a:t>Sunday, September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5AC0A-3746-CD90-5E9B-AAE75CFA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517CF-294E-301A-DE32-1AF54D6E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6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E886-76F9-5989-9F1B-211051A6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B4818-8C9B-7C9D-1133-5EC89523F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14BBF-1F86-6DA6-4923-93FF193F3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4EE6E-C0D7-E143-B491-7C8C57D9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FBE8-CC4C-4352-AF30-BECBAF3602EF}" type="datetime2">
              <a:rPr lang="en-US" smtClean="0"/>
              <a:t>Sunday, September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004F0-DFD5-ED7E-8752-1A9BA7AC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8D78C-CA4B-B935-D58E-92F41C65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B0F2C-12EC-B7FE-80CA-E83EBAF5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1C74-EDC8-F5D4-9EE5-7BD32452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AF6C-9F86-7CFF-4622-C5EB658E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6446-C056-4141-8F61-71A9502A97E8}" type="datetime2">
              <a:rPr lang="en-US" smtClean="0"/>
              <a:t>Sunday, September 10,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68D93-02BB-FC19-8594-25844F36D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F6875-B24D-9B86-B532-04E8E7E9F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BE34-7367-4640-9FCB-FA602412E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9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quest.org/courses/sql-for-everybod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Database Installation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6396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6567" y="5810262"/>
            <a:ext cx="2232000" cy="84453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4"/>
          <p:cNvSpPr txBox="1">
            <a:spLocks noGrp="1"/>
          </p:cNvSpPr>
          <p:nvPr>
            <p:ph type="title"/>
          </p:nvPr>
        </p:nvSpPr>
        <p:spPr>
          <a:xfrm>
            <a:off x="2212267" y="593367"/>
            <a:ext cx="9979600" cy="17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>
                <a:solidFill>
                  <a:srgbClr val="0C343D"/>
                </a:solidFill>
              </a:rPr>
              <a:t>Primary Key (UNQ Key)</a:t>
            </a:r>
            <a:endParaRPr dirty="0">
              <a:solidFill>
                <a:srgbClr val="0C343D"/>
              </a:solidFill>
            </a:endParaRPr>
          </a:p>
        </p:txBody>
      </p:sp>
      <p:sp>
        <p:nvSpPr>
          <p:cNvPr id="366" name="Google Shape;366;p54"/>
          <p:cNvSpPr txBox="1"/>
          <p:nvPr/>
        </p:nvSpPr>
        <p:spPr>
          <a:xfrm>
            <a:off x="2328433" y="1673567"/>
            <a:ext cx="7640400" cy="82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733" dirty="0">
                <a:solidFill>
                  <a:srgbClr val="202124"/>
                </a:solidFill>
                <a:highlight>
                  <a:srgbClr val="FFFFFF"/>
                </a:highlight>
              </a:rPr>
              <a:t>Unique identifier</a:t>
            </a:r>
            <a:endParaRPr sz="4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365;p54">
            <a:extLst>
              <a:ext uri="{FF2B5EF4-FFF2-40B4-BE49-F238E27FC236}">
                <a16:creationId xmlns:a16="http://schemas.microsoft.com/office/drawing/2014/main" id="{41D0ADAB-9DC7-A4F8-E092-D8E27702113D}"/>
              </a:ext>
            </a:extLst>
          </p:cNvPr>
          <p:cNvSpPr txBox="1">
            <a:spLocks/>
          </p:cNvSpPr>
          <p:nvPr/>
        </p:nvSpPr>
        <p:spPr>
          <a:xfrm>
            <a:off x="2328433" y="2994445"/>
            <a:ext cx="9979600" cy="17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 dirty="0">
                <a:solidFill>
                  <a:srgbClr val="0C343D"/>
                </a:solidFill>
              </a:rPr>
              <a:t>Unique Key (NOT PK)</a:t>
            </a:r>
          </a:p>
        </p:txBody>
      </p:sp>
    </p:spTree>
    <p:extLst>
      <p:ext uri="{BB962C8B-B14F-4D97-AF65-F5344CB8AC3E}">
        <p14:creationId xmlns:p14="http://schemas.microsoft.com/office/powerpoint/2010/main" val="159588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hlinkClick r:id="rId4"/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2449800" y="2497976"/>
            <a:ext cx="77938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Maven Pro"/>
              </a:rPr>
              <a:t>Q&amp;A</a:t>
            </a:r>
            <a:endParaRPr lang="en-US" sz="1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4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Intro to IDEs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109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Database Vs</a:t>
            </a:r>
          </a:p>
          <a:p>
            <a:r>
              <a:rPr lang="en-US" sz="80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DBMS / RDBMS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6210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Column vs Row Oriented DB</a:t>
            </a:r>
          </a:p>
        </p:txBody>
      </p:sp>
    </p:spTree>
    <p:extLst>
      <p:ext uri="{BB962C8B-B14F-4D97-AF65-F5344CB8AC3E}">
        <p14:creationId xmlns:p14="http://schemas.microsoft.com/office/powerpoint/2010/main" val="280537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Database Structure </a:t>
            </a:r>
          </a:p>
        </p:txBody>
      </p:sp>
    </p:spTree>
    <p:extLst>
      <p:ext uri="{BB962C8B-B14F-4D97-AF65-F5344CB8AC3E}">
        <p14:creationId xmlns:p14="http://schemas.microsoft.com/office/powerpoint/2010/main" val="121105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6567" y="5810262"/>
            <a:ext cx="2232000" cy="84453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3"/>
          <p:cNvSpPr txBox="1">
            <a:spLocks noGrp="1"/>
          </p:cNvSpPr>
          <p:nvPr>
            <p:ph type="title"/>
          </p:nvPr>
        </p:nvSpPr>
        <p:spPr>
          <a:xfrm>
            <a:off x="2212267" y="593367"/>
            <a:ext cx="9979600" cy="17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b="1" dirty="0">
                <a:solidFill>
                  <a:srgbClr val="0C343D"/>
                </a:solidFill>
              </a:rPr>
              <a:t>Rows &amp; Columns</a:t>
            </a:r>
            <a:endParaRPr b="1" dirty="0">
              <a:solidFill>
                <a:srgbClr val="0C343D"/>
              </a:solidFill>
            </a:endParaRPr>
          </a:p>
        </p:txBody>
      </p:sp>
      <p:pic>
        <p:nvPicPr>
          <p:cNvPr id="359" name="Google Shape;35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133" y="1633768"/>
            <a:ext cx="7043864" cy="3962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6567" y="5810262"/>
            <a:ext cx="2232000" cy="84453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4"/>
          <p:cNvSpPr txBox="1">
            <a:spLocks noGrp="1"/>
          </p:cNvSpPr>
          <p:nvPr>
            <p:ph type="title"/>
          </p:nvPr>
        </p:nvSpPr>
        <p:spPr>
          <a:xfrm>
            <a:off x="2212267" y="593367"/>
            <a:ext cx="9979600" cy="17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>
                <a:solidFill>
                  <a:srgbClr val="0C343D"/>
                </a:solidFill>
              </a:rPr>
              <a:t>Primary Key</a:t>
            </a:r>
            <a:endParaRPr dirty="0">
              <a:solidFill>
                <a:srgbClr val="0C343D"/>
              </a:solidFill>
            </a:endParaRPr>
          </a:p>
        </p:txBody>
      </p:sp>
      <p:sp>
        <p:nvSpPr>
          <p:cNvPr id="366" name="Google Shape;366;p54"/>
          <p:cNvSpPr txBox="1"/>
          <p:nvPr/>
        </p:nvSpPr>
        <p:spPr>
          <a:xfrm>
            <a:off x="2328433" y="1673567"/>
            <a:ext cx="7640400" cy="82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733" dirty="0">
                <a:solidFill>
                  <a:srgbClr val="202124"/>
                </a:solidFill>
                <a:highlight>
                  <a:srgbClr val="FFFFFF"/>
                </a:highlight>
              </a:rPr>
              <a:t>Unique identifier</a:t>
            </a:r>
            <a:endParaRPr sz="4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6567" y="5810262"/>
            <a:ext cx="2232000" cy="844533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5"/>
          <p:cNvSpPr txBox="1">
            <a:spLocks noGrp="1"/>
          </p:cNvSpPr>
          <p:nvPr>
            <p:ph type="title"/>
          </p:nvPr>
        </p:nvSpPr>
        <p:spPr>
          <a:xfrm>
            <a:off x="2212267" y="593367"/>
            <a:ext cx="9979600" cy="17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>
                <a:solidFill>
                  <a:srgbClr val="0C343D"/>
                </a:solidFill>
              </a:rPr>
              <a:t>Forign Key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373" name="Google Shape;373;p55"/>
          <p:cNvSpPr txBox="1"/>
          <p:nvPr/>
        </p:nvSpPr>
        <p:spPr>
          <a:xfrm>
            <a:off x="2328433" y="1673567"/>
            <a:ext cx="7640400" cy="82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3733" dirty="0">
                <a:solidFill>
                  <a:srgbClr val="202124"/>
                </a:solidFill>
                <a:highlight>
                  <a:srgbClr val="FFFFFF"/>
                </a:highlight>
              </a:rPr>
              <a:t>Relative</a:t>
            </a:r>
            <a:endParaRPr sz="3733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6567" y="5810262"/>
            <a:ext cx="2232000" cy="844533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5"/>
          <p:cNvSpPr txBox="1">
            <a:spLocks noGrp="1"/>
          </p:cNvSpPr>
          <p:nvPr>
            <p:ph type="title"/>
          </p:nvPr>
        </p:nvSpPr>
        <p:spPr>
          <a:xfrm>
            <a:off x="364806" y="570189"/>
            <a:ext cx="9979600" cy="17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>
                <a:solidFill>
                  <a:srgbClr val="0C343D"/>
                </a:solidFill>
              </a:rPr>
              <a:t>Forign Key</a:t>
            </a:r>
            <a:endParaRPr dirty="0">
              <a:solidFill>
                <a:srgbClr val="0C343D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CD1316C-019E-C452-EFCF-984B27CA0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89885"/>
              </p:ext>
            </p:extLst>
          </p:nvPr>
        </p:nvGraphicFramePr>
        <p:xfrm>
          <a:off x="461106" y="1673567"/>
          <a:ext cx="1631744" cy="2194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872">
                  <a:extLst>
                    <a:ext uri="{9D8B030D-6E8A-4147-A177-3AD203B41FA5}">
                      <a16:colId xmlns:a16="http://schemas.microsoft.com/office/drawing/2014/main" val="692284266"/>
                    </a:ext>
                  </a:extLst>
                </a:gridCol>
                <a:gridCol w="815872">
                  <a:extLst>
                    <a:ext uri="{9D8B030D-6E8A-4147-A177-3AD203B41FA5}">
                      <a16:colId xmlns:a16="http://schemas.microsoft.com/office/drawing/2014/main" val="3709691640"/>
                    </a:ext>
                  </a:extLst>
                </a:gridCol>
              </a:tblGrid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23921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23052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55471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86922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9FDFCD-BE3D-6FE3-4896-EE04A424BC38}"/>
              </a:ext>
            </a:extLst>
          </p:cNvPr>
          <p:cNvSpPr txBox="1"/>
          <p:nvPr/>
        </p:nvSpPr>
        <p:spPr>
          <a:xfrm flipH="1">
            <a:off x="707245" y="4301411"/>
            <a:ext cx="372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979328F5-6B87-9F9D-73A1-BF2E11CDA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12624"/>
              </p:ext>
            </p:extLst>
          </p:nvPr>
        </p:nvGraphicFramePr>
        <p:xfrm>
          <a:off x="2376312" y="1673567"/>
          <a:ext cx="2447613" cy="2560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871">
                  <a:extLst>
                    <a:ext uri="{9D8B030D-6E8A-4147-A177-3AD203B41FA5}">
                      <a16:colId xmlns:a16="http://schemas.microsoft.com/office/drawing/2014/main" val="692284266"/>
                    </a:ext>
                  </a:extLst>
                </a:gridCol>
                <a:gridCol w="815871">
                  <a:extLst>
                    <a:ext uri="{9D8B030D-6E8A-4147-A177-3AD203B41FA5}">
                      <a16:colId xmlns:a16="http://schemas.microsoft.com/office/drawing/2014/main" val="3709691640"/>
                    </a:ext>
                  </a:extLst>
                </a:gridCol>
                <a:gridCol w="815871">
                  <a:extLst>
                    <a:ext uri="{9D8B030D-6E8A-4147-A177-3AD203B41FA5}">
                      <a16:colId xmlns:a16="http://schemas.microsoft.com/office/drawing/2014/main" val="3872427025"/>
                    </a:ext>
                  </a:extLst>
                </a:gridCol>
              </a:tblGrid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23921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23052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55471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8692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07DA92-0183-26AB-BB34-362797849FB7}"/>
              </a:ext>
            </a:extLst>
          </p:cNvPr>
          <p:cNvSpPr txBox="1"/>
          <p:nvPr/>
        </p:nvSpPr>
        <p:spPr>
          <a:xfrm flipH="1">
            <a:off x="2212267" y="4267142"/>
            <a:ext cx="372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76426E42-F36E-B132-305A-6D96F6408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82581"/>
              </p:ext>
            </p:extLst>
          </p:nvPr>
        </p:nvGraphicFramePr>
        <p:xfrm>
          <a:off x="6676675" y="1639298"/>
          <a:ext cx="1631744" cy="2194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872">
                  <a:extLst>
                    <a:ext uri="{9D8B030D-6E8A-4147-A177-3AD203B41FA5}">
                      <a16:colId xmlns:a16="http://schemas.microsoft.com/office/drawing/2014/main" val="692284266"/>
                    </a:ext>
                  </a:extLst>
                </a:gridCol>
                <a:gridCol w="815872">
                  <a:extLst>
                    <a:ext uri="{9D8B030D-6E8A-4147-A177-3AD203B41FA5}">
                      <a16:colId xmlns:a16="http://schemas.microsoft.com/office/drawing/2014/main" val="3709691640"/>
                    </a:ext>
                  </a:extLst>
                </a:gridCol>
              </a:tblGrid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23921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23052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55471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8692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C39FBC1-E446-C585-7668-2DEA4CEFE03F}"/>
              </a:ext>
            </a:extLst>
          </p:cNvPr>
          <p:cNvSpPr txBox="1"/>
          <p:nvPr/>
        </p:nvSpPr>
        <p:spPr>
          <a:xfrm flipH="1">
            <a:off x="6922814" y="4267142"/>
            <a:ext cx="372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30057202-04E2-4C41-8818-B61DB2B1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95831"/>
              </p:ext>
            </p:extLst>
          </p:nvPr>
        </p:nvGraphicFramePr>
        <p:xfrm>
          <a:off x="8591881" y="1639298"/>
          <a:ext cx="2447613" cy="2560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871">
                  <a:extLst>
                    <a:ext uri="{9D8B030D-6E8A-4147-A177-3AD203B41FA5}">
                      <a16:colId xmlns:a16="http://schemas.microsoft.com/office/drawing/2014/main" val="692284266"/>
                    </a:ext>
                  </a:extLst>
                </a:gridCol>
                <a:gridCol w="815871">
                  <a:extLst>
                    <a:ext uri="{9D8B030D-6E8A-4147-A177-3AD203B41FA5}">
                      <a16:colId xmlns:a16="http://schemas.microsoft.com/office/drawing/2014/main" val="3709691640"/>
                    </a:ext>
                  </a:extLst>
                </a:gridCol>
                <a:gridCol w="815871">
                  <a:extLst>
                    <a:ext uri="{9D8B030D-6E8A-4147-A177-3AD203B41FA5}">
                      <a16:colId xmlns:a16="http://schemas.microsoft.com/office/drawing/2014/main" val="3872427025"/>
                    </a:ext>
                  </a:extLst>
                </a:gridCol>
              </a:tblGrid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23921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23052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55471"/>
                  </a:ext>
                </a:extLst>
              </a:tr>
              <a:tr h="54858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86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96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184</Words>
  <Application>Microsoft Office PowerPoint</Application>
  <PresentationFormat>Widescreen</PresentationFormat>
  <Paragraphs>83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Maven Pro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Rows &amp; Columns</vt:lpstr>
      <vt:lpstr>Primary Key</vt:lpstr>
      <vt:lpstr>Forign Key</vt:lpstr>
      <vt:lpstr>Forign Key</vt:lpstr>
      <vt:lpstr>Primary Key (UNQ Key)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M Rashedul Alam</dc:creator>
  <cp:lastModifiedBy>Shoaib Rahman</cp:lastModifiedBy>
  <cp:revision>64</cp:revision>
  <dcterms:created xsi:type="dcterms:W3CDTF">2023-07-02T10:17:22Z</dcterms:created>
  <dcterms:modified xsi:type="dcterms:W3CDTF">2023-09-10T17:18:39Z</dcterms:modified>
</cp:coreProperties>
</file>